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6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fenot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86379F-5A05-060A-14F1-C011872A3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818" y="2347922"/>
            <a:ext cx="10950181" cy="1907406"/>
          </a:xfrm>
        </p:spPr>
        <p:txBody>
          <a:bodyPr>
            <a:normAutofit/>
          </a:bodyPr>
          <a:lstStyle/>
          <a:p>
            <a:r>
              <a:rPr lang="pl-PL" sz="6000" dirty="0"/>
              <a:t>Bezpieczna aplikacja do przechowywania notatek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A3346A0-DF7D-6835-0802-2A50A70D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818" y="4559006"/>
            <a:ext cx="11036809" cy="1481328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Zuzanna Gaik 311215</a:t>
            </a:r>
          </a:p>
        </p:txBody>
      </p:sp>
    </p:spTree>
    <p:extLst>
      <p:ext uri="{BB962C8B-B14F-4D97-AF65-F5344CB8AC3E}">
        <p14:creationId xmlns:p14="http://schemas.microsoft.com/office/powerpoint/2010/main" val="91350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Resetowanie hasła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83" y="1985805"/>
            <a:ext cx="5447017" cy="5573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W przypadku utraty hasła można je zresetować poprzez link wysłany na maila.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7642D1F-0F63-D455-5E27-42A2C2FDE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388"/>
          <a:stretch/>
        </p:blipFill>
        <p:spPr>
          <a:xfrm>
            <a:off x="7395361" y="1892085"/>
            <a:ext cx="3729839" cy="181282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8839288-94BD-BAAD-2C77-AA2B2267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79" y="3808503"/>
            <a:ext cx="9943821" cy="23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Zablokowanie konta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892084"/>
            <a:ext cx="9963150" cy="1536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Jeżeli w przeciągu 10 minut na konto zostanie wykonane 5 nieudanych prób logowania na konto, konto zostaje tymczasowo zablokowane a na maila zostaje wysłany link do zmiany hasła.</a:t>
            </a:r>
          </a:p>
          <a:p>
            <a:pPr marL="0" indent="0">
              <a:buNone/>
            </a:pPr>
            <a:r>
              <a:rPr lang="pl-PL" dirty="0"/>
              <a:t>Po zmienieniu hasła konto jest znowu aktywne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EA307E1-8281-DD6F-639D-4267508D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289886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Linki i informacje </a:t>
            </a:r>
            <a:r>
              <a:rPr lang="pl-PL"/>
              <a:t>o urządzeniach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1892083"/>
            <a:ext cx="9963150" cy="397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Linki można wykorzystać tylko raz.</a:t>
            </a:r>
          </a:p>
          <a:p>
            <a:pPr marL="0" indent="0">
              <a:buNone/>
            </a:pPr>
            <a:r>
              <a:rPr lang="pl-PL" dirty="0"/>
              <a:t>W przypadki potwierdzenia logowania link zadziała tylko za pierwszym razem.</a:t>
            </a:r>
          </a:p>
          <a:p>
            <a:pPr marL="0" indent="0">
              <a:buNone/>
            </a:pPr>
            <a:r>
              <a:rPr lang="pl-PL" dirty="0"/>
              <a:t>W przypadku zmiany hasła w link działa dopóki nie zmieni się hasła.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 mailu o potwierdzeniu logowania oprócz linku znajduję się też informacja o urządzeniu i lokalizacji z którego próbowano się zalogować.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/>
              <a:t>Informacje o lokalizacji są uzyskiwane za pomocą IP oraz IP </a:t>
            </a:r>
            <a:r>
              <a:rPr lang="pl-PL" sz="2000" dirty="0" err="1"/>
              <a:t>Geolocation</a:t>
            </a:r>
            <a:r>
              <a:rPr lang="pl-PL" sz="2000" dirty="0"/>
              <a:t> API od </a:t>
            </a:r>
            <a:r>
              <a:rPr lang="pl-PL" sz="2000" dirty="0" err="1"/>
              <a:t>WhoisXMLAPI</a:t>
            </a:r>
            <a:r>
              <a:rPr lang="pl-PL" sz="2000" dirty="0"/>
              <a:t> (darmowy Trial – 1000 zapytań)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0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Uruchamianie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3" y="1985805"/>
            <a:ext cx="5741791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Aplikacja uruchamiana jest za pomocą skryptu run.sh.</a:t>
            </a:r>
          </a:p>
          <a:p>
            <a:pPr marL="0" indent="0">
              <a:buNone/>
            </a:pPr>
            <a:r>
              <a:rPr lang="pl-PL" sz="2000" dirty="0"/>
              <a:t>Jako argument należy podać hasło do maila z którego będą wysyłane maile do użytkowników.</a:t>
            </a:r>
          </a:p>
          <a:p>
            <a:pPr marL="0" indent="0">
              <a:buNone/>
            </a:pPr>
            <a:r>
              <a:rPr lang="pl-PL" dirty="0"/>
              <a:t>Skrypt: 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Zapisuje hasło do pliku .</a:t>
            </a:r>
            <a:r>
              <a:rPr lang="pl-PL" dirty="0" err="1"/>
              <a:t>env</a:t>
            </a: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Dopisuję domenę ”safenotes.com” do /</a:t>
            </a:r>
            <a:r>
              <a:rPr lang="pl-PL" dirty="0" err="1"/>
              <a:t>etc</a:t>
            </a:r>
            <a:r>
              <a:rPr lang="pl-PL" dirty="0"/>
              <a:t>/</a:t>
            </a:r>
            <a:r>
              <a:rPr lang="pl-PL" dirty="0" err="1"/>
              <a:t>hosts</a:t>
            </a: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Uruchamia </a:t>
            </a:r>
            <a:r>
              <a:rPr lang="pl-PL" dirty="0" err="1"/>
              <a:t>docker-compose</a:t>
            </a: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EC49F69-0BC4-58EA-723A-EE2E96AD2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"/>
          <a:stretch/>
        </p:blipFill>
        <p:spPr>
          <a:xfrm>
            <a:off x="6534769" y="1922864"/>
            <a:ext cx="506539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Zakładanie konta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6" y="1842930"/>
            <a:ext cx="5535519" cy="406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Po wejściu na stronę </a:t>
            </a:r>
            <a:r>
              <a:rPr lang="pl-PL" sz="2000" dirty="0">
                <a:hlinkClick r:id="rId2"/>
              </a:rPr>
              <a:t>https://safenotes.com</a:t>
            </a:r>
            <a:r>
              <a:rPr lang="pl-PL" sz="2000" dirty="0"/>
              <a:t> i przejściu do zakładki rejestracji możemy założyć konto.</a:t>
            </a:r>
          </a:p>
          <a:p>
            <a:pPr marL="0" indent="0">
              <a:buNone/>
            </a:pPr>
            <a:r>
              <a:rPr lang="pl-PL" sz="2000" dirty="0"/>
              <a:t>Przy zakładaniu konta należy podać adres email oraz hasło które spełnia warunki: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Składa się z co najmniej 10 znaków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Zawiera zarówno małe jak i wielkie litery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Zawiera co najmniej jedną cyfrę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pl-PL" dirty="0"/>
              <a:t> Zawiera co najmniej jeden znak specjalny</a:t>
            </a: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pl-PL" dirty="0"/>
              <a:t>Hasło jest </a:t>
            </a:r>
            <a:r>
              <a:rPr lang="pl-PL" dirty="0" err="1"/>
              <a:t>hashowane</a:t>
            </a:r>
            <a:r>
              <a:rPr lang="pl-PL" dirty="0"/>
              <a:t> za pomocą algorytmu SHA-256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C3B56CF-CD7D-9A70-9FB6-D83B1A0D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75" y="1842930"/>
            <a:ext cx="2971259" cy="369417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A551249-9D89-EB86-B3A0-A5ECBCA4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133" y="1842930"/>
            <a:ext cx="2996011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1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Strona główna profilu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483" y="2090580"/>
            <a:ext cx="5247493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Po utworzeniu konta przechodzimy na stronę główną profilu gdzie możemy zobaczyć swoje notatki oraz notatki nam udostępnione.</a:t>
            </a:r>
            <a:endParaRPr lang="pl-PL" dirty="0"/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39CEBB1D-04E1-9742-4B19-959D16B64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668"/>
          <a:stretch/>
        </p:blipFill>
        <p:spPr>
          <a:xfrm>
            <a:off x="6924675" y="1857374"/>
            <a:ext cx="4200525" cy="431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7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0579"/>
            <a:ext cx="10058400" cy="1103697"/>
          </a:xfrm>
        </p:spPr>
        <p:txBody>
          <a:bodyPr/>
          <a:lstStyle/>
          <a:p>
            <a:r>
              <a:rPr lang="pl-PL" dirty="0"/>
              <a:t>Dodawanie notatki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117AB3-A113-2F3B-F65E-4E21EBB5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1" y="1809262"/>
            <a:ext cx="5609069" cy="446449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2D84764-D003-3CC3-57F8-8AB76CA7E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" t="370"/>
          <a:stretch/>
        </p:blipFill>
        <p:spPr>
          <a:xfrm>
            <a:off x="6448926" y="1809262"/>
            <a:ext cx="5090910" cy="44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6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Szyfrowanie notatki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33" y="1985805"/>
            <a:ext cx="5247493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Podczas tworzenia notatki możemy zaznaczyć by była ona szyfrowana oraz podać hasło którym zostanie ona zaszyfrowana.</a:t>
            </a:r>
          </a:p>
          <a:p>
            <a:pPr marL="0" indent="0">
              <a:buNone/>
            </a:pPr>
            <a:r>
              <a:rPr lang="pl-PL" dirty="0"/>
              <a:t>Notatka jest szyfrowana funkcją PBKDF2 (AES).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5D54F6E-1ECA-FB4B-9AB8-9A5B9C472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/>
          <a:stretch/>
        </p:blipFill>
        <p:spPr>
          <a:xfrm>
            <a:off x="5839326" y="1899317"/>
            <a:ext cx="5473178" cy="40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Udostępnianie notatki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966755"/>
            <a:ext cx="5247493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Stworzoną notatkę można udostępnić innemu użytkownikowi.</a:t>
            </a:r>
            <a:endParaRPr lang="pl-PL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206CCDE-CAE1-9910-6DE6-3B796BD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932107"/>
            <a:ext cx="4696577" cy="2522543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D5CED8D8-5449-38C7-89DD-A2842E6F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641" y="2003892"/>
            <a:ext cx="4071209" cy="36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2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Publiczne notatki</a:t>
            </a:r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CF4C741A-B61A-4EE5-8896-CA57DB8F9CA6}"/>
              </a:ext>
            </a:extLst>
          </p:cNvPr>
          <p:cNvSpPr txBox="1">
            <a:spLocks/>
          </p:cNvSpPr>
          <p:nvPr/>
        </p:nvSpPr>
        <p:spPr>
          <a:xfrm>
            <a:off x="1209676" y="1891966"/>
            <a:ext cx="10839950" cy="36941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l-PL" dirty="0"/>
              <a:t>Notatka może zostać udostępniona publicznie.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l-PL" dirty="0"/>
              <a:t>Taką notatkę może zobaczy każdy kto posiada do niej link.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12" name="Symbol zastępczy zawartości 2">
            <a:extLst>
              <a:ext uri="{FF2B5EF4-FFF2-40B4-BE49-F238E27FC236}">
                <a16:creationId xmlns:a16="http://schemas.microsoft.com/office/drawing/2014/main" id="{3CE5EAF0-79A6-0674-7FC8-4051C32A2FC2}"/>
              </a:ext>
            </a:extLst>
          </p:cNvPr>
          <p:cNvSpPr txBox="1">
            <a:spLocks/>
          </p:cNvSpPr>
          <p:nvPr/>
        </p:nvSpPr>
        <p:spPr>
          <a:xfrm>
            <a:off x="1209676" y="5770164"/>
            <a:ext cx="6210299" cy="4811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l-PL" dirty="0"/>
              <a:t>Notatka która jest zaszyfrowana nie może być udostępniona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067325C-00A2-A2EC-2ADB-1461109C6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0"/>
          <a:stretch/>
        </p:blipFill>
        <p:spPr>
          <a:xfrm>
            <a:off x="1209676" y="2795316"/>
            <a:ext cx="6439903" cy="27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4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30756-F071-3155-751D-9964FB1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347"/>
            <a:ext cx="10058400" cy="1103697"/>
          </a:xfrm>
        </p:spPr>
        <p:txBody>
          <a:bodyPr/>
          <a:lstStyle/>
          <a:p>
            <a:r>
              <a:rPr lang="pl-PL" dirty="0"/>
              <a:t>Logowanie z nowego urządzenia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712A-9FD0-E232-2A07-9776D6A1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83" y="1985805"/>
            <a:ext cx="5247493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Podczas logowania z nowego urządzenia wymagane jest potwierdzenie logowanie przez link wysłany na adres email.</a:t>
            </a:r>
          </a:p>
          <a:p>
            <a:pPr marL="0" indent="0">
              <a:buNone/>
            </a:pPr>
            <a:r>
              <a:rPr lang="pl-PL" dirty="0"/>
              <a:t>Po potwierdzeniu logowania urządzenie jest dodawane do zaufanych urządzeń.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dirty="0"/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3A01EE7-F89A-9181-E3C0-5FCF7BCD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89" y="2237743"/>
            <a:ext cx="4201111" cy="134321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E97FD25-05AF-FBCE-2DDE-8BF8D01D7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" r="740"/>
          <a:stretch/>
        </p:blipFill>
        <p:spPr>
          <a:xfrm>
            <a:off x="2279357" y="3832893"/>
            <a:ext cx="8453438" cy="23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5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Neon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376</Words>
  <Application>Microsoft Office PowerPoint</Application>
  <PresentationFormat>Panoramiczny</PresentationFormat>
  <Paragraphs>62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Retrospekcja</vt:lpstr>
      <vt:lpstr>Bezpieczna aplikacja do przechowywania notatek</vt:lpstr>
      <vt:lpstr>Uruchamianie aplikacji</vt:lpstr>
      <vt:lpstr>Zakładanie konta</vt:lpstr>
      <vt:lpstr>Strona główna profilu</vt:lpstr>
      <vt:lpstr>Dodawanie notatki</vt:lpstr>
      <vt:lpstr>Szyfrowanie notatki</vt:lpstr>
      <vt:lpstr>Udostępnianie notatki</vt:lpstr>
      <vt:lpstr>Publiczne notatki</vt:lpstr>
      <vt:lpstr>Logowanie z nowego urządzenia</vt:lpstr>
      <vt:lpstr>Resetowanie hasła</vt:lpstr>
      <vt:lpstr>Zablokowanie konta</vt:lpstr>
      <vt:lpstr>Linki i informacje o urządzeniach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Bezpieczna aplikacja do przechowywania notatek</dc:title>
  <dc:creator>Gaik Zuzanna (STUD)</dc:creator>
  <cp:lastModifiedBy>Gaik Zuzanna (STUD)</cp:lastModifiedBy>
  <cp:revision>5</cp:revision>
  <dcterms:created xsi:type="dcterms:W3CDTF">2023-01-08T20:47:51Z</dcterms:created>
  <dcterms:modified xsi:type="dcterms:W3CDTF">2023-01-09T13:47:47Z</dcterms:modified>
</cp:coreProperties>
</file>