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99" r:id="rId7"/>
    <p:sldId id="301" r:id="rId8"/>
    <p:sldId id="300" r:id="rId9"/>
    <p:sldId id="302" r:id="rId10"/>
    <p:sldId id="303" r:id="rId11"/>
    <p:sldId id="286" r:id="rId12"/>
    <p:sldId id="304" r:id="rId13"/>
    <p:sldId id="2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A71083-1128-4C0E-B8D0-32C19D01A7A2}" v="308" dt="2024-06-07T08:19:39.613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5646" autoAdjust="0"/>
  </p:normalViewPr>
  <p:slideViewPr>
    <p:cSldViewPr snapToGrid="0">
      <p:cViewPr varScale="1">
        <p:scale>
          <a:sx n="67" d="100"/>
          <a:sy n="67" d="100"/>
        </p:scale>
        <p:origin x="846" y="66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hal IFERGAN" userId="16c278b904040526" providerId="LiveId" clId="{4CA71083-1128-4C0E-B8D0-32C19D01A7A2}"/>
    <pc:docChg chg="undo custSel addSld delSld modSld sldOrd">
      <pc:chgData name="Mikhal IFERGAN" userId="16c278b904040526" providerId="LiveId" clId="{4CA71083-1128-4C0E-B8D0-32C19D01A7A2}" dt="2024-06-07T08:19:39.613" v="3004"/>
      <pc:docMkLst>
        <pc:docMk/>
      </pc:docMkLst>
      <pc:sldChg chg="modSp mod">
        <pc:chgData name="Mikhal IFERGAN" userId="16c278b904040526" providerId="LiveId" clId="{4CA71083-1128-4C0E-B8D0-32C19D01A7A2}" dt="2024-06-07T06:58:46.772" v="2055" actId="20577"/>
        <pc:sldMkLst>
          <pc:docMk/>
          <pc:sldMk cId="2259308896" sldId="256"/>
        </pc:sldMkLst>
        <pc:spChg chg="mod">
          <ac:chgData name="Mikhal IFERGAN" userId="16c278b904040526" providerId="LiveId" clId="{4CA71083-1128-4C0E-B8D0-32C19D01A7A2}" dt="2024-06-07T06:58:46.772" v="2055" actId="20577"/>
          <ac:spMkLst>
            <pc:docMk/>
            <pc:sldMk cId="2259308896" sldId="256"/>
            <ac:spMk id="2" creationId="{51DF3D98-3C30-4CFC-8643-C81E829C8C25}"/>
          </ac:spMkLst>
        </pc:spChg>
      </pc:sldChg>
      <pc:sldChg chg="modSp mod">
        <pc:chgData name="Mikhal IFERGAN" userId="16c278b904040526" providerId="LiveId" clId="{4CA71083-1128-4C0E-B8D0-32C19D01A7A2}" dt="2024-06-07T05:47:39.866" v="684" actId="1076"/>
        <pc:sldMkLst>
          <pc:docMk/>
          <pc:sldMk cId="1325608595" sldId="257"/>
        </pc:sldMkLst>
        <pc:spChg chg="mod">
          <ac:chgData name="Mikhal IFERGAN" userId="16c278b904040526" providerId="LiveId" clId="{4CA71083-1128-4C0E-B8D0-32C19D01A7A2}" dt="2024-06-07T05:47:36.226" v="683" actId="1076"/>
          <ac:spMkLst>
            <pc:docMk/>
            <pc:sldMk cId="1325608595" sldId="257"/>
            <ac:spMk id="2" creationId="{912DF434-28DB-4621-A497-D62C41CE0419}"/>
          </ac:spMkLst>
        </pc:spChg>
        <pc:spChg chg="mod">
          <ac:chgData name="Mikhal IFERGAN" userId="16c278b904040526" providerId="LiveId" clId="{4CA71083-1128-4C0E-B8D0-32C19D01A7A2}" dt="2024-06-07T05:47:39.866" v="684" actId="1076"/>
          <ac:spMkLst>
            <pc:docMk/>
            <pc:sldMk cId="1325608595" sldId="257"/>
            <ac:spMk id="7" creationId="{82F80548-A99C-B58B-F6A4-1FD3E189D03D}"/>
          </ac:spMkLst>
        </pc:spChg>
      </pc:sldChg>
      <pc:sldChg chg="modSp mod ord">
        <pc:chgData name="Mikhal IFERGAN" userId="16c278b904040526" providerId="LiveId" clId="{4CA71083-1128-4C0E-B8D0-32C19D01A7A2}" dt="2024-06-07T07:58:25.327" v="2084" actId="14826"/>
        <pc:sldMkLst>
          <pc:docMk/>
          <pc:sldMk cId="3662677160" sldId="286"/>
        </pc:sldMkLst>
        <pc:spChg chg="mod">
          <ac:chgData name="Mikhal IFERGAN" userId="16c278b904040526" providerId="LiveId" clId="{4CA71083-1128-4C0E-B8D0-32C19D01A7A2}" dt="2024-06-07T07:56:12.046" v="2083" actId="20577"/>
          <ac:spMkLst>
            <pc:docMk/>
            <pc:sldMk cId="3662677160" sldId="286"/>
            <ac:spMk id="2" creationId="{6F148DD4-4828-CE87-0C5C-42BE175E8DA5}"/>
          </ac:spMkLst>
        </pc:spChg>
        <pc:picChg chg="mod">
          <ac:chgData name="Mikhal IFERGAN" userId="16c278b904040526" providerId="LiveId" clId="{4CA71083-1128-4C0E-B8D0-32C19D01A7A2}" dt="2024-06-07T07:58:25.327" v="2084" actId="14826"/>
          <ac:picMkLst>
            <pc:docMk/>
            <pc:sldMk cId="3662677160" sldId="286"/>
            <ac:picMk id="10" creationId="{FCA2FB5B-570E-D181-A4B1-1DCB61C08948}"/>
          </ac:picMkLst>
        </pc:picChg>
      </pc:sldChg>
      <pc:sldChg chg="del">
        <pc:chgData name="Mikhal IFERGAN" userId="16c278b904040526" providerId="LiveId" clId="{4CA71083-1128-4C0E-B8D0-32C19D01A7A2}" dt="2024-06-07T08:01:43.585" v="2244" actId="2696"/>
        <pc:sldMkLst>
          <pc:docMk/>
          <pc:sldMk cId="779750606" sldId="288"/>
        </pc:sldMkLst>
      </pc:sldChg>
      <pc:sldChg chg="del">
        <pc:chgData name="Mikhal IFERGAN" userId="16c278b904040526" providerId="LiveId" clId="{4CA71083-1128-4C0E-B8D0-32C19D01A7A2}" dt="2024-06-07T08:01:46.049" v="2245" actId="2696"/>
        <pc:sldMkLst>
          <pc:docMk/>
          <pc:sldMk cId="2529338794" sldId="289"/>
        </pc:sldMkLst>
      </pc:sldChg>
      <pc:sldChg chg="del">
        <pc:chgData name="Mikhal IFERGAN" userId="16c278b904040526" providerId="LiveId" clId="{4CA71083-1128-4C0E-B8D0-32C19D01A7A2}" dt="2024-06-07T08:01:48.425" v="2246" actId="2696"/>
        <pc:sldMkLst>
          <pc:docMk/>
          <pc:sldMk cId="1265939620" sldId="290"/>
        </pc:sldMkLst>
      </pc:sldChg>
      <pc:sldChg chg="del">
        <pc:chgData name="Mikhal IFERGAN" userId="16c278b904040526" providerId="LiveId" clId="{4CA71083-1128-4C0E-B8D0-32C19D01A7A2}" dt="2024-06-07T08:01:51.507" v="2247" actId="2696"/>
        <pc:sldMkLst>
          <pc:docMk/>
          <pc:sldMk cId="2652102883" sldId="291"/>
        </pc:sldMkLst>
      </pc:sldChg>
      <pc:sldChg chg="del">
        <pc:chgData name="Mikhal IFERGAN" userId="16c278b904040526" providerId="LiveId" clId="{4CA71083-1128-4C0E-B8D0-32C19D01A7A2}" dt="2024-06-07T08:01:53.762" v="2248" actId="2696"/>
        <pc:sldMkLst>
          <pc:docMk/>
          <pc:sldMk cId="362649583" sldId="292"/>
        </pc:sldMkLst>
      </pc:sldChg>
      <pc:sldChg chg="del">
        <pc:chgData name="Mikhal IFERGAN" userId="16c278b904040526" providerId="LiveId" clId="{4CA71083-1128-4C0E-B8D0-32C19D01A7A2}" dt="2024-06-07T08:02:00.557" v="2250" actId="2696"/>
        <pc:sldMkLst>
          <pc:docMk/>
          <pc:sldMk cId="853261029" sldId="294"/>
        </pc:sldMkLst>
      </pc:sldChg>
      <pc:sldChg chg="del">
        <pc:chgData name="Mikhal IFERGAN" userId="16c278b904040526" providerId="LiveId" clId="{4CA71083-1128-4C0E-B8D0-32C19D01A7A2}" dt="2024-06-07T08:01:56.611" v="2249" actId="2696"/>
        <pc:sldMkLst>
          <pc:docMk/>
          <pc:sldMk cId="907915534" sldId="295"/>
        </pc:sldMkLst>
      </pc:sldChg>
      <pc:sldChg chg="del">
        <pc:chgData name="Mikhal IFERGAN" userId="16c278b904040526" providerId="LiveId" clId="{4CA71083-1128-4C0E-B8D0-32C19D01A7A2}" dt="2024-06-07T08:02:12.394" v="2252" actId="2696"/>
        <pc:sldMkLst>
          <pc:docMk/>
          <pc:sldMk cId="1609673525" sldId="296"/>
        </pc:sldMkLst>
      </pc:sldChg>
      <pc:sldChg chg="addSp delSp modSp mod ord">
        <pc:chgData name="Mikhal IFERGAN" userId="16c278b904040526" providerId="LiveId" clId="{4CA71083-1128-4C0E-B8D0-32C19D01A7A2}" dt="2024-06-07T06:57:51.589" v="2053" actId="1076"/>
        <pc:sldMkLst>
          <pc:docMk/>
          <pc:sldMk cId="4117153350" sldId="297"/>
        </pc:sldMkLst>
        <pc:spChg chg="mod">
          <ac:chgData name="Mikhal IFERGAN" userId="16c278b904040526" providerId="LiveId" clId="{4CA71083-1128-4C0E-B8D0-32C19D01A7A2}" dt="2024-06-07T06:57:51.589" v="2053" actId="1076"/>
          <ac:spMkLst>
            <pc:docMk/>
            <pc:sldMk cId="4117153350" sldId="297"/>
            <ac:spMk id="2" creationId="{12EAA093-E00B-31E9-0A13-71142E30E57C}"/>
          </ac:spMkLst>
        </pc:spChg>
        <pc:spChg chg="del">
          <ac:chgData name="Mikhal IFERGAN" userId="16c278b904040526" providerId="LiveId" clId="{4CA71083-1128-4C0E-B8D0-32C19D01A7A2}" dt="2024-06-07T06:57:34.078" v="2049" actId="478"/>
          <ac:spMkLst>
            <pc:docMk/>
            <pc:sldMk cId="4117153350" sldId="297"/>
            <ac:spMk id="3" creationId="{C62C8177-F0B6-B02C-3682-183D8307E999}"/>
          </ac:spMkLst>
        </pc:spChg>
        <pc:spChg chg="add del mod">
          <ac:chgData name="Mikhal IFERGAN" userId="16c278b904040526" providerId="LiveId" clId="{4CA71083-1128-4C0E-B8D0-32C19D01A7A2}" dt="2024-06-07T06:57:39.579" v="2050" actId="478"/>
          <ac:spMkLst>
            <pc:docMk/>
            <pc:sldMk cId="4117153350" sldId="297"/>
            <ac:spMk id="5" creationId="{6C5E6C41-8DEF-F701-0E5E-DA46AF995946}"/>
          </ac:spMkLst>
        </pc:spChg>
      </pc:sldChg>
      <pc:sldChg chg="del">
        <pc:chgData name="Mikhal IFERGAN" userId="16c278b904040526" providerId="LiveId" clId="{4CA71083-1128-4C0E-B8D0-32C19D01A7A2}" dt="2024-06-07T08:02:02.938" v="2251" actId="2696"/>
        <pc:sldMkLst>
          <pc:docMk/>
          <pc:sldMk cId="1678163377" sldId="298"/>
        </pc:sldMkLst>
      </pc:sldChg>
      <pc:sldChg chg="modSp add mod">
        <pc:chgData name="Mikhal IFERGAN" userId="16c278b904040526" providerId="LiveId" clId="{4CA71083-1128-4C0E-B8D0-32C19D01A7A2}" dt="2024-06-07T05:47:26.518" v="680" actId="27636"/>
        <pc:sldMkLst>
          <pc:docMk/>
          <pc:sldMk cId="1851716625" sldId="299"/>
        </pc:sldMkLst>
        <pc:spChg chg="mod">
          <ac:chgData name="Mikhal IFERGAN" userId="16c278b904040526" providerId="LiveId" clId="{4CA71083-1128-4C0E-B8D0-32C19D01A7A2}" dt="2024-06-07T05:47:10.692" v="677" actId="1076"/>
          <ac:spMkLst>
            <pc:docMk/>
            <pc:sldMk cId="1851716625" sldId="299"/>
            <ac:spMk id="2" creationId="{912DF434-28DB-4621-A497-D62C41CE0419}"/>
          </ac:spMkLst>
        </pc:spChg>
        <pc:spChg chg="mod">
          <ac:chgData name="Mikhal IFERGAN" userId="16c278b904040526" providerId="LiveId" clId="{4CA71083-1128-4C0E-B8D0-32C19D01A7A2}" dt="2024-06-07T05:47:26.518" v="680" actId="27636"/>
          <ac:spMkLst>
            <pc:docMk/>
            <pc:sldMk cId="1851716625" sldId="299"/>
            <ac:spMk id="7" creationId="{82F80548-A99C-B58B-F6A4-1FD3E189D03D}"/>
          </ac:spMkLst>
        </pc:spChg>
      </pc:sldChg>
      <pc:sldChg chg="modSp new mod">
        <pc:chgData name="Mikhal IFERGAN" userId="16c278b904040526" providerId="LiveId" clId="{4CA71083-1128-4C0E-B8D0-32C19D01A7A2}" dt="2024-06-07T06:32:53.043" v="1694" actId="115"/>
        <pc:sldMkLst>
          <pc:docMk/>
          <pc:sldMk cId="3982525363" sldId="300"/>
        </pc:sldMkLst>
        <pc:spChg chg="mod">
          <ac:chgData name="Mikhal IFERGAN" userId="16c278b904040526" providerId="LiveId" clId="{4CA71083-1128-4C0E-B8D0-32C19D01A7A2}" dt="2024-06-07T06:32:53.043" v="1694" actId="115"/>
          <ac:spMkLst>
            <pc:docMk/>
            <pc:sldMk cId="3982525363" sldId="300"/>
            <ac:spMk id="2" creationId="{FB9605A2-5A21-74C0-9E39-B49E770E4A60}"/>
          </ac:spMkLst>
        </pc:spChg>
        <pc:spChg chg="mod">
          <ac:chgData name="Mikhal IFERGAN" userId="16c278b904040526" providerId="LiveId" clId="{4CA71083-1128-4C0E-B8D0-32C19D01A7A2}" dt="2024-06-07T06:13:33.310" v="1146" actId="20577"/>
          <ac:spMkLst>
            <pc:docMk/>
            <pc:sldMk cId="3982525363" sldId="300"/>
            <ac:spMk id="3" creationId="{6EE3552E-B5FC-4493-B845-5829E9E03D7D}"/>
          </ac:spMkLst>
        </pc:spChg>
      </pc:sldChg>
      <pc:sldChg chg="modSp add mod ord">
        <pc:chgData name="Mikhal IFERGAN" userId="16c278b904040526" providerId="LiveId" clId="{4CA71083-1128-4C0E-B8D0-32C19D01A7A2}" dt="2024-06-07T06:59:00.067" v="2057" actId="1076"/>
        <pc:sldMkLst>
          <pc:docMk/>
          <pc:sldMk cId="2571094177" sldId="301"/>
        </pc:sldMkLst>
        <pc:spChg chg="mod">
          <ac:chgData name="Mikhal IFERGAN" userId="16c278b904040526" providerId="LiveId" clId="{4CA71083-1128-4C0E-B8D0-32C19D01A7A2}" dt="2024-06-07T06:32:46.235" v="1693" actId="115"/>
          <ac:spMkLst>
            <pc:docMk/>
            <pc:sldMk cId="2571094177" sldId="301"/>
            <ac:spMk id="2" creationId="{FB9605A2-5A21-74C0-9E39-B49E770E4A60}"/>
          </ac:spMkLst>
        </pc:spChg>
        <pc:spChg chg="mod">
          <ac:chgData name="Mikhal IFERGAN" userId="16c278b904040526" providerId="LiveId" clId="{4CA71083-1128-4C0E-B8D0-32C19D01A7A2}" dt="2024-06-07T06:59:00.067" v="2057" actId="1076"/>
          <ac:spMkLst>
            <pc:docMk/>
            <pc:sldMk cId="2571094177" sldId="301"/>
            <ac:spMk id="3" creationId="{6EE3552E-B5FC-4493-B845-5829E9E03D7D}"/>
          </ac:spMkLst>
        </pc:spChg>
      </pc:sldChg>
      <pc:sldChg chg="addSp delSp modSp add mod">
        <pc:chgData name="Mikhal IFERGAN" userId="16c278b904040526" providerId="LiveId" clId="{4CA71083-1128-4C0E-B8D0-32C19D01A7A2}" dt="2024-06-07T06:34:22.396" v="1698" actId="14734"/>
        <pc:sldMkLst>
          <pc:docMk/>
          <pc:sldMk cId="239505200" sldId="302"/>
        </pc:sldMkLst>
        <pc:spChg chg="mod">
          <ac:chgData name="Mikhal IFERGAN" userId="16c278b904040526" providerId="LiveId" clId="{4CA71083-1128-4C0E-B8D0-32C19D01A7A2}" dt="2024-06-07T06:32:57.779" v="1695" actId="115"/>
          <ac:spMkLst>
            <pc:docMk/>
            <pc:sldMk cId="239505200" sldId="302"/>
            <ac:spMk id="2" creationId="{FB9605A2-5A21-74C0-9E39-B49E770E4A60}"/>
          </ac:spMkLst>
        </pc:spChg>
        <pc:spChg chg="del mod">
          <ac:chgData name="Mikhal IFERGAN" userId="16c278b904040526" providerId="LiveId" clId="{4CA71083-1128-4C0E-B8D0-32C19D01A7A2}" dt="2024-06-07T06:22:29.662" v="1358" actId="478"/>
          <ac:spMkLst>
            <pc:docMk/>
            <pc:sldMk cId="239505200" sldId="302"/>
            <ac:spMk id="3" creationId="{6EE3552E-B5FC-4493-B845-5829E9E03D7D}"/>
          </ac:spMkLst>
        </pc:spChg>
        <pc:spChg chg="add del mod">
          <ac:chgData name="Mikhal IFERGAN" userId="16c278b904040526" providerId="LiveId" clId="{4CA71083-1128-4C0E-B8D0-32C19D01A7A2}" dt="2024-06-07T06:22:35.023" v="1359" actId="478"/>
          <ac:spMkLst>
            <pc:docMk/>
            <pc:sldMk cId="239505200" sldId="302"/>
            <ac:spMk id="11" creationId="{3284DC26-19BB-CFDC-4728-AC5207ECF386}"/>
          </ac:spMkLst>
        </pc:spChg>
        <pc:graphicFrameChg chg="add del mod modGraphic">
          <ac:chgData name="Mikhal IFERGAN" userId="16c278b904040526" providerId="LiveId" clId="{4CA71083-1128-4C0E-B8D0-32C19D01A7A2}" dt="2024-06-07T06:18:48.977" v="1273" actId="478"/>
          <ac:graphicFrameMkLst>
            <pc:docMk/>
            <pc:sldMk cId="239505200" sldId="302"/>
            <ac:graphicFrameMk id="6" creationId="{C859C3F7-03BF-9532-A75B-166245412DBD}"/>
          </ac:graphicFrameMkLst>
        </pc:graphicFrameChg>
        <pc:graphicFrameChg chg="add del">
          <ac:chgData name="Mikhal IFERGAN" userId="16c278b904040526" providerId="LiveId" clId="{4CA71083-1128-4C0E-B8D0-32C19D01A7A2}" dt="2024-06-07T06:19:42.485" v="1275" actId="478"/>
          <ac:graphicFrameMkLst>
            <pc:docMk/>
            <pc:sldMk cId="239505200" sldId="302"/>
            <ac:graphicFrameMk id="7" creationId="{835A45B6-A142-E9A8-3AC6-053F8B637B02}"/>
          </ac:graphicFrameMkLst>
        </pc:graphicFrameChg>
        <pc:graphicFrameChg chg="add del mod modGraphic">
          <ac:chgData name="Mikhal IFERGAN" userId="16c278b904040526" providerId="LiveId" clId="{4CA71083-1128-4C0E-B8D0-32C19D01A7A2}" dt="2024-06-07T06:20:17.413" v="1290" actId="478"/>
          <ac:graphicFrameMkLst>
            <pc:docMk/>
            <pc:sldMk cId="239505200" sldId="302"/>
            <ac:graphicFrameMk id="8" creationId="{1D9BBD5E-78F4-D4A1-EDEE-81659B62B4D3}"/>
          </ac:graphicFrameMkLst>
        </pc:graphicFrameChg>
        <pc:graphicFrameChg chg="add mod modGraphic">
          <ac:chgData name="Mikhal IFERGAN" userId="16c278b904040526" providerId="LiveId" clId="{4CA71083-1128-4C0E-B8D0-32C19D01A7A2}" dt="2024-06-07T06:34:22.396" v="1698" actId="14734"/>
          <ac:graphicFrameMkLst>
            <pc:docMk/>
            <pc:sldMk cId="239505200" sldId="302"/>
            <ac:graphicFrameMk id="9" creationId="{2BEA8145-633A-2564-4DA4-043B152A9B9E}"/>
          </ac:graphicFrameMkLst>
        </pc:graphicFrameChg>
      </pc:sldChg>
      <pc:sldChg chg="addSp delSp modSp add mod ord">
        <pc:chgData name="Mikhal IFERGAN" userId="16c278b904040526" providerId="LiveId" clId="{4CA71083-1128-4C0E-B8D0-32C19D01A7A2}" dt="2024-06-07T08:19:39.613" v="3004"/>
        <pc:sldMkLst>
          <pc:docMk/>
          <pc:sldMk cId="3619350769" sldId="303"/>
        </pc:sldMkLst>
        <pc:spChg chg="mod">
          <ac:chgData name="Mikhal IFERGAN" userId="16c278b904040526" providerId="LiveId" clId="{4CA71083-1128-4C0E-B8D0-32C19D01A7A2}" dt="2024-06-07T06:39:29.672" v="1735" actId="20577"/>
          <ac:spMkLst>
            <pc:docMk/>
            <pc:sldMk cId="3619350769" sldId="303"/>
            <ac:spMk id="2" creationId="{FB9605A2-5A21-74C0-9E39-B49E770E4A60}"/>
          </ac:spMkLst>
        </pc:spChg>
        <pc:spChg chg="del mod">
          <ac:chgData name="Mikhal IFERGAN" userId="16c278b904040526" providerId="LiveId" clId="{4CA71083-1128-4C0E-B8D0-32C19D01A7A2}" dt="2024-06-07T06:41:17.362" v="1737" actId="1032"/>
          <ac:spMkLst>
            <pc:docMk/>
            <pc:sldMk cId="3619350769" sldId="303"/>
            <ac:spMk id="3" creationId="{6EE3552E-B5FC-4493-B845-5829E9E03D7D}"/>
          </ac:spMkLst>
        </pc:spChg>
        <pc:graphicFrameChg chg="add mod modGraphic">
          <ac:chgData name="Mikhal IFERGAN" userId="16c278b904040526" providerId="LiveId" clId="{4CA71083-1128-4C0E-B8D0-32C19D01A7A2}" dt="2024-06-07T08:19:39.613" v="3004"/>
          <ac:graphicFrameMkLst>
            <pc:docMk/>
            <pc:sldMk cId="3619350769" sldId="303"/>
            <ac:graphicFrameMk id="6" creationId="{135054E7-4212-E30E-74B4-950EE3F9F6A4}"/>
          </ac:graphicFrameMkLst>
        </pc:graphicFrameChg>
      </pc:sldChg>
      <pc:sldChg chg="addSp delSp modSp new mod ord">
        <pc:chgData name="Mikhal IFERGAN" userId="16c278b904040526" providerId="LiveId" clId="{4CA71083-1128-4C0E-B8D0-32C19D01A7A2}" dt="2024-06-07T08:12:17.171" v="2999" actId="114"/>
        <pc:sldMkLst>
          <pc:docMk/>
          <pc:sldMk cId="2948165702" sldId="304"/>
        </pc:sldMkLst>
        <pc:spChg chg="mod">
          <ac:chgData name="Mikhal IFERGAN" userId="16c278b904040526" providerId="LiveId" clId="{4CA71083-1128-4C0E-B8D0-32C19D01A7A2}" dt="2024-06-07T08:00:49.635" v="2148" actId="122"/>
          <ac:spMkLst>
            <pc:docMk/>
            <pc:sldMk cId="2948165702" sldId="304"/>
            <ac:spMk id="2" creationId="{52F46C0F-4B6E-7FBF-8E0D-9DF319B38D67}"/>
          </ac:spMkLst>
        </pc:spChg>
        <pc:spChg chg="add del mod">
          <ac:chgData name="Mikhal IFERGAN" userId="16c278b904040526" providerId="LiveId" clId="{4CA71083-1128-4C0E-B8D0-32C19D01A7A2}" dt="2024-06-07T08:12:17.171" v="2999" actId="114"/>
          <ac:spMkLst>
            <pc:docMk/>
            <pc:sldMk cId="2948165702" sldId="304"/>
            <ac:spMk id="3" creationId="{9ECBCF6B-F037-2895-7CEB-4B4A78C3DAB8}"/>
          </ac:spMkLst>
        </pc:spChg>
        <pc:graphicFrameChg chg="add del modGraphic">
          <ac:chgData name="Mikhal IFERGAN" userId="16c278b904040526" providerId="LiveId" clId="{4CA71083-1128-4C0E-B8D0-32C19D01A7A2}" dt="2024-06-07T08:00:24.372" v="2146" actId="1032"/>
          <ac:graphicFrameMkLst>
            <pc:docMk/>
            <pc:sldMk cId="2948165702" sldId="304"/>
            <ac:graphicFrameMk id="6" creationId="{AAD7E105-682C-272F-21D3-F9162577B6D8}"/>
          </ac:graphicFrameMkLst>
        </pc:graphicFrameChg>
        <pc:picChg chg="add">
          <ac:chgData name="Mikhal IFERGAN" userId="16c278b904040526" providerId="LiveId" clId="{4CA71083-1128-4C0E-B8D0-32C19D01A7A2}" dt="2024-06-07T08:08:11.192" v="2537"/>
          <ac:picMkLst>
            <pc:docMk/>
            <pc:sldMk cId="2948165702" sldId="304"/>
            <ac:picMk id="1026" creationId="{275DD2AB-9D23-42E7-B14B-DA5618B8397A}"/>
          </ac:picMkLst>
        </pc:picChg>
      </pc:sldChg>
      <pc:sldChg chg="new del">
        <pc:chgData name="Mikhal IFERGAN" userId="16c278b904040526" providerId="LiveId" clId="{4CA71083-1128-4C0E-B8D0-32C19D01A7A2}" dt="2024-06-07T07:59:03.909" v="2086" actId="680"/>
        <pc:sldMkLst>
          <pc:docMk/>
          <pc:sldMk cId="2968349619" sldId="304"/>
        </pc:sldMkLst>
      </pc:sldChg>
      <pc:sldMasterChg chg="delSldLayout">
        <pc:chgData name="Mikhal IFERGAN" userId="16c278b904040526" providerId="LiveId" clId="{4CA71083-1128-4C0E-B8D0-32C19D01A7A2}" dt="2024-06-07T08:02:00.557" v="2250" actId="2696"/>
        <pc:sldMasterMkLst>
          <pc:docMk/>
          <pc:sldMasterMk cId="1788353970" sldId="2147483648"/>
        </pc:sldMasterMkLst>
        <pc:sldLayoutChg chg="del">
          <pc:chgData name="Mikhal IFERGAN" userId="16c278b904040526" providerId="LiveId" clId="{4CA71083-1128-4C0E-B8D0-32C19D01A7A2}" dt="2024-06-07T08:01:43.585" v="2244" actId="2696"/>
          <pc:sldLayoutMkLst>
            <pc:docMk/>
            <pc:sldMasterMk cId="1788353970" sldId="2147483648"/>
            <pc:sldLayoutMk cId="3823856223" sldId="2147483674"/>
          </pc:sldLayoutMkLst>
        </pc:sldLayoutChg>
        <pc:sldLayoutChg chg="del">
          <pc:chgData name="Mikhal IFERGAN" userId="16c278b904040526" providerId="LiveId" clId="{4CA71083-1128-4C0E-B8D0-32C19D01A7A2}" dt="2024-06-07T08:01:53.762" v="2248" actId="2696"/>
          <pc:sldLayoutMkLst>
            <pc:docMk/>
            <pc:sldMasterMk cId="1788353970" sldId="2147483648"/>
            <pc:sldLayoutMk cId="4193030505" sldId="2147483675"/>
          </pc:sldLayoutMkLst>
        </pc:sldLayoutChg>
        <pc:sldLayoutChg chg="del">
          <pc:chgData name="Mikhal IFERGAN" userId="16c278b904040526" providerId="LiveId" clId="{4CA71083-1128-4C0E-B8D0-32C19D01A7A2}" dt="2024-06-07T08:02:00.557" v="2250" actId="2696"/>
          <pc:sldLayoutMkLst>
            <pc:docMk/>
            <pc:sldMasterMk cId="1788353970" sldId="2147483648"/>
            <pc:sldLayoutMk cId="525656170" sldId="2147483676"/>
          </pc:sldLayoutMkLst>
        </pc:sldLayoutChg>
        <pc:sldLayoutChg chg="del">
          <pc:chgData name="Mikhal IFERGAN" userId="16c278b904040526" providerId="LiveId" clId="{4CA71083-1128-4C0E-B8D0-32C19D01A7A2}" dt="2024-06-07T08:01:56.611" v="2249" actId="2696"/>
          <pc:sldLayoutMkLst>
            <pc:docMk/>
            <pc:sldMasterMk cId="1788353970" sldId="2147483648"/>
            <pc:sldLayoutMk cId="1827098551" sldId="2147483677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D3B30A-9C64-4626-AC6F-B43E9C3859E6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54A4520-E294-4904-9B51-BB0F3AADBE25}">
      <dgm:prSet phldrT="[Text]"/>
      <dgm:spPr/>
      <dgm:t>
        <a:bodyPr/>
        <a:lstStyle/>
        <a:p>
          <a:r>
            <a:rPr lang="fr-FR" dirty="0"/>
            <a:t>Docker</a:t>
          </a:r>
        </a:p>
      </dgm:t>
    </dgm:pt>
    <dgm:pt modelId="{FFCB5D8B-064C-4A6C-9EF1-FE37A545C47B}" type="parTrans" cxnId="{EBF0EFB2-D6F1-48F3-9E1A-1924F0CB023E}">
      <dgm:prSet/>
      <dgm:spPr/>
      <dgm:t>
        <a:bodyPr/>
        <a:lstStyle/>
        <a:p>
          <a:endParaRPr lang="fr-FR"/>
        </a:p>
      </dgm:t>
    </dgm:pt>
    <dgm:pt modelId="{442C4B76-B029-41A1-8F6B-4A43FE6B3D0C}" type="sibTrans" cxnId="{EBF0EFB2-D6F1-48F3-9E1A-1924F0CB023E}">
      <dgm:prSet/>
      <dgm:spPr/>
      <dgm:t>
        <a:bodyPr/>
        <a:lstStyle/>
        <a:p>
          <a:endParaRPr lang="fr-FR"/>
        </a:p>
      </dgm:t>
    </dgm:pt>
    <dgm:pt modelId="{C7A0F72A-32E1-4329-83FA-9778867BE83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dirty="0"/>
            <a:t>Conteneurisation de chaque </a:t>
          </a:r>
          <a:r>
            <a:rPr lang="fr-FR" dirty="0" err="1"/>
            <a:t>microservice</a:t>
          </a:r>
          <a:r>
            <a:rPr lang="fr-FR" dirty="0"/>
            <a:t> dans un </a:t>
          </a:r>
          <a:r>
            <a:rPr lang="fr-FR" dirty="0" err="1"/>
            <a:t>Dockerfile</a:t>
          </a:r>
          <a:endParaRPr lang="fr-FR" dirty="0"/>
        </a:p>
      </dgm:t>
    </dgm:pt>
    <dgm:pt modelId="{BC58E105-D1C3-43B3-9A77-F6F2E1CA1399}" type="parTrans" cxnId="{F093E1A1-D9FE-4249-BB71-49A91E037BF2}">
      <dgm:prSet/>
      <dgm:spPr/>
      <dgm:t>
        <a:bodyPr/>
        <a:lstStyle/>
        <a:p>
          <a:endParaRPr lang="fr-FR"/>
        </a:p>
      </dgm:t>
    </dgm:pt>
    <dgm:pt modelId="{107553EF-A9EC-4077-B05B-0A8F5D0F2E66}" type="sibTrans" cxnId="{F093E1A1-D9FE-4249-BB71-49A91E037BF2}">
      <dgm:prSet/>
      <dgm:spPr/>
      <dgm:t>
        <a:bodyPr/>
        <a:lstStyle/>
        <a:p>
          <a:endParaRPr lang="fr-FR"/>
        </a:p>
      </dgm:t>
    </dgm:pt>
    <dgm:pt modelId="{66BC0B69-4510-4482-ADFB-A3B3C85B20E5}">
      <dgm:prSet phldrT="[Text]"/>
      <dgm:spPr/>
      <dgm:t>
        <a:bodyPr/>
        <a:lstStyle/>
        <a:p>
          <a:r>
            <a:rPr lang="fr-FR" dirty="0" err="1"/>
            <a:t>Minikube</a:t>
          </a:r>
          <a:endParaRPr lang="fr-FR" dirty="0"/>
        </a:p>
      </dgm:t>
    </dgm:pt>
    <dgm:pt modelId="{E611ECF1-12AE-488E-8439-350384647C2B}" type="parTrans" cxnId="{445CC270-8BE4-4652-B3AC-6D7B6DEBD877}">
      <dgm:prSet/>
      <dgm:spPr/>
      <dgm:t>
        <a:bodyPr/>
        <a:lstStyle/>
        <a:p>
          <a:endParaRPr lang="fr-FR"/>
        </a:p>
      </dgm:t>
    </dgm:pt>
    <dgm:pt modelId="{B2F1DED2-B6E3-4D46-ADD4-8D029382DA6E}" type="sibTrans" cxnId="{445CC270-8BE4-4652-B3AC-6D7B6DEBD877}">
      <dgm:prSet/>
      <dgm:spPr/>
      <dgm:t>
        <a:bodyPr/>
        <a:lstStyle/>
        <a:p>
          <a:endParaRPr lang="fr-FR"/>
        </a:p>
      </dgm:t>
    </dgm:pt>
    <dgm:pt modelId="{7D9EFFFA-7D1C-4406-84C4-EFFC5B51015F}">
      <dgm:prSet phldrT="[Text]"/>
      <dgm:spPr/>
      <dgm:t>
        <a:bodyPr/>
        <a:lstStyle/>
        <a:p>
          <a:r>
            <a:rPr lang="fr-FR" dirty="0"/>
            <a:t>Fichier de configuration </a:t>
          </a:r>
          <a:r>
            <a:rPr lang="fr-FR"/>
            <a:t>Kubernetes</a:t>
          </a:r>
          <a:endParaRPr lang="fr-FR" dirty="0"/>
        </a:p>
      </dgm:t>
    </dgm:pt>
    <dgm:pt modelId="{20EA9A4D-9EE8-4C00-8E27-86AFCA6610D3}" type="parTrans" cxnId="{AC2D8561-C28C-4561-B73C-E253265C3D64}">
      <dgm:prSet/>
      <dgm:spPr/>
      <dgm:t>
        <a:bodyPr/>
        <a:lstStyle/>
        <a:p>
          <a:endParaRPr lang="fr-FR"/>
        </a:p>
      </dgm:t>
    </dgm:pt>
    <dgm:pt modelId="{A26BCDB4-5C1F-4874-815C-A316108EB4AF}" type="sibTrans" cxnId="{AC2D8561-C28C-4561-B73C-E253265C3D64}">
      <dgm:prSet/>
      <dgm:spPr/>
      <dgm:t>
        <a:bodyPr/>
        <a:lstStyle/>
        <a:p>
          <a:endParaRPr lang="fr-FR"/>
        </a:p>
      </dgm:t>
    </dgm:pt>
    <dgm:pt modelId="{95B4EC1F-C327-42CD-8F44-35D9D83ACF02}">
      <dgm:prSet phldrT="[Text]"/>
      <dgm:spPr/>
      <dgm:t>
        <a:bodyPr/>
        <a:lstStyle/>
        <a:p>
          <a:r>
            <a:rPr lang="fr-FR" dirty="0"/>
            <a:t>Déploiement local</a:t>
          </a:r>
        </a:p>
      </dgm:t>
    </dgm:pt>
    <dgm:pt modelId="{099DBE7E-52E7-411E-906E-B53C6F3D9B02}" type="parTrans" cxnId="{BB412716-190B-49F9-AB4B-F273EDB3AE47}">
      <dgm:prSet/>
      <dgm:spPr/>
      <dgm:t>
        <a:bodyPr/>
        <a:lstStyle/>
        <a:p>
          <a:endParaRPr lang="fr-FR"/>
        </a:p>
      </dgm:t>
    </dgm:pt>
    <dgm:pt modelId="{2F4AFC37-86FE-4F66-AAD6-A26326EFF1C4}" type="sibTrans" cxnId="{BB412716-190B-49F9-AB4B-F273EDB3AE47}">
      <dgm:prSet/>
      <dgm:spPr/>
      <dgm:t>
        <a:bodyPr/>
        <a:lstStyle/>
        <a:p>
          <a:endParaRPr lang="fr-FR"/>
        </a:p>
      </dgm:t>
    </dgm:pt>
    <dgm:pt modelId="{7E912A56-02DE-450C-B69B-DC718B65FF1B}">
      <dgm:prSet phldrT="[Text]"/>
      <dgm:spPr/>
      <dgm:t>
        <a:bodyPr/>
        <a:lstStyle/>
        <a:p>
          <a:pPr>
            <a:buNone/>
          </a:pPr>
          <a:r>
            <a:rPr lang="fr-FR" dirty="0"/>
            <a:t>Gestion isolée via les images Docker</a:t>
          </a:r>
        </a:p>
      </dgm:t>
    </dgm:pt>
    <dgm:pt modelId="{D672B699-10DF-4E87-AEB8-20C676FDB118}" type="parTrans" cxnId="{ADBA760F-7E2C-4B17-A5CD-A80CDEEF2A8E}">
      <dgm:prSet/>
      <dgm:spPr/>
    </dgm:pt>
    <dgm:pt modelId="{9A78C6C3-31C4-4B62-A9E3-96E5D2797393}" type="sibTrans" cxnId="{ADBA760F-7E2C-4B17-A5CD-A80CDEEF2A8E}">
      <dgm:prSet/>
      <dgm:spPr/>
    </dgm:pt>
    <dgm:pt modelId="{14B2BE75-7282-4042-89A1-4371943E0232}" type="pres">
      <dgm:prSet presAssocID="{ABD3B30A-9C64-4626-AC6F-B43E9C3859E6}" presName="list" presStyleCnt="0">
        <dgm:presLayoutVars>
          <dgm:dir/>
          <dgm:animLvl val="lvl"/>
        </dgm:presLayoutVars>
      </dgm:prSet>
      <dgm:spPr/>
    </dgm:pt>
    <dgm:pt modelId="{A2B671BD-9A3B-4B90-B4F1-E20649FD1EFA}" type="pres">
      <dgm:prSet presAssocID="{054A4520-E294-4904-9B51-BB0F3AADBE25}" presName="posSpace" presStyleCnt="0"/>
      <dgm:spPr/>
    </dgm:pt>
    <dgm:pt modelId="{1C3887FA-4823-4CB5-81F2-06A7F70D4B63}" type="pres">
      <dgm:prSet presAssocID="{054A4520-E294-4904-9B51-BB0F3AADBE25}" presName="vertFlow" presStyleCnt="0"/>
      <dgm:spPr/>
    </dgm:pt>
    <dgm:pt modelId="{BEE579D9-1029-492A-B92B-458060EFA429}" type="pres">
      <dgm:prSet presAssocID="{054A4520-E294-4904-9B51-BB0F3AADBE25}" presName="topSpace" presStyleCnt="0"/>
      <dgm:spPr/>
    </dgm:pt>
    <dgm:pt modelId="{AF1DC5C5-25D4-48C8-A23E-E70EF6173830}" type="pres">
      <dgm:prSet presAssocID="{054A4520-E294-4904-9B51-BB0F3AADBE25}" presName="firstComp" presStyleCnt="0"/>
      <dgm:spPr/>
    </dgm:pt>
    <dgm:pt modelId="{42A4E438-8B54-42E8-B403-63BA85E642DD}" type="pres">
      <dgm:prSet presAssocID="{054A4520-E294-4904-9B51-BB0F3AADBE25}" presName="firstChild" presStyleLbl="bgAccFollowNode1" presStyleIdx="0" presStyleCnt="4" custScaleY="81431"/>
      <dgm:spPr/>
    </dgm:pt>
    <dgm:pt modelId="{C534AB88-4A92-424A-AF77-5741B4E66DAD}" type="pres">
      <dgm:prSet presAssocID="{054A4520-E294-4904-9B51-BB0F3AADBE25}" presName="firstChildTx" presStyleLbl="bgAccFollowNode1" presStyleIdx="0" presStyleCnt="4">
        <dgm:presLayoutVars>
          <dgm:bulletEnabled val="1"/>
        </dgm:presLayoutVars>
      </dgm:prSet>
      <dgm:spPr/>
    </dgm:pt>
    <dgm:pt modelId="{3FEC94C5-6BE9-451A-9DE9-15AC6F7EE283}" type="pres">
      <dgm:prSet presAssocID="{7E912A56-02DE-450C-B69B-DC718B65FF1B}" presName="comp" presStyleCnt="0"/>
      <dgm:spPr/>
    </dgm:pt>
    <dgm:pt modelId="{75598501-496B-4B21-92E8-DC3755B7C74C}" type="pres">
      <dgm:prSet presAssocID="{7E912A56-02DE-450C-B69B-DC718B65FF1B}" presName="child" presStyleLbl="bgAccFollowNode1" presStyleIdx="1" presStyleCnt="4" custScaleY="45876"/>
      <dgm:spPr/>
    </dgm:pt>
    <dgm:pt modelId="{2CBCBB65-5DEB-4C70-95B3-FED4B3734DC0}" type="pres">
      <dgm:prSet presAssocID="{7E912A56-02DE-450C-B69B-DC718B65FF1B}" presName="childTx" presStyleLbl="bgAccFollowNode1" presStyleIdx="1" presStyleCnt="4">
        <dgm:presLayoutVars>
          <dgm:bulletEnabled val="1"/>
        </dgm:presLayoutVars>
      </dgm:prSet>
      <dgm:spPr/>
    </dgm:pt>
    <dgm:pt modelId="{3DC84187-AB93-4F6A-A5D9-4DABCC24EA69}" type="pres">
      <dgm:prSet presAssocID="{054A4520-E294-4904-9B51-BB0F3AADBE25}" presName="negSpace" presStyleCnt="0"/>
      <dgm:spPr/>
    </dgm:pt>
    <dgm:pt modelId="{8029802E-98F8-4962-8EDF-2A9F9DE41ED3}" type="pres">
      <dgm:prSet presAssocID="{054A4520-E294-4904-9B51-BB0F3AADBE25}" presName="circle" presStyleLbl="node1" presStyleIdx="0" presStyleCnt="2"/>
      <dgm:spPr/>
    </dgm:pt>
    <dgm:pt modelId="{C86184EF-05AA-40AE-A34D-956CEC062BE9}" type="pres">
      <dgm:prSet presAssocID="{442C4B76-B029-41A1-8F6B-4A43FE6B3D0C}" presName="transSpace" presStyleCnt="0"/>
      <dgm:spPr/>
    </dgm:pt>
    <dgm:pt modelId="{4198624D-2937-46AD-BC8B-E37142267C02}" type="pres">
      <dgm:prSet presAssocID="{66BC0B69-4510-4482-ADFB-A3B3C85B20E5}" presName="posSpace" presStyleCnt="0"/>
      <dgm:spPr/>
    </dgm:pt>
    <dgm:pt modelId="{77C3D82F-EE56-4364-AFE6-38A93BBD3D25}" type="pres">
      <dgm:prSet presAssocID="{66BC0B69-4510-4482-ADFB-A3B3C85B20E5}" presName="vertFlow" presStyleCnt="0"/>
      <dgm:spPr/>
    </dgm:pt>
    <dgm:pt modelId="{F5571E52-2A5B-47C9-ADDB-A67F25C44280}" type="pres">
      <dgm:prSet presAssocID="{66BC0B69-4510-4482-ADFB-A3B3C85B20E5}" presName="topSpace" presStyleCnt="0"/>
      <dgm:spPr/>
    </dgm:pt>
    <dgm:pt modelId="{EEAD131D-3E55-4A05-A9CF-8465EA6E0E5F}" type="pres">
      <dgm:prSet presAssocID="{66BC0B69-4510-4482-ADFB-A3B3C85B20E5}" presName="firstComp" presStyleCnt="0"/>
      <dgm:spPr/>
    </dgm:pt>
    <dgm:pt modelId="{365FEC52-BBED-4C8E-A533-3BA1F875A413}" type="pres">
      <dgm:prSet presAssocID="{66BC0B69-4510-4482-ADFB-A3B3C85B20E5}" presName="firstChild" presStyleLbl="bgAccFollowNode1" presStyleIdx="2" presStyleCnt="4" custScaleY="66831"/>
      <dgm:spPr/>
    </dgm:pt>
    <dgm:pt modelId="{191396E1-63BC-46DC-871D-2340E19DB4C3}" type="pres">
      <dgm:prSet presAssocID="{66BC0B69-4510-4482-ADFB-A3B3C85B20E5}" presName="firstChildTx" presStyleLbl="bgAccFollowNode1" presStyleIdx="2" presStyleCnt="4">
        <dgm:presLayoutVars>
          <dgm:bulletEnabled val="1"/>
        </dgm:presLayoutVars>
      </dgm:prSet>
      <dgm:spPr/>
    </dgm:pt>
    <dgm:pt modelId="{16392B48-1801-43AD-90AB-A3129C49D404}" type="pres">
      <dgm:prSet presAssocID="{95B4EC1F-C327-42CD-8F44-35D9D83ACF02}" presName="comp" presStyleCnt="0"/>
      <dgm:spPr/>
    </dgm:pt>
    <dgm:pt modelId="{6CD3F5C5-23EE-4051-AD0D-9410D017B37A}" type="pres">
      <dgm:prSet presAssocID="{95B4EC1F-C327-42CD-8F44-35D9D83ACF02}" presName="child" presStyleLbl="bgAccFollowNode1" presStyleIdx="3" presStyleCnt="4" custScaleY="47883"/>
      <dgm:spPr/>
    </dgm:pt>
    <dgm:pt modelId="{F0BAA439-1B8E-4641-8345-42AFD900716C}" type="pres">
      <dgm:prSet presAssocID="{95B4EC1F-C327-42CD-8F44-35D9D83ACF02}" presName="childTx" presStyleLbl="bgAccFollowNode1" presStyleIdx="3" presStyleCnt="4">
        <dgm:presLayoutVars>
          <dgm:bulletEnabled val="1"/>
        </dgm:presLayoutVars>
      </dgm:prSet>
      <dgm:spPr/>
    </dgm:pt>
    <dgm:pt modelId="{99ADC71D-3EA8-49C9-9986-C56D2C5CC72B}" type="pres">
      <dgm:prSet presAssocID="{66BC0B69-4510-4482-ADFB-A3B3C85B20E5}" presName="negSpace" presStyleCnt="0"/>
      <dgm:spPr/>
    </dgm:pt>
    <dgm:pt modelId="{451A6FD9-9843-42B4-AC85-C377A5406138}" type="pres">
      <dgm:prSet presAssocID="{66BC0B69-4510-4482-ADFB-A3B3C85B20E5}" presName="circle" presStyleLbl="node1" presStyleIdx="1" presStyleCnt="2"/>
      <dgm:spPr/>
    </dgm:pt>
  </dgm:ptLst>
  <dgm:cxnLst>
    <dgm:cxn modelId="{ADBA760F-7E2C-4B17-A5CD-A80CDEEF2A8E}" srcId="{054A4520-E294-4904-9B51-BB0F3AADBE25}" destId="{7E912A56-02DE-450C-B69B-DC718B65FF1B}" srcOrd="1" destOrd="0" parTransId="{D672B699-10DF-4E87-AEB8-20C676FDB118}" sibTransId="{9A78C6C3-31C4-4B62-A9E3-96E5D2797393}"/>
    <dgm:cxn modelId="{BB412716-190B-49F9-AB4B-F273EDB3AE47}" srcId="{66BC0B69-4510-4482-ADFB-A3B3C85B20E5}" destId="{95B4EC1F-C327-42CD-8F44-35D9D83ACF02}" srcOrd="1" destOrd="0" parTransId="{099DBE7E-52E7-411E-906E-B53C6F3D9B02}" sibTransId="{2F4AFC37-86FE-4F66-AAD6-A26326EFF1C4}"/>
    <dgm:cxn modelId="{AC2D8561-C28C-4561-B73C-E253265C3D64}" srcId="{66BC0B69-4510-4482-ADFB-A3B3C85B20E5}" destId="{7D9EFFFA-7D1C-4406-84C4-EFFC5B51015F}" srcOrd="0" destOrd="0" parTransId="{20EA9A4D-9EE8-4C00-8E27-86AFCA6610D3}" sibTransId="{A26BCDB4-5C1F-4874-815C-A316108EB4AF}"/>
    <dgm:cxn modelId="{2965F845-E49D-40A1-A487-4307E2A7610B}" type="presOf" srcId="{95B4EC1F-C327-42CD-8F44-35D9D83ACF02}" destId="{F0BAA439-1B8E-4641-8345-42AFD900716C}" srcOrd="1" destOrd="0" presId="urn:microsoft.com/office/officeart/2005/8/layout/hList9"/>
    <dgm:cxn modelId="{87E95B4F-84F8-4D73-A30B-D9276B887711}" type="presOf" srcId="{66BC0B69-4510-4482-ADFB-A3B3C85B20E5}" destId="{451A6FD9-9843-42B4-AC85-C377A5406138}" srcOrd="0" destOrd="0" presId="urn:microsoft.com/office/officeart/2005/8/layout/hList9"/>
    <dgm:cxn modelId="{445CC270-8BE4-4652-B3AC-6D7B6DEBD877}" srcId="{ABD3B30A-9C64-4626-AC6F-B43E9C3859E6}" destId="{66BC0B69-4510-4482-ADFB-A3B3C85B20E5}" srcOrd="1" destOrd="0" parTransId="{E611ECF1-12AE-488E-8439-350384647C2B}" sibTransId="{B2F1DED2-B6E3-4D46-ADD4-8D029382DA6E}"/>
    <dgm:cxn modelId="{46DA2A71-34BB-4807-8913-4FC940A152C9}" type="presOf" srcId="{054A4520-E294-4904-9B51-BB0F3AADBE25}" destId="{8029802E-98F8-4962-8EDF-2A9F9DE41ED3}" srcOrd="0" destOrd="0" presId="urn:microsoft.com/office/officeart/2005/8/layout/hList9"/>
    <dgm:cxn modelId="{FF36F384-A471-4873-8E08-3ACD4C28F73E}" type="presOf" srcId="{7D9EFFFA-7D1C-4406-84C4-EFFC5B51015F}" destId="{365FEC52-BBED-4C8E-A533-3BA1F875A413}" srcOrd="0" destOrd="0" presId="urn:microsoft.com/office/officeart/2005/8/layout/hList9"/>
    <dgm:cxn modelId="{E66DA893-84C7-4552-A872-7AB474DE521A}" type="presOf" srcId="{95B4EC1F-C327-42CD-8F44-35D9D83ACF02}" destId="{6CD3F5C5-23EE-4051-AD0D-9410D017B37A}" srcOrd="0" destOrd="0" presId="urn:microsoft.com/office/officeart/2005/8/layout/hList9"/>
    <dgm:cxn modelId="{F093E1A1-D9FE-4249-BB71-49A91E037BF2}" srcId="{054A4520-E294-4904-9B51-BB0F3AADBE25}" destId="{C7A0F72A-32E1-4329-83FA-9778867BE836}" srcOrd="0" destOrd="0" parTransId="{BC58E105-D1C3-43B3-9A77-F6F2E1CA1399}" sibTransId="{107553EF-A9EC-4077-B05B-0A8F5D0F2E66}"/>
    <dgm:cxn modelId="{CC1EF8A1-224D-4FAD-AFF3-FAA65D3EA84D}" type="presOf" srcId="{C7A0F72A-32E1-4329-83FA-9778867BE836}" destId="{C534AB88-4A92-424A-AF77-5741B4E66DAD}" srcOrd="1" destOrd="0" presId="urn:microsoft.com/office/officeart/2005/8/layout/hList9"/>
    <dgm:cxn modelId="{A5E3A0A3-BAAC-4DE5-9D09-575D8C4AFCDB}" type="presOf" srcId="{ABD3B30A-9C64-4626-AC6F-B43E9C3859E6}" destId="{14B2BE75-7282-4042-89A1-4371943E0232}" srcOrd="0" destOrd="0" presId="urn:microsoft.com/office/officeart/2005/8/layout/hList9"/>
    <dgm:cxn modelId="{237E28A6-6BA0-4ABA-8AA7-B77CD7284E73}" type="presOf" srcId="{7E912A56-02DE-450C-B69B-DC718B65FF1B}" destId="{2CBCBB65-5DEB-4C70-95B3-FED4B3734DC0}" srcOrd="1" destOrd="0" presId="urn:microsoft.com/office/officeart/2005/8/layout/hList9"/>
    <dgm:cxn modelId="{EBF0EFB2-D6F1-48F3-9E1A-1924F0CB023E}" srcId="{ABD3B30A-9C64-4626-AC6F-B43E9C3859E6}" destId="{054A4520-E294-4904-9B51-BB0F3AADBE25}" srcOrd="0" destOrd="0" parTransId="{FFCB5D8B-064C-4A6C-9EF1-FE37A545C47B}" sibTransId="{442C4B76-B029-41A1-8F6B-4A43FE6B3D0C}"/>
    <dgm:cxn modelId="{683F5AC6-EFC9-4014-8C33-F727B2F33EB4}" type="presOf" srcId="{7E912A56-02DE-450C-B69B-DC718B65FF1B}" destId="{75598501-496B-4B21-92E8-DC3755B7C74C}" srcOrd="0" destOrd="0" presId="urn:microsoft.com/office/officeart/2005/8/layout/hList9"/>
    <dgm:cxn modelId="{A9E779CD-9A34-499F-8309-259C73793F62}" type="presOf" srcId="{C7A0F72A-32E1-4329-83FA-9778867BE836}" destId="{42A4E438-8B54-42E8-B403-63BA85E642DD}" srcOrd="0" destOrd="0" presId="urn:microsoft.com/office/officeart/2005/8/layout/hList9"/>
    <dgm:cxn modelId="{3F2778EC-964A-459C-B00F-072D6562E97D}" type="presOf" srcId="{7D9EFFFA-7D1C-4406-84C4-EFFC5B51015F}" destId="{191396E1-63BC-46DC-871D-2340E19DB4C3}" srcOrd="1" destOrd="0" presId="urn:microsoft.com/office/officeart/2005/8/layout/hList9"/>
    <dgm:cxn modelId="{3CE0E9CB-2EE3-4878-95FF-4CA55B7F776C}" type="presParOf" srcId="{14B2BE75-7282-4042-89A1-4371943E0232}" destId="{A2B671BD-9A3B-4B90-B4F1-E20649FD1EFA}" srcOrd="0" destOrd="0" presId="urn:microsoft.com/office/officeart/2005/8/layout/hList9"/>
    <dgm:cxn modelId="{797B9A60-BFE2-4293-880B-D9537CC4D798}" type="presParOf" srcId="{14B2BE75-7282-4042-89A1-4371943E0232}" destId="{1C3887FA-4823-4CB5-81F2-06A7F70D4B63}" srcOrd="1" destOrd="0" presId="urn:microsoft.com/office/officeart/2005/8/layout/hList9"/>
    <dgm:cxn modelId="{135ACF86-FC78-4560-A4F2-C0DF68188F08}" type="presParOf" srcId="{1C3887FA-4823-4CB5-81F2-06A7F70D4B63}" destId="{BEE579D9-1029-492A-B92B-458060EFA429}" srcOrd="0" destOrd="0" presId="urn:microsoft.com/office/officeart/2005/8/layout/hList9"/>
    <dgm:cxn modelId="{17492661-BFF4-4038-82CA-54428474FB6D}" type="presParOf" srcId="{1C3887FA-4823-4CB5-81F2-06A7F70D4B63}" destId="{AF1DC5C5-25D4-48C8-A23E-E70EF6173830}" srcOrd="1" destOrd="0" presId="urn:microsoft.com/office/officeart/2005/8/layout/hList9"/>
    <dgm:cxn modelId="{D47846BC-56F2-4CC7-A6EC-AB6FAD2A031A}" type="presParOf" srcId="{AF1DC5C5-25D4-48C8-A23E-E70EF6173830}" destId="{42A4E438-8B54-42E8-B403-63BA85E642DD}" srcOrd="0" destOrd="0" presId="urn:microsoft.com/office/officeart/2005/8/layout/hList9"/>
    <dgm:cxn modelId="{08424B46-1511-4CB6-BC71-B543FA9493E4}" type="presParOf" srcId="{AF1DC5C5-25D4-48C8-A23E-E70EF6173830}" destId="{C534AB88-4A92-424A-AF77-5741B4E66DAD}" srcOrd="1" destOrd="0" presId="urn:microsoft.com/office/officeart/2005/8/layout/hList9"/>
    <dgm:cxn modelId="{70170203-F98D-4D25-808B-7FB3CA538FC7}" type="presParOf" srcId="{1C3887FA-4823-4CB5-81F2-06A7F70D4B63}" destId="{3FEC94C5-6BE9-451A-9DE9-15AC6F7EE283}" srcOrd="2" destOrd="0" presId="urn:microsoft.com/office/officeart/2005/8/layout/hList9"/>
    <dgm:cxn modelId="{920DEB2B-7AA2-4502-87CF-00BCD46FFEB8}" type="presParOf" srcId="{3FEC94C5-6BE9-451A-9DE9-15AC6F7EE283}" destId="{75598501-496B-4B21-92E8-DC3755B7C74C}" srcOrd="0" destOrd="0" presId="urn:microsoft.com/office/officeart/2005/8/layout/hList9"/>
    <dgm:cxn modelId="{BC5CDCFF-778D-41BB-95B4-E8F14B662DA6}" type="presParOf" srcId="{3FEC94C5-6BE9-451A-9DE9-15AC6F7EE283}" destId="{2CBCBB65-5DEB-4C70-95B3-FED4B3734DC0}" srcOrd="1" destOrd="0" presId="urn:microsoft.com/office/officeart/2005/8/layout/hList9"/>
    <dgm:cxn modelId="{8CEB79C9-927B-40DF-8115-A788486A262A}" type="presParOf" srcId="{14B2BE75-7282-4042-89A1-4371943E0232}" destId="{3DC84187-AB93-4F6A-A5D9-4DABCC24EA69}" srcOrd="2" destOrd="0" presId="urn:microsoft.com/office/officeart/2005/8/layout/hList9"/>
    <dgm:cxn modelId="{F7F30446-4987-40F8-9BAA-022F040BFE01}" type="presParOf" srcId="{14B2BE75-7282-4042-89A1-4371943E0232}" destId="{8029802E-98F8-4962-8EDF-2A9F9DE41ED3}" srcOrd="3" destOrd="0" presId="urn:microsoft.com/office/officeart/2005/8/layout/hList9"/>
    <dgm:cxn modelId="{00D565F1-C548-49BB-AF05-492ED67D03D8}" type="presParOf" srcId="{14B2BE75-7282-4042-89A1-4371943E0232}" destId="{C86184EF-05AA-40AE-A34D-956CEC062BE9}" srcOrd="4" destOrd="0" presId="urn:microsoft.com/office/officeart/2005/8/layout/hList9"/>
    <dgm:cxn modelId="{BBBEF50F-5011-47A8-A99A-4CD0FE2C5E4B}" type="presParOf" srcId="{14B2BE75-7282-4042-89A1-4371943E0232}" destId="{4198624D-2937-46AD-BC8B-E37142267C02}" srcOrd="5" destOrd="0" presId="urn:microsoft.com/office/officeart/2005/8/layout/hList9"/>
    <dgm:cxn modelId="{5FA6C25B-712B-4287-B51C-085F7C3F48DF}" type="presParOf" srcId="{14B2BE75-7282-4042-89A1-4371943E0232}" destId="{77C3D82F-EE56-4364-AFE6-38A93BBD3D25}" srcOrd="6" destOrd="0" presId="urn:microsoft.com/office/officeart/2005/8/layout/hList9"/>
    <dgm:cxn modelId="{DB474AE1-F255-416D-BB2C-B0C2AAC4EA8C}" type="presParOf" srcId="{77C3D82F-EE56-4364-AFE6-38A93BBD3D25}" destId="{F5571E52-2A5B-47C9-ADDB-A67F25C44280}" srcOrd="0" destOrd="0" presId="urn:microsoft.com/office/officeart/2005/8/layout/hList9"/>
    <dgm:cxn modelId="{5D16B164-5353-4738-8D80-A0A35F75DD49}" type="presParOf" srcId="{77C3D82F-EE56-4364-AFE6-38A93BBD3D25}" destId="{EEAD131D-3E55-4A05-A9CF-8465EA6E0E5F}" srcOrd="1" destOrd="0" presId="urn:microsoft.com/office/officeart/2005/8/layout/hList9"/>
    <dgm:cxn modelId="{9707B386-4D56-458F-A0BA-0769D1B16984}" type="presParOf" srcId="{EEAD131D-3E55-4A05-A9CF-8465EA6E0E5F}" destId="{365FEC52-BBED-4C8E-A533-3BA1F875A413}" srcOrd="0" destOrd="0" presId="urn:microsoft.com/office/officeart/2005/8/layout/hList9"/>
    <dgm:cxn modelId="{6A3D0FC2-C82A-46DE-BCF5-E5AE8F63C807}" type="presParOf" srcId="{EEAD131D-3E55-4A05-A9CF-8465EA6E0E5F}" destId="{191396E1-63BC-46DC-871D-2340E19DB4C3}" srcOrd="1" destOrd="0" presId="urn:microsoft.com/office/officeart/2005/8/layout/hList9"/>
    <dgm:cxn modelId="{B7811566-F1AB-4FDB-B0C6-F138D64D928B}" type="presParOf" srcId="{77C3D82F-EE56-4364-AFE6-38A93BBD3D25}" destId="{16392B48-1801-43AD-90AB-A3129C49D404}" srcOrd="2" destOrd="0" presId="urn:microsoft.com/office/officeart/2005/8/layout/hList9"/>
    <dgm:cxn modelId="{A057EF30-22D1-45ED-BF4D-4A80828AE541}" type="presParOf" srcId="{16392B48-1801-43AD-90AB-A3129C49D404}" destId="{6CD3F5C5-23EE-4051-AD0D-9410D017B37A}" srcOrd="0" destOrd="0" presId="urn:microsoft.com/office/officeart/2005/8/layout/hList9"/>
    <dgm:cxn modelId="{98F1E0EF-2012-4166-8E5C-587BE496A3CF}" type="presParOf" srcId="{16392B48-1801-43AD-90AB-A3129C49D404}" destId="{F0BAA439-1B8E-4641-8345-42AFD900716C}" srcOrd="1" destOrd="0" presId="urn:microsoft.com/office/officeart/2005/8/layout/hList9"/>
    <dgm:cxn modelId="{CF409F0F-6E4D-4695-B275-DA45C47EDE8E}" type="presParOf" srcId="{14B2BE75-7282-4042-89A1-4371943E0232}" destId="{99ADC71D-3EA8-49C9-9986-C56D2C5CC72B}" srcOrd="7" destOrd="0" presId="urn:microsoft.com/office/officeart/2005/8/layout/hList9"/>
    <dgm:cxn modelId="{C0C4F58C-4B15-4612-8F74-0A6220AE2EF5}" type="presParOf" srcId="{14B2BE75-7282-4042-89A1-4371943E0232}" destId="{451A6FD9-9843-42B4-AC85-C377A5406138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4E438-8B54-42E8-B403-63BA85E642DD}">
      <dsp:nvSpPr>
        <dsp:cNvPr id="0" name=""/>
        <dsp:cNvSpPr/>
      </dsp:nvSpPr>
      <dsp:spPr>
        <a:xfrm>
          <a:off x="1673125" y="805366"/>
          <a:ext cx="3015350" cy="16377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2200" kern="1200" dirty="0"/>
            <a:t>Conteneurisation de chaque </a:t>
          </a:r>
          <a:r>
            <a:rPr lang="fr-FR" sz="2200" kern="1200" dirty="0" err="1"/>
            <a:t>microservice</a:t>
          </a:r>
          <a:r>
            <a:rPr lang="fr-FR" sz="2200" kern="1200" dirty="0"/>
            <a:t> dans un </a:t>
          </a:r>
          <a:r>
            <a:rPr lang="fr-FR" sz="2200" kern="1200" dirty="0" err="1"/>
            <a:t>Dockerfile</a:t>
          </a:r>
          <a:endParaRPr lang="fr-FR" sz="2200" kern="1200" dirty="0"/>
        </a:p>
      </dsp:txBody>
      <dsp:txXfrm>
        <a:off x="2155581" y="805366"/>
        <a:ext cx="2532894" cy="1637772"/>
      </dsp:txXfrm>
    </dsp:sp>
    <dsp:sp modelId="{75598501-496B-4B21-92E8-DC3755B7C74C}">
      <dsp:nvSpPr>
        <dsp:cNvPr id="0" name=""/>
        <dsp:cNvSpPr/>
      </dsp:nvSpPr>
      <dsp:spPr>
        <a:xfrm>
          <a:off x="1673125" y="2443138"/>
          <a:ext cx="3015350" cy="9226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Gestion isolée via les images Docker</a:t>
          </a:r>
        </a:p>
      </dsp:txBody>
      <dsp:txXfrm>
        <a:off x="2155581" y="2443138"/>
        <a:ext cx="2532894" cy="922676"/>
      </dsp:txXfrm>
    </dsp:sp>
    <dsp:sp modelId="{8029802E-98F8-4962-8EDF-2A9F9DE41ED3}">
      <dsp:nvSpPr>
        <dsp:cNvPr id="0" name=""/>
        <dsp:cNvSpPr/>
      </dsp:nvSpPr>
      <dsp:spPr>
        <a:xfrm>
          <a:off x="64938" y="1272"/>
          <a:ext cx="2010233" cy="20102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Docker</a:t>
          </a:r>
        </a:p>
      </dsp:txBody>
      <dsp:txXfrm>
        <a:off x="359330" y="295664"/>
        <a:ext cx="1421449" cy="1421449"/>
      </dsp:txXfrm>
    </dsp:sp>
    <dsp:sp modelId="{365FEC52-BBED-4C8E-A533-3BA1F875A413}">
      <dsp:nvSpPr>
        <dsp:cNvPr id="0" name=""/>
        <dsp:cNvSpPr/>
      </dsp:nvSpPr>
      <dsp:spPr>
        <a:xfrm>
          <a:off x="6698710" y="805366"/>
          <a:ext cx="3015350" cy="13441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Fichier de configuration </a:t>
          </a:r>
          <a:r>
            <a:rPr lang="fr-FR" sz="2200" kern="1200"/>
            <a:t>Kubernetes</a:t>
          </a:r>
          <a:endParaRPr lang="fr-FR" sz="2200" kern="1200" dirty="0"/>
        </a:p>
      </dsp:txBody>
      <dsp:txXfrm>
        <a:off x="7181166" y="805366"/>
        <a:ext cx="2532894" cy="1344131"/>
      </dsp:txXfrm>
    </dsp:sp>
    <dsp:sp modelId="{6CD3F5C5-23EE-4051-AD0D-9410D017B37A}">
      <dsp:nvSpPr>
        <dsp:cNvPr id="0" name=""/>
        <dsp:cNvSpPr/>
      </dsp:nvSpPr>
      <dsp:spPr>
        <a:xfrm>
          <a:off x="6698710" y="2149497"/>
          <a:ext cx="3015350" cy="9630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Déploiement local</a:t>
          </a:r>
        </a:p>
      </dsp:txBody>
      <dsp:txXfrm>
        <a:off x="7181166" y="2149497"/>
        <a:ext cx="2532894" cy="963041"/>
      </dsp:txXfrm>
    </dsp:sp>
    <dsp:sp modelId="{451A6FD9-9843-42B4-AC85-C377A5406138}">
      <dsp:nvSpPr>
        <dsp:cNvPr id="0" name=""/>
        <dsp:cNvSpPr/>
      </dsp:nvSpPr>
      <dsp:spPr>
        <a:xfrm>
          <a:off x="5090523" y="1272"/>
          <a:ext cx="2010233" cy="20102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/>
            <a:t>Minikube</a:t>
          </a:r>
          <a:endParaRPr lang="fr-FR" sz="2800" kern="1200" dirty="0"/>
        </a:p>
      </dsp:txBody>
      <dsp:txXfrm>
        <a:off x="5384915" y="295664"/>
        <a:ext cx="1421449" cy="14214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84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ZHANG William &amp; IFERGAN Mikhal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ZHANG William &amp; IFERGAN Mikhal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ZHANG William &amp; IFERGAN Mikhal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ZHANG William &amp; IFERGAN Mikhal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ZHANG William &amp; IFERGAN Mikhal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ZHANG William &amp; IFERGAN Mikhal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ZHANG William &amp; IFERGAN Mikhal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1" r:id="rId4"/>
    <p:sldLayoutId id="2147483659" r:id="rId5"/>
    <p:sldLayoutId id="2147483668" r:id="rId6"/>
    <p:sldLayoutId id="2147483669" r:id="rId7"/>
    <p:sldLayoutId id="2147483661" r:id="rId8"/>
    <p:sldLayoutId id="2147483666" r:id="rId9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645919"/>
            <a:ext cx="7096933" cy="2417123"/>
          </a:xfrm>
        </p:spPr>
        <p:txBody>
          <a:bodyPr/>
          <a:lstStyle/>
          <a:p>
            <a:pPr algn="ctr"/>
            <a:r>
              <a:rPr lang="en-US" dirty="0"/>
              <a:t>Applications Web </a:t>
            </a:r>
            <a:r>
              <a:rPr lang="en-US" dirty="0" err="1"/>
              <a:t>orientées</a:t>
            </a:r>
            <a:r>
              <a:rPr lang="en-US" dirty="0"/>
              <a:t> Microservices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7AC280-F000-3F2B-35E3-FEA8CA541EAB}"/>
              </a:ext>
            </a:extLst>
          </p:cNvPr>
          <p:cNvSpPr txBox="1"/>
          <p:nvPr/>
        </p:nvSpPr>
        <p:spPr>
          <a:xfrm>
            <a:off x="2449830" y="5212081"/>
            <a:ext cx="2579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ZHANG William</a:t>
            </a:r>
          </a:p>
          <a:p>
            <a:r>
              <a:rPr lang="fr-FR" sz="2400" dirty="0"/>
              <a:t>IFERGAN Mikhal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DD9B4-2230-F38F-5785-9F8AA30AC00C}"/>
              </a:ext>
            </a:extLst>
          </p:cNvPr>
          <p:cNvSpPr txBox="1"/>
          <p:nvPr/>
        </p:nvSpPr>
        <p:spPr>
          <a:xfrm>
            <a:off x="8264426" y="5396746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2023 - 2024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004" y="2236762"/>
            <a:ext cx="6245912" cy="1730742"/>
          </a:xfrm>
        </p:spPr>
        <p:txBody>
          <a:bodyPr/>
          <a:lstStyle/>
          <a:p>
            <a:pPr algn="ctr"/>
            <a:r>
              <a:rPr lang="fr-FR" dirty="0"/>
              <a:t>Merci de votre écoute ! </a:t>
            </a: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583369"/>
            <a:ext cx="9779183" cy="979661"/>
          </a:xfrm>
        </p:spPr>
        <p:txBody>
          <a:bodyPr/>
          <a:lstStyle/>
          <a:p>
            <a:pPr algn="ctr"/>
            <a:r>
              <a:rPr lang="en-US" dirty="0" err="1"/>
              <a:t>Enoncé</a:t>
            </a:r>
            <a:r>
              <a:rPr lang="en-US" dirty="0"/>
              <a:t> et </a:t>
            </a:r>
            <a:r>
              <a:rPr lang="en-US" dirty="0" err="1"/>
              <a:t>objectifs</a:t>
            </a:r>
            <a:r>
              <a:rPr lang="en-US" dirty="0"/>
              <a:t> du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E0E9F-C082-54E5-BDC3-37FDED315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ZHANG William &amp; IFERGAN Mikhal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245DA-AABD-1545-13D8-514C8C766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F80548-A99C-B58B-F6A4-1FD3E189D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08" y="2276282"/>
            <a:ext cx="9779182" cy="336681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dirty="0"/>
              <a:t>Développement d’une application web pour la gestion des infos des JO 2024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dirty="0"/>
              <a:t>Basée sur des </a:t>
            </a:r>
            <a:r>
              <a:rPr lang="fr-FR" dirty="0" err="1"/>
              <a:t>microservices</a:t>
            </a:r>
            <a:endParaRPr lang="fr-FR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dirty="0"/>
              <a:t>Utilisation du </a:t>
            </a:r>
            <a:r>
              <a:rPr lang="fr-FR" dirty="0" err="1"/>
              <a:t>framework</a:t>
            </a:r>
            <a:r>
              <a:rPr lang="fr-FR" dirty="0"/>
              <a:t> Spring </a:t>
            </a:r>
            <a:r>
              <a:rPr lang="fr-FR" dirty="0" err="1"/>
              <a:t>Booot</a:t>
            </a:r>
            <a:endParaRPr lang="fr-FR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dirty="0"/>
              <a:t>Développement du </a:t>
            </a:r>
            <a:r>
              <a:rPr lang="fr-FR" i="1" dirty="0"/>
              <a:t>backend</a:t>
            </a:r>
            <a:r>
              <a:rPr lang="fr-FR" dirty="0"/>
              <a:t> : la partie services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dirty="0"/>
              <a:t>Développement du </a:t>
            </a:r>
            <a:r>
              <a:rPr lang="fr-FR" i="1" dirty="0"/>
              <a:t>frontend</a:t>
            </a:r>
            <a:r>
              <a:rPr lang="fr-FR" dirty="0"/>
              <a:t> : client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3" y="548639"/>
            <a:ext cx="9779183" cy="749156"/>
          </a:xfrm>
        </p:spPr>
        <p:txBody>
          <a:bodyPr/>
          <a:lstStyle/>
          <a:p>
            <a:pPr algn="ctr"/>
            <a:r>
              <a:rPr lang="en-US" dirty="0"/>
              <a:t>Architecture de </a:t>
            </a:r>
            <a:r>
              <a:rPr lang="en-US" dirty="0" err="1"/>
              <a:t>l’application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E0E9F-C082-54E5-BDC3-37FDED315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ZHANG William &amp; IFERGAN Mikhal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245DA-AABD-1545-13D8-514C8C766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F80548-A99C-B58B-F6A4-1FD3E189D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3" y="1745592"/>
            <a:ext cx="9779182" cy="3366815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fr-FR" dirty="0"/>
              <a:t>Découpage en </a:t>
            </a:r>
            <a:r>
              <a:rPr lang="fr-FR" dirty="0" err="1"/>
              <a:t>microservices</a:t>
            </a:r>
            <a:r>
              <a:rPr lang="fr-FR" dirty="0"/>
              <a:t> indépendants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fr-FR" dirty="0"/>
              <a:t>Utilisation des API </a:t>
            </a:r>
            <a:r>
              <a:rPr lang="fr-FR" dirty="0" err="1"/>
              <a:t>Rest</a:t>
            </a:r>
            <a:endParaRPr lang="fr-FR" dirty="0"/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fr-FR" dirty="0"/>
              <a:t>Modèle MVC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fr-FR" dirty="0" err="1"/>
              <a:t>Microservices</a:t>
            </a:r>
            <a:r>
              <a:rPr lang="fr-FR" dirty="0"/>
              <a:t> découpés en trois composants principaux :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b="1" dirty="0" err="1"/>
              <a:t>Entity</a:t>
            </a:r>
            <a:r>
              <a:rPr lang="fr-FR" dirty="0"/>
              <a:t> : Objets métier de l’application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b="1" dirty="0"/>
              <a:t>Repository</a:t>
            </a:r>
            <a:r>
              <a:rPr lang="fr-FR" dirty="0"/>
              <a:t> : Interface fournissant des méthodes pour interagir avec la base de données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b="1" dirty="0"/>
              <a:t>Service</a:t>
            </a:r>
            <a:r>
              <a:rPr lang="fr-FR" dirty="0"/>
              <a:t> : Encapsule la logique métier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b="1" dirty="0"/>
              <a:t>Controller : </a:t>
            </a:r>
            <a:r>
              <a:rPr lang="fr-FR" dirty="0"/>
              <a:t>Gestion des requêtes HTTP</a:t>
            </a:r>
          </a:p>
        </p:txBody>
      </p:sp>
    </p:spTree>
    <p:extLst>
      <p:ext uri="{BB962C8B-B14F-4D97-AF65-F5344CB8AC3E}">
        <p14:creationId xmlns:p14="http://schemas.microsoft.com/office/powerpoint/2010/main" val="185171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05A2-5A21-74C0-9E39-B49E770E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 err="1"/>
              <a:t>Microservice</a:t>
            </a:r>
            <a:r>
              <a:rPr lang="fr-FR" u="sng" dirty="0"/>
              <a:t> n°1 </a:t>
            </a:r>
            <a:br>
              <a:rPr lang="fr-FR" dirty="0"/>
            </a:br>
            <a:r>
              <a:rPr lang="fr-FR" dirty="0"/>
              <a:t>Gestion des Sports et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3552E-B5FC-4493-B845-5829E9E03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829" y="2317620"/>
            <a:ext cx="9779182" cy="222276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dirty="0"/>
              <a:t>API pour </a:t>
            </a:r>
            <a:r>
              <a:rPr lang="fr-FR" dirty="0" err="1"/>
              <a:t>obenir</a:t>
            </a:r>
            <a:r>
              <a:rPr lang="fr-FR" dirty="0"/>
              <a:t> les sites utilisés pendant les jeux paralympiques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dirty="0"/>
              <a:t>API pour obtenir les sites proposant un sport donné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dirty="0"/>
              <a:t>API pour obtenir les sports associés à un site donné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BEFDC-DC2B-3822-FFD0-58FD2B706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ZHANG William &amp; IFERGAN Mikhal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A4914-14C3-0F07-0646-2D1704244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9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05A2-5A21-74C0-9E39-B49E770E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 err="1"/>
              <a:t>Microservice</a:t>
            </a:r>
            <a:r>
              <a:rPr lang="fr-FR" u="sng" dirty="0"/>
              <a:t> n°2 </a:t>
            </a:r>
            <a:br>
              <a:rPr lang="fr-FR" dirty="0"/>
            </a:br>
            <a:r>
              <a:rPr lang="fr-FR" dirty="0"/>
              <a:t>Gestion du Calendrier olympique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3552E-B5FC-4493-B845-5829E9E03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576125"/>
            <a:ext cx="9779182" cy="230307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dirty="0"/>
              <a:t>API pour obtenir une liste d’évènements sportifs pour un sport donné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dirty="0"/>
              <a:t>API pour obtenir une liste d’évènements sportifs pour une date donnée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BEFDC-DC2B-3822-FFD0-58FD2B706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ZHANG William &amp; IFERGAN Mikhal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A4914-14C3-0F07-0646-2D1704244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25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05A2-5A21-74C0-9E39-B49E770E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9" y="213333"/>
            <a:ext cx="9779183" cy="1279452"/>
          </a:xfrm>
        </p:spPr>
        <p:txBody>
          <a:bodyPr/>
          <a:lstStyle/>
          <a:p>
            <a:pPr algn="ctr"/>
            <a:r>
              <a:rPr lang="fr-FR" u="sng" dirty="0" err="1"/>
              <a:t>Microservice</a:t>
            </a:r>
            <a:r>
              <a:rPr lang="fr-FR" u="sng" dirty="0"/>
              <a:t> n°3</a:t>
            </a:r>
            <a:br>
              <a:rPr lang="fr-FR" dirty="0"/>
            </a:br>
            <a:r>
              <a:rPr lang="fr-FR" dirty="0"/>
              <a:t>Gestion des Distances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BEFDC-DC2B-3822-FFD0-58FD2B706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ZHANG William &amp; IFERGAN Mikhal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A4914-14C3-0F07-0646-2D1704244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BEA8145-633A-2564-4DA4-043B152A9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9840"/>
              </p:ext>
            </p:extLst>
          </p:nvPr>
        </p:nvGraphicFramePr>
        <p:xfrm>
          <a:off x="1206409" y="1729081"/>
          <a:ext cx="10048332" cy="372046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24166">
                  <a:extLst>
                    <a:ext uri="{9D8B030D-6E8A-4147-A177-3AD203B41FA5}">
                      <a16:colId xmlns:a16="http://schemas.microsoft.com/office/drawing/2014/main" val="3015933291"/>
                    </a:ext>
                  </a:extLst>
                </a:gridCol>
                <a:gridCol w="5024166">
                  <a:extLst>
                    <a:ext uri="{9D8B030D-6E8A-4147-A177-3AD203B41FA5}">
                      <a16:colId xmlns:a16="http://schemas.microsoft.com/office/drawing/2014/main" val="863641120"/>
                    </a:ext>
                  </a:extLst>
                </a:gridCol>
              </a:tblGrid>
              <a:tr h="58972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SITE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EVENT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44305"/>
                  </a:ext>
                </a:extLst>
              </a:tr>
              <a:tr h="590362">
                <a:tc>
                  <a:txBody>
                    <a:bodyPr/>
                    <a:lstStyle/>
                    <a:p>
                      <a:pPr algn="ctr"/>
                      <a:r>
                        <a:rPr lang="fr-FR" i="1" dirty="0" err="1">
                          <a:solidFill>
                            <a:schemeClr val="accent1"/>
                          </a:solidFill>
                        </a:rPr>
                        <a:t>Create</a:t>
                      </a:r>
                      <a:endParaRPr lang="fr-FR" i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i="1" dirty="0" err="1">
                          <a:solidFill>
                            <a:schemeClr val="accent1"/>
                          </a:solidFill>
                        </a:rPr>
                        <a:t>Create</a:t>
                      </a:r>
                      <a:endParaRPr lang="fr-FR" i="1" dirty="0">
                        <a:solidFill>
                          <a:schemeClr val="accent1"/>
                        </a:solidFill>
                      </a:endParaRPr>
                    </a:p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563577"/>
                  </a:ext>
                </a:extLst>
              </a:tr>
              <a:tr h="964194">
                <a:tc>
                  <a:txBody>
                    <a:bodyPr/>
                    <a:lstStyle/>
                    <a:p>
                      <a:pPr algn="ctr"/>
                      <a:r>
                        <a:rPr lang="fr-FR" i="1" dirty="0">
                          <a:solidFill>
                            <a:schemeClr val="accent1"/>
                          </a:solidFill>
                        </a:rPr>
                        <a:t>Read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Récupérer tous les sites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Récupérer un site spécifique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i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Read</a:t>
                      </a:r>
                      <a:r>
                        <a:rPr lang="fr-FR" dirty="0"/>
                        <a:t> </a:t>
                      </a:r>
                    </a:p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/>
                        <a:t>Récupérer tous les évènements</a:t>
                      </a:r>
                    </a:p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/>
                        <a:t>Récupérer un évènement spécifique</a:t>
                      </a:r>
                    </a:p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188238"/>
                  </a:ext>
                </a:extLst>
              </a:tr>
              <a:tr h="577555">
                <a:tc>
                  <a:txBody>
                    <a:bodyPr/>
                    <a:lstStyle/>
                    <a:p>
                      <a:pPr algn="ctr"/>
                      <a:r>
                        <a:rPr lang="fr-FR" i="1" dirty="0">
                          <a:solidFill>
                            <a:schemeClr val="accent1"/>
                          </a:solidFill>
                        </a:rPr>
                        <a:t>Update</a:t>
                      </a:r>
                      <a:r>
                        <a:rPr lang="fr-FR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i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Update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301155"/>
                  </a:ext>
                </a:extLst>
              </a:tr>
              <a:tr h="724393">
                <a:tc>
                  <a:txBody>
                    <a:bodyPr/>
                    <a:lstStyle/>
                    <a:p>
                      <a:pPr algn="ctr"/>
                      <a:r>
                        <a:rPr lang="fr-FR" i="1" dirty="0" err="1">
                          <a:solidFill>
                            <a:schemeClr val="accent1"/>
                          </a:solidFill>
                        </a:rPr>
                        <a:t>Delete</a:t>
                      </a:r>
                      <a:r>
                        <a:rPr lang="fr-FR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i="1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r>
                        <a:rPr lang="fr-FR" sz="1800" i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752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0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05A2-5A21-74C0-9E39-B49E770E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/>
              <a:t>Conteneurisation &amp; Déploiement</a:t>
            </a:r>
            <a:endParaRPr lang="fr-FR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35054E7-4212-E30E-74B4-950EE3F9F6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135006"/>
              </p:ext>
            </p:extLst>
          </p:nvPr>
        </p:nvGraphicFramePr>
        <p:xfrm>
          <a:off x="1158875" y="2017713"/>
          <a:ext cx="9779000" cy="3367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BEFDC-DC2B-3822-FFD0-58FD2B706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ZHANG William &amp; IFERGAN Mikhal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A4914-14C3-0F07-0646-2D1704244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5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71600"/>
            <a:ext cx="5486400" cy="4114800"/>
          </a:xfrm>
        </p:spPr>
        <p:txBody>
          <a:bodyPr/>
          <a:lstStyle/>
          <a:p>
            <a:r>
              <a:rPr lang="en-US" dirty="0" err="1"/>
              <a:t>Démonstration</a:t>
            </a:r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CA2FB5B-570E-D181-A4B1-1DCB61C089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1796" r="21796"/>
          <a:stretch/>
        </p:blipFill>
        <p:spPr>
          <a:xfrm>
            <a:off x="7183438" y="1168400"/>
            <a:ext cx="4500562" cy="45212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8F8924-3C20-710A-3EEC-4426EB9C7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ZHANG William &amp; IFERGAN Mikhal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B927C-CB10-D29B-96B2-33B2E739A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6C0F-4B6E-7FBF-8E0D-9DF319B3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Bilan critique – Axes d’amélioration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BCF6B-F037-2895-7CEB-4B4A78C3D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09" y="2121376"/>
            <a:ext cx="9779182" cy="336681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Tenorite" panose="00000500000000000000" pitchFamily="2" charset="0"/>
              <a:buChar char="×"/>
            </a:pPr>
            <a:r>
              <a:rPr lang="fr-FR" dirty="0"/>
              <a:t>Oubli des opérations CRUD dans les deux premiers </a:t>
            </a:r>
            <a:r>
              <a:rPr lang="fr-FR" dirty="0" err="1"/>
              <a:t>microservices</a:t>
            </a:r>
            <a:r>
              <a:rPr lang="fr-FR" dirty="0"/>
              <a:t> : reprise des requêtes en NoSQL</a:t>
            </a:r>
          </a:p>
          <a:p>
            <a:pPr marL="457200" indent="-457200">
              <a:buFont typeface="Tenorite" panose="00000500000000000000" pitchFamily="2" charset="0"/>
              <a:buChar char="×"/>
            </a:pPr>
            <a:r>
              <a:rPr lang="fr-FR" dirty="0"/>
              <a:t>Problèmes rencontrés avec Neo4j :</a:t>
            </a:r>
          </a:p>
          <a:p>
            <a:pPr lvl="1"/>
            <a:r>
              <a:rPr lang="fr-FR" dirty="0"/>
              <a:t>Erreur d’injection de la dépendance neo4jTemplate &gt;&gt; Échec de la création des </a:t>
            </a:r>
            <a:r>
              <a:rPr lang="fr-FR" dirty="0" err="1"/>
              <a:t>beans</a:t>
            </a:r>
            <a:r>
              <a:rPr lang="fr-FR" dirty="0"/>
              <a:t> nécessaires pour interagir avec la BD</a:t>
            </a:r>
          </a:p>
          <a:p>
            <a:pPr lvl="1" algn="ctr"/>
            <a:r>
              <a:rPr lang="fr-FR" dirty="0"/>
              <a:t>---Étapes de diagnostic---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Vérification des dépendances dans le </a:t>
            </a:r>
            <a:r>
              <a:rPr lang="fr-FR" i="1" dirty="0"/>
              <a:t>pom.xml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Vérification des paramètres de connexion dans le fichier </a:t>
            </a:r>
            <a:r>
              <a:rPr lang="fr-FR" i="1" dirty="0" err="1"/>
              <a:t>application.properties</a:t>
            </a:r>
            <a:endParaRPr lang="fr-FR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Classe principale annotée avec </a:t>
            </a:r>
            <a:r>
              <a:rPr lang="fr-FR" i="1" dirty="0"/>
              <a:t>@EnableNeo4jRepositories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Tentative de configuration de la connexion dans une classe dédiée</a:t>
            </a:r>
          </a:p>
          <a:p>
            <a:pPr marL="457200" indent="-457200">
              <a:buFont typeface="Tenorite" panose="00000500000000000000" pitchFamily="2" charset="0"/>
              <a:buChar char="×"/>
            </a:pPr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C14BF-A744-CE79-D611-09F5B2E88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ZHANG William &amp; IFERGAN Mikhal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FD3CE-1CD7-8A5C-99E7-0D244FFEA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16570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203</TotalTime>
  <Words>371</Words>
  <Application>Microsoft Office PowerPoint</Application>
  <PresentationFormat>Widescreen</PresentationFormat>
  <Paragraphs>80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Tenorite</vt:lpstr>
      <vt:lpstr>Wingdings</vt:lpstr>
      <vt:lpstr>Custom</vt:lpstr>
      <vt:lpstr>Applications Web orientées Microservices</vt:lpstr>
      <vt:lpstr>Enoncé et objectifs du projet</vt:lpstr>
      <vt:lpstr>Architecture de l’application </vt:lpstr>
      <vt:lpstr>Microservice n°1  Gestion des Sports et Sites</vt:lpstr>
      <vt:lpstr>Microservice n°2  Gestion du Calendrier olympique</vt:lpstr>
      <vt:lpstr>Microservice n°3 Gestion des Distances</vt:lpstr>
      <vt:lpstr>Conteneurisation &amp; Déploiement</vt:lpstr>
      <vt:lpstr>Démonstration</vt:lpstr>
      <vt:lpstr>Bilan critique – Axes d’amélioration </vt:lpstr>
      <vt:lpstr>Merci de votre écoute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Mikhal IFERGAN</dc:creator>
  <cp:lastModifiedBy>Mikhal IFERGAN</cp:lastModifiedBy>
  <cp:revision>1</cp:revision>
  <dcterms:created xsi:type="dcterms:W3CDTF">2024-06-07T04:56:04Z</dcterms:created>
  <dcterms:modified xsi:type="dcterms:W3CDTF">2024-06-07T08:19:41Z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