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0096FF"/>
    <a:srgbClr val="EE722D"/>
    <a:srgbClr val="00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38F2-1991-6235-ADF9-FC8E59FC7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8CB41-6FDC-C54D-F25B-D79FFEF59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7DD90-93E3-5B12-BD2E-85C063BB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C82F-52E1-9D43-AB5F-CBC1A7D435E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5650D-18B6-9486-6883-455F45C7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A27FB-B11E-94C3-DDDF-8BE9BA13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7AF5-B2E0-6045-A026-90F074BF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4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E5A0-85CE-087A-8F28-CA61BDFC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CCC48-3BDF-DF27-8DBD-F5E64524A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9559E-C917-FF31-2975-DDC1C5DE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C82F-52E1-9D43-AB5F-CBC1A7D435E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F8A73-4BA1-9934-9F0D-7C7A5EEB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24AC7-8F97-2E4F-E3C2-8D574782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7AF5-B2E0-6045-A026-90F074BF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3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A64A91-4EE3-1039-1689-C2A9339EB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991F0-599A-DCC5-0882-AA8E9386B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3F59F-8044-3E5A-9D82-3A33807D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C82F-52E1-9D43-AB5F-CBC1A7D435E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B2B1D-853A-D961-388B-DD745A69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2ECCF-7839-4032-36C2-CC22CBFC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7AF5-B2E0-6045-A026-90F074BF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9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A6C1-FDED-4815-619B-319BA0A2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07CB8-D9EF-A3E2-6CEA-B6B1B36F7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5A81B-6C34-5FAA-E2CE-83624E5B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C82F-52E1-9D43-AB5F-CBC1A7D435E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3D3BB-4944-C1B2-0840-B8033BD4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FECB-2D1C-B368-44CB-1BF3F717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7AF5-B2E0-6045-A026-90F074BF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0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C22F-BE9B-D693-8E32-8DD718412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6CC1C-0613-77E6-635C-8B897B21C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4331A-5278-6661-BC21-57B6E9C4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C82F-52E1-9D43-AB5F-CBC1A7D435E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CC0EE-E1D2-BE0B-D56D-222A4E93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FE133-D749-D830-30A8-64D6019E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7AF5-B2E0-6045-A026-90F074BF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8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8091-BDB0-80D7-E8DD-F8854F0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619F-9096-F5B0-8D2E-2571F2AFC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2032A-64F1-5F84-7E1A-23849C50B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64B22-A4DB-EF08-8219-4ACE63A4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C82F-52E1-9D43-AB5F-CBC1A7D435E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FC624-23E6-ED08-5068-28D2D867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55A91-E22B-2128-98DB-989750AD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7AF5-B2E0-6045-A026-90F074BF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9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D324-180C-5042-0721-A978A107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170EE-6AB1-F85F-5842-54A0ED984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2F4AB-5A84-E605-5EE7-5524FFEA7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17968-B816-9006-3897-241F16802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E0CC4-614A-998B-07FD-99D55597D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BE346-86A7-0AE4-3A39-52C275FC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C82F-52E1-9D43-AB5F-CBC1A7D435E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393CE-B45F-722B-BFA2-F5A0BAF3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31A2F-1AE0-2BAC-E1B7-1147ECD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7AF5-B2E0-6045-A026-90F074BF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8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4CFB-D5AF-2916-B2D0-8A1190EC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01937-8266-B210-6901-DEBBB0A1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C82F-52E1-9D43-AB5F-CBC1A7D435E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842F5-7D81-6A1A-DFCB-5360A10C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DA988-9B0A-0381-CD23-82E321F2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7AF5-B2E0-6045-A026-90F074BF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657F2-42B5-DD21-1BD1-5FBBCABD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C82F-52E1-9D43-AB5F-CBC1A7D435E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5B534-C70B-2C0D-251A-984CEB06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394C9-1A90-6C0C-F186-1640EC9E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7AF5-B2E0-6045-A026-90F074BF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3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2CF6-CA84-CBCD-4C51-3E5EE8C3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C6C03-5CE5-153C-26EE-D673969BA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630E9-CE66-D441-F7CD-5F52E3F90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F05B5-7848-E452-1BD1-DA852B5D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C82F-52E1-9D43-AB5F-CBC1A7D435E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C7162-318F-B892-CF68-75A2FD2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AD180-54EF-CD76-9458-445D28AC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7AF5-B2E0-6045-A026-90F074BF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3522-D034-F5A5-74B0-DB8351DB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A1BE7-8856-49C4-0BF0-DE48C28D2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00CC1-759D-FCD0-9239-8F234CF38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9EC25-8535-18D8-20E5-BEE3F0AC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C82F-52E1-9D43-AB5F-CBC1A7D435E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B7BC9-21BF-01C0-E6FF-4F496E56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F6C59-B0C5-6ED6-C083-1E084D59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7AF5-B2E0-6045-A026-90F074BF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8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0CC98-AD5E-0EDA-C15A-2C782B7B5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7A0B6-16F3-C409-CEFD-A0BB07D84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E0B69-F1C7-97E0-ADA6-660E728D4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4C82F-52E1-9D43-AB5F-CBC1A7D435E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8461B-5616-E28B-901F-EEA250323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7EA80-AC7A-4F12-5A0F-EA984D629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7AF5-B2E0-6045-A026-90F074BF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6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299F-28B0-2E2E-8E7C-0F4F249D8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7373" y="1214438"/>
            <a:ext cx="10157254" cy="238760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British Airways 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Buying Behavior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A3FEC-BE6D-E7B0-4F4B-41EC6981F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Apr 7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  <a:p>
            <a:r>
              <a:rPr lang="en-US" dirty="0" err="1"/>
              <a:t>Zhe</a:t>
            </a:r>
            <a:r>
              <a:rPr lang="en-US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268433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20A199B-31F4-70BC-EFE0-0E14B2D4C1C3}"/>
              </a:ext>
            </a:extLst>
          </p:cNvPr>
          <p:cNvSpPr txBox="1"/>
          <p:nvPr/>
        </p:nvSpPr>
        <p:spPr>
          <a:xfrm>
            <a:off x="0" y="0"/>
            <a:ext cx="12192000" cy="8447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47CB0-9C7D-A35F-882E-D882178C59A9}"/>
              </a:ext>
            </a:extLst>
          </p:cNvPr>
          <p:cNvSpPr txBox="1"/>
          <p:nvPr/>
        </p:nvSpPr>
        <p:spPr>
          <a:xfrm>
            <a:off x="200680" y="1326848"/>
            <a:ext cx="5288450" cy="3008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most important feature is </a:t>
            </a:r>
            <a:r>
              <a:rPr lang="en-US" sz="1600" b="1" dirty="0" err="1">
                <a:solidFill>
                  <a:srgbClr val="FF0000"/>
                </a:solidFill>
              </a:rPr>
              <a:t>purchase_lead</a:t>
            </a:r>
            <a:r>
              <a:rPr lang="en-US" sz="1600" dirty="0"/>
              <a:t>, which is the number of days between purchase and departure.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Features that are related to the flight, such as </a:t>
            </a:r>
            <a:r>
              <a:rPr lang="en-US" sz="1600" b="1" dirty="0" err="1">
                <a:solidFill>
                  <a:schemeClr val="accent2"/>
                </a:solidFill>
              </a:rPr>
              <a:t>flight_hour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  <a:r>
              <a:rPr lang="en-US" sz="1600" dirty="0"/>
              <a:t>and </a:t>
            </a:r>
            <a:r>
              <a:rPr lang="en-US" sz="1600" b="1" dirty="0" err="1">
                <a:solidFill>
                  <a:schemeClr val="accent2"/>
                </a:solidFill>
              </a:rPr>
              <a:t>flight_duration</a:t>
            </a:r>
            <a:r>
              <a:rPr lang="en-US" sz="1600" dirty="0"/>
              <a:t>, are also  important.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 err="1">
                <a:solidFill>
                  <a:schemeClr val="accent1"/>
                </a:solidFill>
              </a:rPr>
              <a:t>booking_continent_XX</a:t>
            </a:r>
            <a:r>
              <a:rPr lang="en-US" sz="1600" dirty="0"/>
              <a:t>, which is the continent from where the booking was made, is not very important.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accuracy and the F1-score of the model were 0.81 and 0.23, respectively. Improvements are needed.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DED2A-0E68-41E9-CD28-8DF067AD2714}"/>
              </a:ext>
            </a:extLst>
          </p:cNvPr>
          <p:cNvSpPr txBox="1"/>
          <p:nvPr/>
        </p:nvSpPr>
        <p:spPr>
          <a:xfrm>
            <a:off x="482615" y="86445"/>
            <a:ext cx="2722861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dirty="0"/>
              <a:t>Predictive Model</a:t>
            </a:r>
          </a:p>
        </p:txBody>
      </p:sp>
      <p:pic>
        <p:nvPicPr>
          <p:cNvPr id="9" name="Picture 8" descr="A black and white image of a graph&#10;&#10;Description automatically generated">
            <a:extLst>
              <a:ext uri="{FF2B5EF4-FFF2-40B4-BE49-F238E27FC236}">
                <a16:creationId xmlns:a16="http://schemas.microsoft.com/office/drawing/2014/main" id="{552FF18F-8691-B161-B424-01D5A8663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130" y="1531018"/>
            <a:ext cx="6493442" cy="42022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2FB000-1D1F-B88A-268B-4AF99FC171A8}"/>
              </a:ext>
            </a:extLst>
          </p:cNvPr>
          <p:cNvSpPr txBox="1"/>
          <p:nvPr/>
        </p:nvSpPr>
        <p:spPr>
          <a:xfrm>
            <a:off x="200680" y="957516"/>
            <a:ext cx="98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Results: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61DB8-EAB7-2EAB-8565-1EF18AA18E9E}"/>
              </a:ext>
            </a:extLst>
          </p:cNvPr>
          <p:cNvSpPr txBox="1"/>
          <p:nvPr/>
        </p:nvSpPr>
        <p:spPr>
          <a:xfrm>
            <a:off x="200680" y="4335620"/>
            <a:ext cx="2032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Recommendations: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36811-36B5-609F-AE25-C60E12580F54}"/>
              </a:ext>
            </a:extLst>
          </p:cNvPr>
          <p:cNvSpPr txBox="1"/>
          <p:nvPr/>
        </p:nvSpPr>
        <p:spPr>
          <a:xfrm>
            <a:off x="200680" y="4704952"/>
            <a:ext cx="5288450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Investigate the relationships between the most important features and customer bookings for potential strategies.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Remove the features with low predictive powers and add more customer-centric features to improve the performance of the model.</a:t>
            </a:r>
          </a:p>
        </p:txBody>
      </p:sp>
    </p:spTree>
    <p:extLst>
      <p:ext uri="{BB962C8B-B14F-4D97-AF65-F5344CB8AC3E}">
        <p14:creationId xmlns:p14="http://schemas.microsoft.com/office/powerpoint/2010/main" val="397956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137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 Buying Behavior Prediction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 Wang</dc:creator>
  <cp:lastModifiedBy>Zhe Wang</cp:lastModifiedBy>
  <cp:revision>6</cp:revision>
  <dcterms:created xsi:type="dcterms:W3CDTF">2023-04-07T19:27:40Z</dcterms:created>
  <dcterms:modified xsi:type="dcterms:W3CDTF">2023-10-27T21:44:36Z</dcterms:modified>
</cp:coreProperties>
</file>