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2b26ac26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2b26ac26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2b26ac26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2b26ac26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2b26ac26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2b26ac26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2b26ac26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2b26ac26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2b26ac26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2b26ac26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17ab873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17ab873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2b26ac2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2b26ac2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2b26ac26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2b26ac26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2b26ac26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2b26ac26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2b26ac26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2b26ac26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2b26ac26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2b26ac26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2b26ac26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2b26ac26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2b26ac26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2b26ac26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68083" y="7508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Week03 Solution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Stacey Wang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2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00400"/>
            <a:ext cx="657225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 txBox="1"/>
          <p:nvPr/>
        </p:nvSpPr>
        <p:spPr>
          <a:xfrm>
            <a:off x="494925" y="2254950"/>
            <a:ext cx="736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 500 x 500 matrix:</a:t>
            </a:r>
            <a:endParaRPr/>
          </a:p>
        </p:txBody>
      </p:sp>
      <p:sp>
        <p:nvSpPr>
          <p:cNvPr id="124" name="Google Shape;124;p22"/>
          <p:cNvSpPr txBox="1"/>
          <p:nvPr/>
        </p:nvSpPr>
        <p:spPr>
          <a:xfrm>
            <a:off x="494925" y="1090100"/>
            <a:ext cx="245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 5 x 5 matrix: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925" y="2694100"/>
            <a:ext cx="6438900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/>
        </p:nvSpPr>
        <p:spPr>
          <a:xfrm>
            <a:off x="445050" y="3552200"/>
            <a:ext cx="7480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 for 5*5 matrix, the run-time for Higham is longer than near psd; for a 500*500 matrix, the run-time for Higham is </a:t>
            </a:r>
            <a:r>
              <a:rPr lang="en"/>
              <a:t>significantly</a:t>
            </a:r>
            <a:r>
              <a:rPr lang="en"/>
              <a:t> longer than near psd method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=&gt; As n increases, the Higham function takes up </a:t>
            </a:r>
            <a:r>
              <a:rPr lang="en"/>
              <a:t>significantly</a:t>
            </a:r>
            <a:r>
              <a:rPr lang="en"/>
              <a:t> more amount of time to run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2 - Conclusion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230275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 would make the tradeoff between time and precision to determine which method to use. When the data is big and I am in a rush to get the result, I will use near PSD to get the result faster. When I am not in such a hurry, I will use Higham to pursue precision.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3</a:t>
            </a: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425" y="1017725"/>
            <a:ext cx="639868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3 - Conclusion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EWMA_COR_PEARSON_STD and PEARSON_COR_EWMA_STD consumes the more time, especially when percentage k explained gets smaller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1- PCA code &amp; implementation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70975"/>
            <a:ext cx="8348173" cy="328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Problem 1 - Lambda = 0.97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5481176" cy="337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1- Lambda in range (0, 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3332950"/>
            <a:ext cx="8520600" cy="12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As lambda get bigger, the initial slope gets less and less steep and edgy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6675" y="1065800"/>
            <a:ext cx="2940149" cy="187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025" y="1065800"/>
            <a:ext cx="3200251" cy="192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81775" y="1115937"/>
            <a:ext cx="3104426" cy="182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2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3724450" y="1227925"/>
            <a:ext cx="30000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near psd()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382150" y="12279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chol psd()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50" y="1933525"/>
            <a:ext cx="3188199" cy="2738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2675" y="2100625"/>
            <a:ext cx="4698701" cy="225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2 - Higham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351819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6619" y="1170125"/>
            <a:ext cx="4334983" cy="3100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2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Generate a non-psd matrix: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850" y="1757300"/>
            <a:ext cx="6202274" cy="19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Problem 2</a:t>
            </a:r>
            <a:endParaRPr/>
          </a:p>
        </p:txBody>
      </p:sp>
      <p:sp>
        <p:nvSpPr>
          <p:cNvPr id="105" name="Google Shape;105;p20"/>
          <p:cNvSpPr txBox="1"/>
          <p:nvPr/>
        </p:nvSpPr>
        <p:spPr>
          <a:xfrm>
            <a:off x="400950" y="1017725"/>
            <a:ext cx="316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near psd():</a:t>
            </a:r>
            <a:endParaRPr/>
          </a:p>
        </p:txBody>
      </p:sp>
      <p:sp>
        <p:nvSpPr>
          <p:cNvPr id="106" name="Google Shape;106;p20"/>
          <p:cNvSpPr txBox="1"/>
          <p:nvPr/>
        </p:nvSpPr>
        <p:spPr>
          <a:xfrm>
            <a:off x="5252025" y="10177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>
                <a:solidFill>
                  <a:schemeClr val="dk1"/>
                </a:solidFill>
              </a:rPr>
              <a:t>Higham：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350" y="1470100"/>
            <a:ext cx="3700526" cy="233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4475" y="1470100"/>
            <a:ext cx="3700525" cy="233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75" y="3967725"/>
            <a:ext cx="4132799" cy="103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8550" y="3971575"/>
            <a:ext cx="4132799" cy="102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Problem 2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eigenvalues of both Higram and near psd method are greater or equal to zero (minor floating error can be ignored)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=&gt;therefore proven </a:t>
            </a:r>
            <a:r>
              <a:rPr lang="en"/>
              <a:t>that</a:t>
            </a:r>
            <a:r>
              <a:rPr lang="en"/>
              <a:t> both functions work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=&gt;both matrix are psd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