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2b26ac2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2b26ac2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2b26ac2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2b26ac2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b26ac2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2b26ac2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b26ac26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b26ac26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b26ac2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2b26ac2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7ab873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7ab87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2b26ac2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2b26ac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b26ac2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b26ac2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b26ac2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b26ac2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b26ac2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b26ac2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b26ac2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b26ac2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b26ac2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b26ac2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2b26ac2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2b26ac2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083" y="750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Week03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Stacey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0400"/>
            <a:ext cx="65722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94925" y="2254950"/>
            <a:ext cx="73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500 x 500 matrix: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94925" y="1090100"/>
            <a:ext cx="24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5 x 5 matrix: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5" y="2694100"/>
            <a:ext cx="64389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45050" y="3552200"/>
            <a:ext cx="748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for 5*5 matrix, the run-time for Higham is longer than near psd; for a 500*500 matrix, the run-time for Higham is </a:t>
            </a:r>
            <a:r>
              <a:rPr lang="en"/>
              <a:t>significantly</a:t>
            </a:r>
            <a:r>
              <a:rPr lang="en"/>
              <a:t> longer than near psd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As n increases, the Higham function takes up </a:t>
            </a:r>
            <a:r>
              <a:rPr lang="en"/>
              <a:t>significantly</a:t>
            </a:r>
            <a:r>
              <a:rPr lang="en"/>
              <a:t> more amount of time to run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2 - Conclusion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30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The Higham method takes up more time to run and provides more precision about the output compared to the near psd method. The conclusion is more significant as N increases.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The decision between whether to use the Higham method or the near psd is a tradeoff between time consumption and precision. When in a situation where an output is needed in a short time, the near psd method should be used and some precision may be sacrificed; when in a situation where no one is in a rush of getting the output, the Higham can be implemented. It also depends on how big N is, the larger the N gets, the longer it takes for Higham to run, and the larger the gap between the run-time of Higham and the near psd.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425" y="1017725"/>
            <a:ext cx="63986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3 - Conclusion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EWMA_COR_PEARSON_STD and PEARSON_COR_EWMA_STD consumes the more time, especially when percentage k explained gets smaller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1- PCA code &amp; implementation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0975"/>
            <a:ext cx="8348173" cy="32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1 - Lambda = 0.97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481176" cy="33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1- Lambda in range (0,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332950"/>
            <a:ext cx="85206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lambda get bigger, the initial slope gets less and less steep and edgy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675" y="1065800"/>
            <a:ext cx="2940149" cy="18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25" y="1065800"/>
            <a:ext cx="3200251" cy="1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775" y="1115937"/>
            <a:ext cx="3104426" cy="18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724450" y="1227925"/>
            <a:ext cx="30000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near psd()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82150" y="1227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chol psd()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0" y="1933525"/>
            <a:ext cx="3188199" cy="27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675" y="2100625"/>
            <a:ext cx="4698701" cy="22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2 - Higham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5181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619" y="1170125"/>
            <a:ext cx="4334983" cy="310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Generate a non-psd matrix: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" y="1757300"/>
            <a:ext cx="6202274" cy="19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00950" y="865325"/>
            <a:ext cx="31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near psd():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252025" y="789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</a:rPr>
              <a:t>Higham：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50" y="1165300"/>
            <a:ext cx="3700526" cy="23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475" y="1165300"/>
            <a:ext cx="3700525" cy="23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5" y="3358125"/>
            <a:ext cx="4132799" cy="10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8550" y="3361975"/>
            <a:ext cx="4132799" cy="10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6925" y="4490025"/>
            <a:ext cx="1556362" cy="4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2987" y="4512263"/>
            <a:ext cx="1867634" cy="4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11700" y="4512250"/>
            <a:ext cx="18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Frobenius Norm 1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024475" y="453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Frobenius Norm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eigenvalues of both Higram and near psd method are greater or equal to zero (minor floating error can be ignored)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=&gt;therefore proven </a:t>
            </a:r>
            <a:r>
              <a:rPr lang="en"/>
              <a:t>that</a:t>
            </a:r>
            <a:r>
              <a:rPr lang="en"/>
              <a:t> both functions 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=&gt;both matrix are psd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