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98aa5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98aa5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a12dbd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3a12dbd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3a12dbd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3a12dbd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f5ad27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4f5ad27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f5ad27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f5ad27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f5ad27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f5ad27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f5ad2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4f5ad2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Week04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Stacey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1 - Classical Brownian Motion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02850"/>
            <a:ext cx="43708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10700" y="10556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Expected Value: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311700" y="2095463"/>
            <a:ext cx="4895850" cy="2232838"/>
            <a:chOff x="311700" y="2095463"/>
            <a:chExt cx="4895850" cy="2232838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2095463"/>
              <a:ext cx="4895850" cy="21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344575" y="3928100"/>
              <a:ext cx="1923300" cy="400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275" y="2782163"/>
            <a:ext cx="22860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418900" y="105563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Simulation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b="0" l="0" r="26985" t="0"/>
          <a:stretch/>
        </p:blipFill>
        <p:spPr>
          <a:xfrm>
            <a:off x="5457372" y="1482800"/>
            <a:ext cx="30253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1 - Arithmetic Return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50" y="1634288"/>
            <a:ext cx="41148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46950" y="2969550"/>
            <a:ext cx="30360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418900" y="11725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Simulation: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888" y="1634300"/>
            <a:ext cx="23145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Problem 1 - Log Return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Expected Value &amp; Standard Deviation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5" y="1590675"/>
            <a:ext cx="56388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74325" y="3025950"/>
            <a:ext cx="5445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040000" y="1128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Simulation: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000" y="1590663"/>
            <a:ext cx="21526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2 - Implement return_calculate()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00" y="1113725"/>
            <a:ext cx="71151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2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14755" t="0"/>
          <a:stretch/>
        </p:blipFill>
        <p:spPr>
          <a:xfrm>
            <a:off x="3435250" y="1157600"/>
            <a:ext cx="20298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56875" y="1157600"/>
            <a:ext cx="24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Normal Distribution: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2110050"/>
            <a:ext cx="20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EWMA: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-34210" t="0"/>
          <a:stretch/>
        </p:blipFill>
        <p:spPr>
          <a:xfrm>
            <a:off x="3435250" y="2141525"/>
            <a:ext cx="27241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11700" y="2901475"/>
            <a:ext cx="24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MLE: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21377" t="0"/>
          <a:stretch/>
        </p:blipFill>
        <p:spPr>
          <a:xfrm>
            <a:off x="3435250" y="3158350"/>
            <a:ext cx="20669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11700" y="3892075"/>
            <a:ext cx="24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Historical: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5250" y="4070775"/>
            <a:ext cx="20669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43494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shown in both graphs </a:t>
            </a:r>
            <a:r>
              <a:rPr lang="en"/>
              <a:t>from earlier return and most recent returns from Yahoo Finance, the returns for INTC is left skewed.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risk for INTC is that </a:t>
            </a:r>
            <a:r>
              <a:rPr lang="en"/>
              <a:t>investor may expect frequent small gains and a few large losses.</a:t>
            </a:r>
            <a:endParaRPr sz="1350">
              <a:solidFill>
                <a:srgbClr val="57595D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57595D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5489925" y="660875"/>
            <a:ext cx="2880000" cy="4050350"/>
            <a:chOff x="5489925" y="660875"/>
            <a:chExt cx="2880000" cy="4050350"/>
          </a:xfrm>
        </p:grpSpPr>
        <p:pic>
          <p:nvPicPr>
            <p:cNvPr id="115" name="Google Shape;11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37313" y="3038200"/>
              <a:ext cx="2647875" cy="167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9925" y="879875"/>
              <a:ext cx="2880000" cy="179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9"/>
            <p:cNvSpPr txBox="1"/>
            <p:nvPr/>
          </p:nvSpPr>
          <p:spPr>
            <a:xfrm>
              <a:off x="6114575" y="2787875"/>
              <a:ext cx="1917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Most recent return distribution</a:t>
              </a:r>
              <a:endParaRPr sz="900"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6398774" y="660875"/>
              <a:ext cx="122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DailyPrices.CSV</a:t>
              </a:r>
              <a:endParaRPr sz="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4960500" cy="26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parametric VaR </a:t>
            </a:r>
            <a:r>
              <a:rPr lang="en"/>
              <a:t>because</a:t>
            </a:r>
            <a:r>
              <a:rPr lang="en"/>
              <a:t> the only things I would need to calculate are the mean and standard deviation. It is precise to some extent and time-efficient.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 a = 0.05, the value at risk of portfolio A, B, C and total portfolio are very similar.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738" y="1152463"/>
            <a:ext cx="33242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