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7584385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7584385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7584385a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7584385a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7584385a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7584385a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54233" y="781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Week05 Solution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Stacey Wang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5195400" cy="3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Value at Risk (VaR) is the negative of the predicted distribution quantile at the selected probability level.  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/>
              <a:t>Expected Shortfall (ES) is the negative of the expected value of the tail beyond the VaR</a:t>
            </a:r>
            <a:r>
              <a:rPr lang="en"/>
              <a:t> 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Under situation when the </a:t>
            </a:r>
            <a:r>
              <a:rPr lang="en" sz="1500"/>
              <a:t>distribution</a:t>
            </a:r>
            <a:r>
              <a:rPr lang="en" sz="1500"/>
              <a:t> of a certain portfolio is skewed or has multiple peaks, even though VaR is the same, ES could indicate the potential risk of the portfolio better by showing potential loss/gain than Value at Risk</a:t>
            </a:r>
            <a:endParaRPr sz="15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350" y="1152475"/>
            <a:ext cx="309562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portfolio in the following link: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https://github.com/zw219/FinTech590-RiskManagement.git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3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25" y="1326013"/>
            <a:ext cx="3028950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923875"/>
            <a:ext cx="33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Using repo from #2: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157600" y="923875"/>
            <a:ext cx="33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Results from Week04-P3: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2148" y="1326023"/>
            <a:ext cx="2920900" cy="241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