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7EAF-1DDB-8649-90AC-75FAADEA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ACAA5-D4D9-CB4A-9618-43D84D6B3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F8D1-C8B1-D440-AF56-F64ACD9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1325-1C86-1945-8CDC-D624868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DCD4-611E-EF4A-B7B5-7ECF5C4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956F-D573-7140-8C6B-7F8EF054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69FE-CC80-084A-872D-A88CB6481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4D13-B7F1-9C45-A675-9689798F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AD46-2F06-3D4D-8142-DC788FC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8DAA-2FA2-2E4E-ADCA-FEC1A50E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E2326-2B9C-7747-B969-75DDC7FED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EF139-33BE-A147-9EA2-BCA57959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1B7B-32BB-9F4E-BD71-0FD1732D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543C-2BCC-BE4C-B2B6-2870ACFB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2EC62-C869-214E-8157-BA556EE2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3A29-4368-0449-AB1A-81CC9693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2DB4-5BD5-104D-941F-DDE6A41C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24B9-5B20-F84E-9770-E59E91F7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766E-078D-6C48-94AE-A0591EA5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315E-E019-674D-B1C2-98EBAFD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68F8-C2C2-0F45-B421-C947E81C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A09E-164E-764F-AC3C-45CF8E93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15A3-2271-DF4C-A63F-82620DB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9E47-CD66-174C-97C0-3B929A88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3D6B-592F-B443-8593-4299746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A6CA-2611-D04B-A597-D7E3637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77C2-8927-AB49-A0D6-AF6F24D27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8D24E-DDBF-8A4A-99F0-2D3FF839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A996-2E74-D442-83D3-17F7483F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F7D33-56B4-8849-B7DF-5F6C3D8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B731-657A-8F40-8AFC-3B666637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34F6-40DF-AE4B-88B9-222E6552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92D8-B213-0F43-88C0-5D2A1AC4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C7ED6-0CB5-7745-A41D-3E6A17B6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D9BEF-6C48-794B-BFD9-2230483A5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AF029-8CC1-B74C-A4B2-8D7C99AD1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F081B-037D-624E-BE98-FA50302B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40C8-89A3-0B4A-9211-D65410F8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020EA-C221-B641-8291-099D92E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0E2C-E012-624E-93FE-03848C73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5732-19B2-2343-933E-A5825E6E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50CF-9426-5C48-8DB0-1ACC3902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CAEA-073D-944C-A215-89B18CE0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9956E-1E61-BD43-97EB-FD7EF542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68C5A-FF2D-9144-A907-271D1019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9E09D-7886-F54B-BCCB-91B02A0E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D3B8-E86D-2641-9ABC-679E5C7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B4CA-8DDC-DA49-8E2D-6FC11E06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60193-72AA-FC42-A00A-BAE4424D3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EBD0-9E38-A649-8F3F-49829CC0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F9431-056F-2E41-9145-D949ADB3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D0BED-7B7B-764D-985F-FBA08322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A2AB-AD08-8448-8824-E1688DE1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1AC5D-10F4-1448-B701-FCD4A8928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40031-3467-954F-AE13-CE61007F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3794C-C740-9242-953D-A7ADAA70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9A34D-4D02-4249-9E89-FED576AF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947D2-28DD-C44B-B33E-ED1718F6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00A1-A014-9744-B1B5-0FDA67AD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7C65-87FE-F44E-B40A-9DB2AB90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523B-E55C-6E46-B9CC-795309A36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91FD-A174-5C4B-84DC-A2BFC80BA54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8E8B-6852-5445-9F34-2B8884510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3E6C-C5C7-C040-8124-07B1DA5B6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E9F4-BEE1-D242-97CE-A3D2AACD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4926-4B26-3D40-A438-F7B81863D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7831-7E90-0B48-AE72-9FE54CBEF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Stacey Wang</a:t>
            </a:r>
          </a:p>
        </p:txBody>
      </p:sp>
    </p:spTree>
    <p:extLst>
      <p:ext uri="{BB962C8B-B14F-4D97-AF65-F5344CB8AC3E}">
        <p14:creationId xmlns:p14="http://schemas.microsoft.com/office/powerpoint/2010/main" val="16402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FD16-E543-9E4C-805C-A5628D65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3FD3-067E-744F-B5E2-CF18ABC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Greeks for Call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Greeks for Put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AD11D1-D000-B64A-98F1-8C2E42A8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01" y="1825625"/>
            <a:ext cx="3314700" cy="1181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FF2A80E-2873-F44E-989A-E6B5A2CE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01" y="4001294"/>
            <a:ext cx="3200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40FC-F3C5-424D-92B6-D6A02186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7190-E96D-0744-B295-33443D6F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Binomial Tree Algorithm in Python: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 &amp; Put price (respectively):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242E67-8311-6344-B877-E2C8819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389"/>
            <a:ext cx="4034425" cy="259355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FDA842C-C593-2949-B128-B5A6D8A6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0363"/>
            <a:ext cx="4495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4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4E26-DA10-484E-B79F-DC339E6A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55DE-013B-9F45-AC86-66C80731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Put options become more expensive since the price will drop by the amount of the dividend</a:t>
            </a:r>
          </a:p>
          <a:p>
            <a:pPr lvl="1"/>
            <a:r>
              <a:rPr lang="en-US" dirty="0"/>
              <a:t>Call options become cheaper due to the anticipated drop in the price of the stock</a:t>
            </a:r>
          </a:p>
          <a:p>
            <a:pPr lvl="1"/>
            <a:r>
              <a:rPr lang="en-US" dirty="0"/>
              <a:t>The value of put option respond less than call option to a price change as the absolute value of delta(put) &lt; delta(call)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E4F-3280-514B-B5D4-980EDF58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AF6A6-078D-3A4E-944B-2F789E09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09" y="2148354"/>
            <a:ext cx="10515600" cy="752607"/>
          </a:xfr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31B94F73-B806-0842-9B4F-9B5A2DA9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9" y="3142029"/>
            <a:ext cx="2625247" cy="5739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7D9657-B61A-9042-AD16-59D017D5F259}"/>
              </a:ext>
            </a:extLst>
          </p:cNvPr>
          <p:cNvSpPr txBox="1">
            <a:spLocks/>
          </p:cNvSpPr>
          <p:nvPr/>
        </p:nvSpPr>
        <p:spPr>
          <a:xfrm>
            <a:off x="65030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Expected return:</a:t>
            </a:r>
          </a:p>
        </p:txBody>
      </p:sp>
    </p:spTree>
    <p:extLst>
      <p:ext uri="{BB962C8B-B14F-4D97-AF65-F5344CB8AC3E}">
        <p14:creationId xmlns:p14="http://schemas.microsoft.com/office/powerpoint/2010/main" val="15934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5A1E-DFB5-7049-AAC3-401ABF2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AAC9-72CB-5A4C-B08C-9FAC838D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efficient portfolio weights for 20 stocks: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B908A31-0326-4845-AB0E-209606B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100"/>
            <a:ext cx="6896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6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07 Solution</vt:lpstr>
      <vt:lpstr>Problem1</vt:lpstr>
      <vt:lpstr>Problem1</vt:lpstr>
      <vt:lpstr>Problem1 </vt:lpstr>
      <vt:lpstr>Problem3</vt:lpstr>
      <vt:lpstr>Problem3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07 Solution</dc:title>
  <dc:creator>Stacey Wang</dc:creator>
  <cp:lastModifiedBy>Stacey Wang</cp:lastModifiedBy>
  <cp:revision>1</cp:revision>
  <dcterms:created xsi:type="dcterms:W3CDTF">2022-03-26T04:40:37Z</dcterms:created>
  <dcterms:modified xsi:type="dcterms:W3CDTF">2022-03-26T05:03:26Z</dcterms:modified>
</cp:coreProperties>
</file>