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359621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359621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35962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35962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962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962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66187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66187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359621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359621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e359621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e359621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359621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359621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359621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359621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e359621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e359621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AR(3)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86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125" y="2431950"/>
            <a:ext cx="2520806" cy="2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331" y="2431950"/>
            <a:ext cx="2563816" cy="24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6" y="1175850"/>
            <a:ext cx="6079250" cy="14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2648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86" y="1170125"/>
            <a:ext cx="42481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2- MLE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685925"/>
            <a:ext cx="6324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3- MA(1)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acf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1103825"/>
            <a:ext cx="8524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00" y="2481514"/>
            <a:ext cx="2251725" cy="216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2542100"/>
            <a:ext cx="2251737" cy="218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MA(2)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4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938" y="2446475"/>
            <a:ext cx="2466127" cy="23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465" y="2446475"/>
            <a:ext cx="2471601" cy="23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MA(3)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85344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850" y="2400300"/>
            <a:ext cx="249665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904" y="2400300"/>
            <a:ext cx="2522872" cy="2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AR(1)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000" y="2466113"/>
            <a:ext cx="2543064" cy="24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464" y="2466113"/>
            <a:ext cx="2495584" cy="2425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AR(2)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8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875" y="2419075"/>
            <a:ext cx="2436204" cy="23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479" y="2419075"/>
            <a:ext cx="2452281" cy="23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