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ad96f0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ad96f0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8ad96f0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8ad96f0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b47f78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b47f78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ad96f06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ad96f06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b47f78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b47f78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06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Stacey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8802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When strike price = current price, the shape of implied volatilities for both call and put are linear and appear to be </a:t>
            </a:r>
            <a:r>
              <a:rPr lang="en" sz="1200"/>
              <a:t>overlapping</a:t>
            </a:r>
            <a:r>
              <a:rPr lang="en" sz="1200"/>
              <a:t> completely 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11237" t="0"/>
          <a:stretch/>
        </p:blipFill>
        <p:spPr>
          <a:xfrm>
            <a:off x="4867600" y="1185863"/>
            <a:ext cx="37876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7984" l="0" r="0" t="0"/>
          <a:stretch/>
        </p:blipFill>
        <p:spPr>
          <a:xfrm>
            <a:off x="311700" y="1202619"/>
            <a:ext cx="4191000" cy="23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51779"/>
          <a:stretch/>
        </p:blipFill>
        <p:spPr>
          <a:xfrm>
            <a:off x="4425275" y="1291625"/>
            <a:ext cx="4346888" cy="22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0917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graph shows that when the options are in the money, it is more </a:t>
            </a:r>
            <a:r>
              <a:rPr lang="en" sz="1200"/>
              <a:t>expensive than when the options are out of money</a:t>
            </a:r>
            <a:endParaRPr sz="1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174725"/>
            <a:ext cx="4267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38" y="866750"/>
            <a:ext cx="6690526" cy="41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3 - Conclusion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25" y="1334953"/>
            <a:ext cx="4514350" cy="3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343700" y="1401950"/>
            <a:ext cx="379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Straddle has the least ES </a:t>
            </a:r>
            <a:r>
              <a:rPr lang="en"/>
              <a:t>because</a:t>
            </a:r>
            <a:r>
              <a:rPr lang="en"/>
              <a:t> it lower the risk by hedging a call and a put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SynLong and Stock has </a:t>
            </a:r>
            <a:r>
              <a:rPr lang="en"/>
              <a:t>significantly</a:t>
            </a:r>
            <a:r>
              <a:rPr lang="en"/>
              <a:t> small VaAr because SynLong simulates </a:t>
            </a:r>
            <a:r>
              <a:rPr lang="en"/>
              <a:t>stock</a:t>
            </a:r>
            <a:r>
              <a:rPr lang="en"/>
              <a:t> prices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