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顾 杰" initials="顾" lastIdx="1" clrIdx="0">
    <p:extLst>
      <p:ext uri="{19B8F6BF-5375-455C-9EA6-DF929625EA0E}">
        <p15:presenceInfo xmlns:p15="http://schemas.microsoft.com/office/powerpoint/2012/main" userId="8b3c2caed12d3f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5E7B0-FBE9-4DF4-87C2-C59915A26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DE8C5-D6E9-493A-A29F-C8A984773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8485D-0439-45D1-BB6C-96DB618C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1418D-055B-46B6-8F57-89DAE638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D02C6-68AB-4521-80B6-9363D240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0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34D92-DFAC-41A9-9C6B-E1224C3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A8FE4-C9D6-4477-AB2D-B9321B286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5B2DA-BB22-4F8B-A639-0CCDFC66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E9A54-57CC-4753-B116-DBEC23EA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BA78C-823C-4183-8523-622B14CD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B03222-A2A5-43C3-B828-15924B4E6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F9B854-C4BD-4CE6-A0F3-05B83FFA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6F4C1-4AD0-4CDD-BEA9-E64BFC1C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EEB30-8495-4A3E-B1EE-CEF1E962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8643C-AEA7-4D05-ADAB-6C6FD1DE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2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E70E-5D9F-429F-8F9B-24B668D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BB568-D46D-486F-AB97-86E02455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9B457-0981-4E31-8A76-FEA784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F5FF8-B2E3-4720-9C84-EF154B9D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CFAAC-5C51-42CE-B7B3-22FDF1B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1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FA5A-07C1-426F-87F6-646E380C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02261-F2F4-4B87-BA06-A33AA3BED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61ADA-00C7-49D7-AC7B-8698CBCB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39A8-5561-4227-8206-F74D09A2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47683-FEF8-4CCA-A372-ADA02269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CD20D-DFEB-454F-B70D-54BA895E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4D5ED-15E9-4685-BDBF-B7816673F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7DB7F-1EC3-4FCA-A067-F5B8BE18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0DAC6-91F6-41B9-840A-AD925AE1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B9A03-55B1-43B1-9407-7C256B64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AADBF-5146-405E-B42F-B36A195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8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87CDA-A238-491F-97F9-2FF9141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47E4B-2A52-47D0-9B4D-7762E955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9C458-5AB6-4A56-8F8F-37D857C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F0744-F1D2-4E99-A8C9-E50D2D9EB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0244B-A062-40E5-9032-295545F9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336BD-CC0F-4C45-966E-344210AF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57EC8D-5508-42C7-8047-B0D623B9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3E18D-FFB2-4883-8878-FF539D81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8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7E040-9C29-4571-B8AF-029C451C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511BF-4B56-47A7-834D-8F33D3B5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C4DAC3-9E2B-42BE-B8EF-FB6E1E7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12FE9-CDC4-4F18-B17A-3E1FDE85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30B72-0086-4A68-A615-B48CD88C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E74BA5-2D9F-4654-8E55-06982E5D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514FD-13C8-4508-AA05-4AFA99B3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2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8DE37-0145-4C56-A797-5736E889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6680E-5F6E-418D-AE3D-381F8635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5CB30A-7C6A-41A2-B5EF-2AE313B1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3A211-334E-4FBA-A7F3-B2EE41D4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CC87B-C67F-402B-9637-F44AC85A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F09A6-64DE-4215-9CA9-C181E7CE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32D5-3394-451D-9F21-FC182CE2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3347E7-001C-4E28-81FC-65E2D4382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5BD9B-ADCC-4265-BB26-39160393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68194-85AF-4BEA-890C-43BC5AC9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981C3-E419-41D2-8677-39D69E97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08D3D-2D72-4537-A603-EA6C513E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4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71799A-B62A-40DC-ABD9-752F9192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7FE10-73AE-4C6B-931F-229A1947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C2BE7-EBED-48A1-956A-630B19E29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22A-E26B-4341-85F6-3D6DBC55513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E348-9A33-4DA8-9028-EB0EC9BD4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EA82-307D-4C3A-AB06-293A140B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E99F-1CDF-4E3F-A172-164A6FE0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8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8BBBD-CE97-4896-8F59-C9C4703CAA06}"/>
              </a:ext>
            </a:extLst>
          </p:cNvPr>
          <p:cNvSpPr/>
          <p:nvPr/>
        </p:nvSpPr>
        <p:spPr>
          <a:xfrm>
            <a:off x="2351314" y="739217"/>
            <a:ext cx="1724297" cy="557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Thread1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C9A616-9DCE-423D-8168-222810B3320C}"/>
              </a:ext>
            </a:extLst>
          </p:cNvPr>
          <p:cNvSpPr/>
          <p:nvPr/>
        </p:nvSpPr>
        <p:spPr>
          <a:xfrm>
            <a:off x="4075611" y="739217"/>
            <a:ext cx="1724297" cy="557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Thread2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A648AB-9B73-4EEB-8C48-96CCECAD98E2}"/>
              </a:ext>
            </a:extLst>
          </p:cNvPr>
          <p:cNvSpPr/>
          <p:nvPr/>
        </p:nvSpPr>
        <p:spPr>
          <a:xfrm>
            <a:off x="5799908" y="739217"/>
            <a:ext cx="1724297" cy="557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4C10A8-1B87-47BB-A57A-69A6804A0549}"/>
              </a:ext>
            </a:extLst>
          </p:cNvPr>
          <p:cNvSpPr/>
          <p:nvPr/>
        </p:nvSpPr>
        <p:spPr>
          <a:xfrm>
            <a:off x="7524205" y="739217"/>
            <a:ext cx="1724297" cy="557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Threadn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744F9D-1A7C-486D-94DF-C5EF6BFE7A78}"/>
              </a:ext>
            </a:extLst>
          </p:cNvPr>
          <p:cNvSpPr txBox="1"/>
          <p:nvPr/>
        </p:nvSpPr>
        <p:spPr>
          <a:xfrm>
            <a:off x="1073668" y="834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6BEB86-BBC2-426C-A251-63D52E5C8A56}"/>
              </a:ext>
            </a:extLst>
          </p:cNvPr>
          <p:cNvSpPr/>
          <p:nvPr/>
        </p:nvSpPr>
        <p:spPr>
          <a:xfrm>
            <a:off x="2351306" y="2016996"/>
            <a:ext cx="4885509" cy="55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年轻代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37DD70-A8ED-4EE3-9514-67F88BF6EBBA}"/>
              </a:ext>
            </a:extLst>
          </p:cNvPr>
          <p:cNvSpPr txBox="1"/>
          <p:nvPr/>
        </p:nvSpPr>
        <p:spPr>
          <a:xfrm>
            <a:off x="1084217" y="2108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7ABBDA-4345-4E6F-8EF6-B9B147FD1DA8}"/>
              </a:ext>
            </a:extLst>
          </p:cNvPr>
          <p:cNvSpPr txBox="1"/>
          <p:nvPr/>
        </p:nvSpPr>
        <p:spPr>
          <a:xfrm>
            <a:off x="1084217" y="3822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堆外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0621E3-E07C-4FB2-ADC0-B558362EE10E}"/>
              </a:ext>
            </a:extLst>
          </p:cNvPr>
          <p:cNvSpPr txBox="1"/>
          <p:nvPr/>
        </p:nvSpPr>
        <p:spPr>
          <a:xfrm>
            <a:off x="1073668" y="5122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5BAEB-17B3-40D3-AABA-E200AF034547}"/>
              </a:ext>
            </a:extLst>
          </p:cNvPr>
          <p:cNvSpPr/>
          <p:nvPr/>
        </p:nvSpPr>
        <p:spPr>
          <a:xfrm>
            <a:off x="2326068" y="3730995"/>
            <a:ext cx="1280160" cy="55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1024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03FC5-6C27-4F89-983B-59F2E47FD4B7}"/>
              </a:ext>
            </a:extLst>
          </p:cNvPr>
          <p:cNvSpPr/>
          <p:nvPr/>
        </p:nvSpPr>
        <p:spPr>
          <a:xfrm>
            <a:off x="3606228" y="3730995"/>
            <a:ext cx="5617028" cy="55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F61B7-37A4-4CB4-BEA1-8F7D17A1119A}"/>
              </a:ext>
            </a:extLst>
          </p:cNvPr>
          <p:cNvSpPr/>
          <p:nvPr/>
        </p:nvSpPr>
        <p:spPr>
          <a:xfrm>
            <a:off x="2351303" y="5030736"/>
            <a:ext cx="3148150" cy="552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元数据区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4BED9A-3708-4461-8B44-9E7597585604}"/>
              </a:ext>
            </a:extLst>
          </p:cNvPr>
          <p:cNvSpPr/>
          <p:nvPr/>
        </p:nvSpPr>
        <p:spPr>
          <a:xfrm>
            <a:off x="5499453" y="5030736"/>
            <a:ext cx="3749038" cy="552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7B6A43-2445-46B7-B75A-6F8615DC1454}"/>
              </a:ext>
            </a:extLst>
          </p:cNvPr>
          <p:cNvSpPr/>
          <p:nvPr/>
        </p:nvSpPr>
        <p:spPr>
          <a:xfrm>
            <a:off x="7236815" y="2016996"/>
            <a:ext cx="2011680" cy="55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老年代</a:t>
            </a: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A530F261-7195-40D6-B1AF-93BF76C22145}"/>
              </a:ext>
            </a:extLst>
          </p:cNvPr>
          <p:cNvSpPr/>
          <p:nvPr/>
        </p:nvSpPr>
        <p:spPr>
          <a:xfrm rot="5400000">
            <a:off x="3100559" y="579160"/>
            <a:ext cx="225807" cy="17242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805B0B-603D-499F-8CF3-E2ACF7929BD3}"/>
              </a:ext>
            </a:extLst>
          </p:cNvPr>
          <p:cNvSpPr txBox="1"/>
          <p:nvPr/>
        </p:nvSpPr>
        <p:spPr>
          <a:xfrm>
            <a:off x="2923567" y="16009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Xss</a:t>
            </a:r>
            <a:endParaRPr lang="zh-CN" altLang="en-US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649C00E4-53C1-4F70-B0B4-067EB70F7F42}"/>
              </a:ext>
            </a:extLst>
          </p:cNvPr>
          <p:cNvSpPr/>
          <p:nvPr/>
        </p:nvSpPr>
        <p:spPr>
          <a:xfrm rot="5400000">
            <a:off x="4687562" y="268700"/>
            <a:ext cx="212999" cy="48855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E911CB-8ADF-4A93-87CD-39D743E5E565}"/>
              </a:ext>
            </a:extLst>
          </p:cNvPr>
          <p:cNvSpPr txBox="1"/>
          <p:nvPr/>
        </p:nvSpPr>
        <p:spPr>
          <a:xfrm>
            <a:off x="4570224" y="280248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Xmn</a:t>
            </a:r>
            <a:endParaRPr lang="zh-CN" altLang="en-US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2C40F758-8B74-4533-90CA-43BE8E564607}"/>
              </a:ext>
            </a:extLst>
          </p:cNvPr>
          <p:cNvSpPr/>
          <p:nvPr/>
        </p:nvSpPr>
        <p:spPr>
          <a:xfrm rot="5400000">
            <a:off x="5686992" y="-290586"/>
            <a:ext cx="225807" cy="68971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C829F5-6A42-4F7D-ACC8-804A8BF8B0DB}"/>
              </a:ext>
            </a:extLst>
          </p:cNvPr>
          <p:cNvSpPr txBox="1"/>
          <p:nvPr/>
        </p:nvSpPr>
        <p:spPr>
          <a:xfrm>
            <a:off x="5143305" y="32731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Xms</a:t>
            </a:r>
            <a:r>
              <a:rPr lang="en-US" altLang="zh-CN"/>
              <a:t> ~ </a:t>
            </a:r>
            <a:r>
              <a:rPr lang="en-US" altLang="zh-CN" err="1"/>
              <a:t>Xmx</a:t>
            </a:r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25801879-3F97-40F8-B371-B609637C2CF2}"/>
              </a:ext>
            </a:extLst>
          </p:cNvPr>
          <p:cNvSpPr/>
          <p:nvPr/>
        </p:nvSpPr>
        <p:spPr>
          <a:xfrm rot="5400000">
            <a:off x="5661755" y="1000877"/>
            <a:ext cx="225807" cy="68971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3351FF-51B5-4585-ADAC-26F3BCE2137C}"/>
              </a:ext>
            </a:extLst>
          </p:cNvPr>
          <p:cNvSpPr txBox="1"/>
          <p:nvPr/>
        </p:nvSpPr>
        <p:spPr>
          <a:xfrm>
            <a:off x="4647721" y="457575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MaxDirectMemorySize</a:t>
            </a:r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9967C9A4-BC9A-4DC1-9051-38335F8EE7FC}"/>
              </a:ext>
            </a:extLst>
          </p:cNvPr>
          <p:cNvSpPr/>
          <p:nvPr/>
        </p:nvSpPr>
        <p:spPr>
          <a:xfrm rot="5400000">
            <a:off x="3812475" y="4171446"/>
            <a:ext cx="225807" cy="3148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注: 弯曲线形 31">
            <a:extLst>
              <a:ext uri="{FF2B5EF4-FFF2-40B4-BE49-F238E27FC236}">
                <a16:creationId xmlns:a16="http://schemas.microsoft.com/office/drawing/2014/main" id="{5D871A92-3B35-4D2E-AD5B-FC0243FD9B89}"/>
              </a:ext>
            </a:extLst>
          </p:cNvPr>
          <p:cNvSpPr/>
          <p:nvPr/>
        </p:nvSpPr>
        <p:spPr>
          <a:xfrm>
            <a:off x="9807514" y="3397159"/>
            <a:ext cx="1826935" cy="1379463"/>
          </a:xfrm>
          <a:prstGeom prst="borderCallout2">
            <a:avLst>
              <a:gd name="adj1" fmla="val 18750"/>
              <a:gd name="adj2" fmla="val -8333"/>
              <a:gd name="adj3" fmla="val 18942"/>
              <a:gd name="adj4" fmla="val -363615"/>
              <a:gd name="adj5" fmla="val 32774"/>
              <a:gd name="adj6" fmla="val -3738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/>
              <a:t>例：</a:t>
            </a:r>
            <a:r>
              <a:rPr lang="en-US" altLang="zh-CN" sz="1400"/>
              <a:t>ByteBuffer</a:t>
            </a:r>
          </a:p>
          <a:p>
            <a:r>
              <a:rPr lang="en-US" altLang="zh-CN" sz="1400"/>
              <a:t>.allocateDirect(1024);</a:t>
            </a:r>
          </a:p>
          <a:p>
            <a:r>
              <a:rPr lang="zh-CN" altLang="en-US" sz="1400"/>
              <a:t>主动</a:t>
            </a:r>
            <a:r>
              <a:rPr lang="en-US" altLang="zh-CN" sz="1400"/>
              <a:t>clean();</a:t>
            </a:r>
          </a:p>
          <a:p>
            <a:r>
              <a:rPr lang="zh-CN" altLang="en-US" sz="1400"/>
              <a:t>或者</a:t>
            </a:r>
            <a:endParaRPr lang="en-US" altLang="zh-CN" sz="1400"/>
          </a:p>
          <a:p>
            <a:r>
              <a:rPr lang="zh-CN" altLang="en-US" sz="1400"/>
              <a:t>等待</a:t>
            </a:r>
            <a:r>
              <a:rPr lang="en-US" altLang="zh-CN" sz="1400"/>
              <a:t>GC</a:t>
            </a:r>
            <a:r>
              <a:rPr lang="zh-CN" altLang="en-US" sz="1400"/>
              <a:t>回收引用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6AE054-5221-4A42-9325-FAB6049DDFF5}"/>
              </a:ext>
            </a:extLst>
          </p:cNvPr>
          <p:cNvSpPr txBox="1"/>
          <p:nvPr/>
        </p:nvSpPr>
        <p:spPr>
          <a:xfrm>
            <a:off x="3005327" y="590736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MaxMetaspaceSize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杰</dc:creator>
  <cp:lastModifiedBy>顾 杰</cp:lastModifiedBy>
  <cp:revision>6</cp:revision>
  <dcterms:created xsi:type="dcterms:W3CDTF">2021-01-10T03:55:32Z</dcterms:created>
  <dcterms:modified xsi:type="dcterms:W3CDTF">2021-01-10T05:26:53Z</dcterms:modified>
</cp:coreProperties>
</file>