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80F83-D896-4B99-B5CF-83EF4F94B797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2F7FD-CF24-4680-AA8D-11BEB7D7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2F7FD-CF24-4680-AA8D-11BEB7D7C0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3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FF01-CEDB-4FBF-B9FB-C3EE6159215D}" type="datetimeFigureOut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DAC3-799C-45F5-965E-D9839047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8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R.</dc:creator>
  <cp:lastModifiedBy>Viktor R.</cp:lastModifiedBy>
  <cp:revision>1</cp:revision>
  <dcterms:created xsi:type="dcterms:W3CDTF">2015-09-05T09:27:21Z</dcterms:created>
  <dcterms:modified xsi:type="dcterms:W3CDTF">2015-09-05T09:27:49Z</dcterms:modified>
</cp:coreProperties>
</file>