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71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77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509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5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73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4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73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78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11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98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57D2-DA5F-43D6-84F3-4A522A3078E7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77B8-0CF4-45E2-B3B3-D6FE064883A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12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Windows Platform Hacking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Vincent Wang 17272381</a:t>
            </a:r>
          </a:p>
          <a:p>
            <a:r>
              <a:rPr lang="en-NZ" dirty="0" smtClean="0"/>
              <a:t>Tony Shi </a:t>
            </a:r>
            <a:r>
              <a:rPr lang="en-NZ" dirty="0"/>
              <a:t>20016503</a:t>
            </a:r>
          </a:p>
        </p:txBody>
      </p:sp>
    </p:spTree>
    <p:extLst>
      <p:ext uri="{BB962C8B-B14F-4D97-AF65-F5344CB8AC3E}">
        <p14:creationId xmlns:p14="http://schemas.microsoft.com/office/powerpoint/2010/main" val="361275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Vulnerability Discovery</a:t>
            </a:r>
          </a:p>
          <a:p>
            <a:r>
              <a:rPr lang="en-NZ" dirty="0" smtClean="0"/>
              <a:t>Exploit Creation</a:t>
            </a:r>
          </a:p>
          <a:p>
            <a:r>
              <a:rPr lang="en-NZ" dirty="0" smtClean="0"/>
              <a:t>Kali Linux Introduction</a:t>
            </a:r>
          </a:p>
          <a:p>
            <a:r>
              <a:rPr lang="en-NZ" dirty="0" smtClean="0"/>
              <a:t>Live Demonstration for Windows Attack</a:t>
            </a:r>
          </a:p>
          <a:p>
            <a:r>
              <a:rPr lang="en-NZ" dirty="0" smtClean="0"/>
              <a:t>Defence Strategies</a:t>
            </a:r>
          </a:p>
          <a:p>
            <a:r>
              <a:rPr lang="en-NZ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00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Vulnerability Discovery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Memory Bugs -&gt; Cause Stack/Heap Overflow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Race Conditions </a:t>
            </a:r>
          </a:p>
          <a:p>
            <a:r>
              <a:rPr lang="en-NZ" dirty="0" smtClean="0"/>
              <a:t>Logic Errors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09" y="2366010"/>
            <a:ext cx="8454356" cy="14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Vulnerability Discovery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51" y="4001294"/>
            <a:ext cx="5610225" cy="27146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1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2</a:t>
            </a:r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296988"/>
            <a:ext cx="6222120" cy="2278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30" y="3811913"/>
            <a:ext cx="2723291" cy="29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b="1" dirty="0" smtClean="0"/>
              <a:t/>
            </a:r>
            <a:br>
              <a:rPr lang="en-NZ" b="1" dirty="0" smtClean="0"/>
            </a:br>
            <a:r>
              <a:rPr lang="en-NZ" dirty="0" smtClean="0"/>
              <a:t>Exploit Creation – Stack Overflow</a:t>
            </a:r>
            <a:r>
              <a:rPr lang="en-NZ" b="1" dirty="0" smtClean="0"/>
              <a:t/>
            </a:r>
            <a:br>
              <a:rPr lang="en-NZ" b="1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1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23" y="1825625"/>
            <a:ext cx="6356033" cy="114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23" y="3569005"/>
            <a:ext cx="3740849" cy="25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b="1" dirty="0" smtClean="0"/>
              <a:t/>
            </a:r>
            <a:br>
              <a:rPr lang="en-NZ" b="1" dirty="0" smtClean="0"/>
            </a:br>
            <a:r>
              <a:rPr lang="en-NZ" dirty="0" smtClean="0"/>
              <a:t>Exploit Creation – Heap Overflow</a:t>
            </a:r>
            <a:r>
              <a:rPr lang="en-NZ" b="1" dirty="0" smtClean="0"/>
              <a:t/>
            </a:r>
            <a:br>
              <a:rPr lang="en-NZ" b="1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1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2</a:t>
            </a:r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24" y="1394370"/>
            <a:ext cx="4777740" cy="2453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24" y="4088787"/>
            <a:ext cx="3817620" cy="25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Kali Linux 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sz="1800" b="1" dirty="0" err="1" smtClean="0"/>
              <a:t>Debian</a:t>
            </a:r>
            <a:r>
              <a:rPr lang="en-NZ" sz="1800" b="1" dirty="0" smtClean="0"/>
              <a:t>-derived</a:t>
            </a:r>
            <a:r>
              <a:rPr lang="en-NZ" sz="1800" dirty="0" smtClean="0"/>
              <a:t> Linux distribution designed for </a:t>
            </a:r>
            <a:r>
              <a:rPr lang="en-NZ" sz="1800" b="1" dirty="0" smtClean="0"/>
              <a:t>digital forensics </a:t>
            </a:r>
            <a:r>
              <a:rPr lang="en-NZ" sz="1800" dirty="0" smtClean="0"/>
              <a:t>and </a:t>
            </a:r>
            <a:r>
              <a:rPr lang="en-NZ" sz="1800" b="1" dirty="0" smtClean="0"/>
              <a:t>penetration testing</a:t>
            </a:r>
            <a:r>
              <a:rPr lang="en-NZ" sz="1800" dirty="0" smtClean="0"/>
              <a:t>. It is maintained and funded by </a:t>
            </a:r>
            <a:r>
              <a:rPr lang="en-NZ" sz="1800" b="1" dirty="0" smtClean="0"/>
              <a:t>Offensive Security</a:t>
            </a:r>
            <a:r>
              <a:rPr lang="en-NZ" sz="1800" dirty="0" smtClean="0"/>
              <a:t>, which has over 600 preinstalled penetration-testing programs,</a:t>
            </a:r>
            <a:r>
              <a:rPr lang="en-NZ" sz="1800" dirty="0" smtClean="0"/>
              <a:t> most of them involve exploiting a victim network or application, performing network discovery, or scanning a target IP address. </a:t>
            </a:r>
          </a:p>
          <a:p>
            <a:pPr marL="0" indent="0" algn="just">
              <a:buNone/>
            </a:pPr>
            <a:endParaRPr lang="en-NZ" sz="1800" dirty="0" smtClean="0"/>
          </a:p>
          <a:p>
            <a:pPr algn="just"/>
            <a:r>
              <a:rPr lang="en-NZ" sz="1800" b="1" dirty="0" err="1" smtClean="0"/>
              <a:t>Metasploit</a:t>
            </a:r>
            <a:r>
              <a:rPr lang="en-NZ" sz="1800" b="1" dirty="0" smtClean="0"/>
              <a:t> Framework </a:t>
            </a:r>
            <a:r>
              <a:rPr lang="en-NZ" sz="1800" dirty="0" smtClean="0"/>
              <a:t>(Exploitation Tool)</a:t>
            </a:r>
          </a:p>
          <a:p>
            <a:pPr algn="just"/>
            <a:r>
              <a:rPr lang="en-NZ" sz="1800" b="1" dirty="0" err="1" smtClean="0"/>
              <a:t>Nmap</a:t>
            </a:r>
            <a:r>
              <a:rPr lang="en-NZ" sz="1800" dirty="0" smtClean="0"/>
              <a:t> (a port scanner), </a:t>
            </a:r>
          </a:p>
          <a:p>
            <a:pPr algn="just"/>
            <a:r>
              <a:rPr lang="en-NZ" sz="1800" b="1" dirty="0" smtClean="0"/>
              <a:t>Wireshark</a:t>
            </a:r>
            <a:r>
              <a:rPr lang="en-NZ" sz="1800" dirty="0" smtClean="0"/>
              <a:t> (a packet </a:t>
            </a:r>
            <a:r>
              <a:rPr lang="en-NZ" sz="1800" dirty="0" err="1" smtClean="0"/>
              <a:t>analyzer</a:t>
            </a:r>
            <a:r>
              <a:rPr lang="en-NZ" sz="1800" dirty="0" smtClean="0"/>
              <a:t>), </a:t>
            </a:r>
          </a:p>
          <a:p>
            <a:pPr algn="just"/>
            <a:r>
              <a:rPr lang="en-NZ" sz="1800" b="1" dirty="0" smtClean="0"/>
              <a:t>John the Ripper</a:t>
            </a:r>
            <a:r>
              <a:rPr lang="en-NZ" sz="1800" dirty="0" smtClean="0"/>
              <a:t> (a password cracker)</a:t>
            </a:r>
          </a:p>
          <a:p>
            <a:pPr algn="just"/>
            <a:r>
              <a:rPr lang="en-NZ" sz="1800" b="1" dirty="0" err="1" smtClean="0"/>
              <a:t>Aircrack</a:t>
            </a:r>
            <a:r>
              <a:rPr lang="en-NZ" sz="1800" b="1" dirty="0" smtClean="0"/>
              <a:t>-ng</a:t>
            </a:r>
            <a:r>
              <a:rPr lang="en-NZ" sz="1800" dirty="0" smtClean="0"/>
              <a:t> (a software suite for penetration-testing wireless LANs)</a:t>
            </a:r>
          </a:p>
          <a:p>
            <a:pPr algn="just"/>
            <a:r>
              <a:rPr lang="en-NZ" sz="1800" b="1" dirty="0" smtClean="0"/>
              <a:t>Burp </a:t>
            </a:r>
            <a:r>
              <a:rPr lang="en-NZ" sz="1800" b="1" smtClean="0"/>
              <a:t>suite </a:t>
            </a:r>
            <a:r>
              <a:rPr lang="en-NZ" sz="1800" smtClean="0"/>
              <a:t>(</a:t>
            </a:r>
            <a:r>
              <a:rPr lang="en-NZ" sz="1800" dirty="0" smtClean="0"/>
              <a:t>web application security scanners)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58" y="3695589"/>
            <a:ext cx="4538858" cy="26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Windows Platform Hacking</vt:lpstr>
      <vt:lpstr>Overview </vt:lpstr>
      <vt:lpstr>Vulnerability Discovery</vt:lpstr>
      <vt:lpstr>Vulnerability Discovery</vt:lpstr>
      <vt:lpstr> Exploit Creation – Stack Overflow </vt:lpstr>
      <vt:lpstr> Exploit Creation – Heap Overflow </vt:lpstr>
      <vt:lpstr>Kali Linux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Platform Attack</dc:title>
  <dc:creator>Zhihan Wang</dc:creator>
  <cp:lastModifiedBy>Zhihan Wang</cp:lastModifiedBy>
  <cp:revision>35</cp:revision>
  <dcterms:created xsi:type="dcterms:W3CDTF">2020-09-13T20:52:07Z</dcterms:created>
  <dcterms:modified xsi:type="dcterms:W3CDTF">2020-09-13T23:24:16Z</dcterms:modified>
</cp:coreProperties>
</file>