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7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8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0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29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3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629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4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44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524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76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8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F0D3-F4FB-4747-8B7A-F5DC95B485E4}" type="datetimeFigureOut">
              <a:rPr lang="en-ZA" smtClean="0"/>
              <a:t>2020/07/28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F2A6-FC24-4D66-9E7D-5703323E84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17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" y="1053586"/>
            <a:ext cx="12179643" cy="5804414"/>
          </a:xfrm>
          <a:solidFill>
            <a:schemeClr val="bg1"/>
          </a:solidFill>
          <a:ln w="53975" cmpd="dbl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ZA" dirty="0" err="1" smtClean="0"/>
              <a:t>sd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1" y="1204869"/>
            <a:ext cx="3811371" cy="5399903"/>
          </a:xfr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72" y="1213432"/>
            <a:ext cx="3811371" cy="5412087"/>
          </a:xfrm>
          <a:prstGeom prst="rect">
            <a:avLst/>
          </a:prstGeom>
          <a:ln cmpd="sng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83" y="1149264"/>
            <a:ext cx="3809046" cy="5511114"/>
          </a:xfrm>
          <a:prstGeom prst="rect">
            <a:avLst/>
          </a:prstGeom>
          <a:ln cmpd="sng">
            <a:solidFill>
              <a:schemeClr val="tx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00" y="21710"/>
            <a:ext cx="12192000" cy="9638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mtClean="0"/>
              <a:t>sd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0229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</vt:lpstr>
    </vt:vector>
  </TitlesOfParts>
  <Company>Nircom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</dc:title>
  <dc:creator>Maja Pauline</dc:creator>
  <cp:lastModifiedBy>Maja Pauline</cp:lastModifiedBy>
  <cp:revision>2</cp:revision>
  <dcterms:created xsi:type="dcterms:W3CDTF">2020-07-28T13:41:08Z</dcterms:created>
  <dcterms:modified xsi:type="dcterms:W3CDTF">2020-07-28T13:49:08Z</dcterms:modified>
</cp:coreProperties>
</file>