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2fc8e504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2fc8e504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2fc8e504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2fc8e504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fc8e50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fc8e50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2fc8e50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2fc8e50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fc8e504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fc8e504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2fc8e504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2fc8e504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2fc8e50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2fc8e50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fc8e504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fc8e504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2fc8e504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2fc8e504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2fc8e504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2fc8e504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PROGRAMIRANJE U UNITY-U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Muris Bušatlić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06.06.2024.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Rezultat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481" y="1861038"/>
            <a:ext cx="2174775" cy="14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025950" y="2286000"/>
            <a:ext cx="40299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HVALA </a:t>
            </a:r>
            <a:r>
              <a:rPr lang="hr" sz="28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NA PAŽNJI</a:t>
            </a:r>
            <a:endParaRPr sz="28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UNITY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Višeplatformski softver za razvoj video igrica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Prvo izdanje izdato u junu 2005.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Izdat kao softver za razvoj Mac OS X igara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Koristi programski jezik C#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Danas se koristi za razvoj: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Desktop igrica;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Mobilnih igrica;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Igrica za konzole;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Igrica virtuelne realnosti.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Mogućnosti i dodaci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Razvijanje igara u 2D i 3D okruženju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“Drag and drop” način programiranja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Dodavanje realistične fizike u igricu (Rigidbody)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Dodavanje fajlova iz drugih programa (Photoshop, Blender, mp3 fajlovi itd.)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 Animiranje modela (Mecanim)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Unity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r"/>
              <a:t>Unity Assets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Osnove interfejsa i kreiranje novog projekta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394" y="1295775"/>
            <a:ext cx="4288967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Novi projekat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25" y="1383275"/>
            <a:ext cx="4082099" cy="23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Interfejs glavnog programa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703" y="1467090"/>
            <a:ext cx="4122350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Osnovne funkcije i sintaksa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void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Update()</a:t>
            </a:r>
            <a:r>
              <a:rPr i="1" lang="hr"/>
              <a:t>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000000"/>
                </a:solidFill>
              </a:rPr>
              <a:t>nekafunkcija();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/>
              <a:t>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void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Awake()</a:t>
            </a:r>
            <a:r>
              <a:rPr i="1" lang="hr"/>
              <a:t>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/>
              <a:t>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void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Start()</a:t>
            </a:r>
            <a:r>
              <a:rPr i="1" lang="hr"/>
              <a:t>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/>
              <a:t>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void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onEnable()</a:t>
            </a:r>
            <a:r>
              <a:rPr i="1" lang="hr"/>
              <a:t>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/>
              <a:t>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void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onDisable()</a:t>
            </a:r>
            <a:r>
              <a:rPr i="1" lang="hr"/>
              <a:t>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hr"/>
              <a:t>}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Deklarisanje podataka i sintaksa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public</a:t>
            </a:r>
            <a:r>
              <a:rPr i="1" lang="hr">
                <a:solidFill>
                  <a:srgbClr val="000000"/>
                </a:solidFill>
              </a:rPr>
              <a:t>/</a:t>
            </a:r>
            <a:r>
              <a:rPr i="1" lang="hr">
                <a:solidFill>
                  <a:srgbClr val="3D85C6"/>
                </a:solidFill>
              </a:rPr>
              <a:t>private</a:t>
            </a:r>
            <a:r>
              <a:rPr i="1" lang="hr"/>
              <a:t> </a:t>
            </a:r>
            <a:r>
              <a:rPr i="1" lang="hr">
                <a:solidFill>
                  <a:srgbClr val="3D85C6"/>
                </a:solidFill>
              </a:rPr>
              <a:t>vrsta</a:t>
            </a:r>
            <a:r>
              <a:rPr i="1" lang="hr"/>
              <a:t> </a:t>
            </a:r>
            <a:r>
              <a:rPr i="1" lang="hr">
                <a:solidFill>
                  <a:srgbClr val="000000"/>
                </a:solidFill>
              </a:rPr>
              <a:t>varijabla;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public</a:t>
            </a:r>
            <a:r>
              <a:rPr i="1" lang="hr">
                <a:solidFill>
                  <a:srgbClr val="000000"/>
                </a:solidFill>
              </a:rPr>
              <a:t> </a:t>
            </a:r>
            <a:r>
              <a:rPr i="1" lang="hr">
                <a:solidFill>
                  <a:srgbClr val="3D85C6"/>
                </a:solidFill>
              </a:rPr>
              <a:t>int</a:t>
            </a:r>
            <a:r>
              <a:rPr i="1" lang="hr">
                <a:solidFill>
                  <a:srgbClr val="000000"/>
                </a:solidFill>
              </a:rPr>
              <a:t> i = </a:t>
            </a:r>
            <a:r>
              <a:rPr i="1" lang="hr">
                <a:solidFill>
                  <a:srgbClr val="6AA84F"/>
                </a:solidFill>
              </a:rPr>
              <a:t>1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private float</a:t>
            </a:r>
            <a:r>
              <a:rPr i="1" lang="hr">
                <a:solidFill>
                  <a:srgbClr val="000000"/>
                </a:solidFill>
              </a:rPr>
              <a:t> f = </a:t>
            </a:r>
            <a:r>
              <a:rPr i="1" lang="hr">
                <a:solidFill>
                  <a:srgbClr val="6AA84F"/>
                </a:solidFill>
              </a:rPr>
              <a:t>1f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double</a:t>
            </a:r>
            <a:r>
              <a:rPr i="1" lang="hr">
                <a:solidFill>
                  <a:srgbClr val="000000"/>
                </a:solidFill>
              </a:rPr>
              <a:t> d = </a:t>
            </a:r>
            <a:r>
              <a:rPr i="1" lang="hr">
                <a:solidFill>
                  <a:srgbClr val="6AA84F"/>
                </a:solidFill>
              </a:rPr>
              <a:t>1d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long</a:t>
            </a:r>
            <a:r>
              <a:rPr i="1" lang="hr">
                <a:solidFill>
                  <a:srgbClr val="000000"/>
                </a:solidFill>
              </a:rPr>
              <a:t> l = </a:t>
            </a:r>
            <a:r>
              <a:rPr i="1" lang="hr">
                <a:solidFill>
                  <a:srgbClr val="6AA84F"/>
                </a:solidFill>
              </a:rPr>
              <a:t>1L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string</a:t>
            </a:r>
            <a:r>
              <a:rPr i="1" lang="hr">
                <a:solidFill>
                  <a:srgbClr val="000000"/>
                </a:solidFill>
              </a:rPr>
              <a:t> s = </a:t>
            </a:r>
            <a:r>
              <a:rPr i="1" lang="hr">
                <a:solidFill>
                  <a:srgbClr val="E69138"/>
                </a:solidFill>
              </a:rPr>
              <a:t>“Muris”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char</a:t>
            </a:r>
            <a:r>
              <a:rPr i="1" lang="hr">
                <a:solidFill>
                  <a:srgbClr val="000000"/>
                </a:solidFill>
              </a:rPr>
              <a:t> c = </a:t>
            </a:r>
            <a:r>
              <a:rPr i="1" lang="hr">
                <a:solidFill>
                  <a:srgbClr val="E69138"/>
                </a:solidFill>
              </a:rPr>
              <a:t>'M'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Primjer kodiranja jednostavnog programa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int</a:t>
            </a:r>
            <a:r>
              <a:rPr i="1" lang="hr">
                <a:solidFill>
                  <a:srgbClr val="000000"/>
                </a:solidFill>
              </a:rPr>
              <a:t> a = </a:t>
            </a:r>
            <a:r>
              <a:rPr i="1" lang="hr">
                <a:solidFill>
                  <a:srgbClr val="6AA84F"/>
                </a:solidFill>
              </a:rPr>
              <a:t>2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3D85C6"/>
                </a:solidFill>
              </a:rPr>
              <a:t>int</a:t>
            </a:r>
            <a:r>
              <a:rPr i="1" lang="hr">
                <a:solidFill>
                  <a:srgbClr val="000000"/>
                </a:solidFill>
              </a:rPr>
              <a:t> b = </a:t>
            </a:r>
            <a:r>
              <a:rPr i="1" lang="hr">
                <a:solidFill>
                  <a:srgbClr val="6AA84F"/>
                </a:solidFill>
              </a:rPr>
              <a:t>3</a:t>
            </a:r>
            <a:r>
              <a:rPr i="1" lang="hr">
                <a:solidFill>
                  <a:srgbClr val="000000"/>
                </a:solidFill>
              </a:rPr>
              <a:t>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000000"/>
                </a:solidFill>
              </a:rPr>
              <a:t>Console.WriteLine(</a:t>
            </a:r>
            <a:r>
              <a:rPr i="1" lang="hr">
                <a:solidFill>
                  <a:srgbClr val="3D85C6"/>
                </a:solidFill>
              </a:rPr>
              <a:t>a</a:t>
            </a:r>
            <a:r>
              <a:rPr i="1" lang="hr">
                <a:solidFill>
                  <a:srgbClr val="000000"/>
                </a:solidFill>
              </a:rPr>
              <a:t>+</a:t>
            </a:r>
            <a:r>
              <a:rPr i="1" lang="hr">
                <a:solidFill>
                  <a:srgbClr val="3D85C6"/>
                </a:solidFill>
              </a:rPr>
              <a:t>b</a:t>
            </a:r>
            <a:r>
              <a:rPr i="1" lang="hr">
                <a:solidFill>
                  <a:srgbClr val="000000"/>
                </a:solidFill>
              </a:rPr>
              <a:t>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000000"/>
                </a:solidFill>
              </a:rPr>
              <a:t>Console.WriteLine(</a:t>
            </a:r>
            <a:r>
              <a:rPr i="1" lang="hr">
                <a:solidFill>
                  <a:srgbClr val="3D85C6"/>
                </a:solidFill>
              </a:rPr>
              <a:t>a</a:t>
            </a:r>
            <a:r>
              <a:rPr i="1" lang="hr">
                <a:solidFill>
                  <a:srgbClr val="000000"/>
                </a:solidFill>
              </a:rPr>
              <a:t>-</a:t>
            </a:r>
            <a:r>
              <a:rPr i="1" lang="hr">
                <a:solidFill>
                  <a:srgbClr val="3D85C6"/>
                </a:solidFill>
              </a:rPr>
              <a:t>b</a:t>
            </a:r>
            <a:r>
              <a:rPr i="1" lang="hr">
                <a:solidFill>
                  <a:srgbClr val="000000"/>
                </a:solidFill>
              </a:rPr>
              <a:t>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000000"/>
                </a:solidFill>
              </a:rPr>
              <a:t>Console.WriteLine(</a:t>
            </a:r>
            <a:r>
              <a:rPr i="1" lang="hr">
                <a:solidFill>
                  <a:srgbClr val="3D85C6"/>
                </a:solidFill>
              </a:rPr>
              <a:t>a</a:t>
            </a:r>
            <a:r>
              <a:rPr i="1" lang="hr">
                <a:solidFill>
                  <a:srgbClr val="000000"/>
                </a:solidFill>
              </a:rPr>
              <a:t>*</a:t>
            </a:r>
            <a:r>
              <a:rPr i="1" lang="hr">
                <a:solidFill>
                  <a:srgbClr val="3D85C6"/>
                </a:solidFill>
              </a:rPr>
              <a:t>b</a:t>
            </a:r>
            <a:r>
              <a:rPr i="1" lang="hr">
                <a:solidFill>
                  <a:srgbClr val="000000"/>
                </a:solidFill>
              </a:rPr>
              <a:t>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hr">
                <a:solidFill>
                  <a:srgbClr val="000000"/>
                </a:solidFill>
              </a:rPr>
              <a:t>Console.WriteLine(</a:t>
            </a:r>
            <a:r>
              <a:rPr i="1" lang="hr">
                <a:solidFill>
                  <a:srgbClr val="3D85C6"/>
                </a:solidFill>
              </a:rPr>
              <a:t>a</a:t>
            </a:r>
            <a:r>
              <a:rPr i="1" lang="hr">
                <a:solidFill>
                  <a:srgbClr val="000000"/>
                </a:solidFill>
              </a:rPr>
              <a:t>/</a:t>
            </a:r>
            <a:r>
              <a:rPr i="1" lang="hr">
                <a:solidFill>
                  <a:srgbClr val="3D85C6"/>
                </a:solidFill>
              </a:rPr>
              <a:t>b</a:t>
            </a:r>
            <a:r>
              <a:rPr i="1" lang="hr">
                <a:solidFill>
                  <a:srgbClr val="000000"/>
                </a:solidFill>
              </a:rPr>
              <a:t>);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