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95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4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5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0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4CCF-2863-4519-8AA4-074CF8910909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72F9-F1B5-430B-B884-B75303D24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管理系统重构工作</a:t>
            </a:r>
            <a:r>
              <a:rPr lang="en-US" altLang="zh-CN" dirty="0" smtClean="0"/>
              <a:t>0.0.2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L2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3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完善 </a:t>
            </a:r>
            <a:r>
              <a:rPr lang="en-US" altLang="zh-CN" dirty="0" smtClean="0"/>
              <a:t>L2 </a:t>
            </a:r>
            <a:r>
              <a:rPr lang="zh-CN" altLang="en-US" dirty="0" smtClean="0"/>
              <a:t>层领域设计</a:t>
            </a:r>
            <a:endParaRPr lang="en-US" altLang="zh-CN" dirty="0" smtClean="0"/>
          </a:p>
          <a:p>
            <a:r>
              <a:rPr lang="zh-CN" altLang="en-US" dirty="0" smtClean="0"/>
              <a:t>基本完成数据库的设计</a:t>
            </a:r>
            <a:endParaRPr lang="en-US" altLang="zh-CN" dirty="0" smtClean="0"/>
          </a:p>
          <a:p>
            <a:r>
              <a:rPr lang="zh-CN" altLang="en-US" dirty="0" smtClean="0"/>
              <a:t>能进行单元测试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2~3</a:t>
            </a:r>
            <a:r>
              <a:rPr lang="zh-CN" altLang="en-US" dirty="0" smtClean="0"/>
              <a:t>个关键用例</a:t>
            </a:r>
            <a:endParaRPr lang="en-US" altLang="zh-CN" dirty="0" smtClean="0"/>
          </a:p>
          <a:p>
            <a:r>
              <a:rPr lang="zh-CN" altLang="en-US" dirty="0" smtClean="0"/>
              <a:t>为更高级功能保留接口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58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1" y="715186"/>
            <a:ext cx="7880007" cy="56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0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数据库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驱动 </a:t>
            </a:r>
            <a:r>
              <a:rPr lang="en-US" altLang="zh-CN" dirty="0" err="1" smtClean="0"/>
              <a:t>pymysql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web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后台 </a:t>
            </a:r>
            <a:r>
              <a:rPr lang="en-US" altLang="zh-CN" dirty="0" smtClean="0"/>
              <a:t>flask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Django</a:t>
            </a:r>
          </a:p>
          <a:p>
            <a:pPr lvl="1"/>
            <a:r>
              <a:rPr lang="zh-CN" altLang="en-US" dirty="0" smtClean="0"/>
              <a:t>前端 </a:t>
            </a:r>
            <a:r>
              <a:rPr lang="en-US" altLang="zh-CN" dirty="0" smtClean="0"/>
              <a:t>bootstrap + 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zh-CN" altLang="en-US" dirty="0" smtClean="0"/>
              <a:t>配置 </a:t>
            </a:r>
            <a:r>
              <a:rPr lang="en-US" altLang="zh-CN" dirty="0" err="1" smtClean="0"/>
              <a:t>oslo_message</a:t>
            </a:r>
            <a:r>
              <a:rPr lang="en-US" altLang="zh-CN" dirty="0" smtClean="0"/>
              <a:t> (</a:t>
            </a:r>
            <a:r>
              <a:rPr lang="zh-CN" altLang="en-US" dirty="0" smtClean="0"/>
              <a:t>来自 </a:t>
            </a:r>
            <a:r>
              <a:rPr lang="en-US" altLang="zh-CN" dirty="0" err="1" smtClean="0"/>
              <a:t>openstack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消息通知</a:t>
            </a:r>
            <a:r>
              <a:rPr lang="en-US" altLang="zh-CN" dirty="0" smtClean="0"/>
              <a:t>(</a:t>
            </a:r>
            <a:r>
              <a:rPr lang="zh-CN" altLang="en-US" dirty="0" smtClean="0"/>
              <a:t>邮件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其它通知驱动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smtplib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smtpd</a:t>
            </a:r>
            <a:r>
              <a:rPr lang="en-US" altLang="zh-CN" dirty="0" smtClean="0"/>
              <a:t> (</a:t>
            </a:r>
            <a:r>
              <a:rPr lang="zh-CN" altLang="en-US" dirty="0" smtClean="0"/>
              <a:t>独立服务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内部组件互联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rabbitmq</a:t>
            </a:r>
            <a:r>
              <a:rPr lang="en-US" altLang="zh-CN" dirty="0" smtClean="0"/>
              <a:t> + kombu + </a:t>
            </a:r>
            <a:r>
              <a:rPr lang="zh-CN" altLang="en-US" dirty="0" smtClean="0"/>
              <a:t>自定义 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36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安全模型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rbac</a:t>
            </a:r>
            <a:r>
              <a:rPr lang="en-US" altLang="zh-CN" dirty="0" smtClean="0"/>
              <a:t> </a:t>
            </a:r>
            <a:r>
              <a:rPr lang="zh-CN" altLang="en-US" dirty="0" smtClean="0"/>
              <a:t>权限管理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以接口方式支持多种后端</a:t>
            </a:r>
            <a:endParaRPr lang="en-US" altLang="zh-CN" dirty="0" smtClean="0"/>
          </a:p>
          <a:p>
            <a:r>
              <a:rPr lang="zh-CN" altLang="en-US" dirty="0" smtClean="0"/>
              <a:t>配额管理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基于资源</a:t>
            </a:r>
            <a:r>
              <a:rPr lang="zh-CN" altLang="en-US" dirty="0"/>
              <a:t>类型</a:t>
            </a:r>
            <a:r>
              <a:rPr lang="zh-CN" altLang="en-US" dirty="0" smtClean="0"/>
              <a:t>和用户分配</a:t>
            </a:r>
            <a:endParaRPr lang="en-US" altLang="zh-CN" dirty="0" smtClean="0"/>
          </a:p>
          <a:p>
            <a:r>
              <a:rPr lang="zh-CN" altLang="en-US" dirty="0" smtClean="0"/>
              <a:t>定时任务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apscheduler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44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32453" y="577336"/>
            <a:ext cx="5692347" cy="1964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2628" y="708455"/>
            <a:ext cx="1804087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</a:t>
            </a:r>
            <a:r>
              <a:rPr lang="en-US" altLang="zh-CN" dirty="0" err="1" smtClean="0"/>
              <a:t>ui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8119" y="708456"/>
            <a:ext cx="1804087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8931" y="4703807"/>
            <a:ext cx="273496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openstack</a:t>
            </a:r>
            <a:r>
              <a:rPr lang="en-US" altLang="zh-CN" dirty="0"/>
              <a:t> </a:t>
            </a:r>
            <a:r>
              <a:rPr lang="en-US" altLang="zh-CN" dirty="0" smtClean="0"/>
              <a:t>dashboard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48931" y="5601732"/>
            <a:ext cx="1556952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</a:t>
            </a:r>
            <a:r>
              <a:rPr lang="zh-CN" altLang="en-US" dirty="0"/>
              <a:t>器</a:t>
            </a:r>
          </a:p>
        </p:txBody>
      </p:sp>
      <p:sp>
        <p:nvSpPr>
          <p:cNvPr id="12" name="矩形 11"/>
          <p:cNvSpPr/>
          <p:nvPr/>
        </p:nvSpPr>
        <p:spPr>
          <a:xfrm>
            <a:off x="4094207" y="5601731"/>
            <a:ext cx="177937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网络（交换机等、路由等）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61904" y="5601730"/>
            <a:ext cx="177937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14" name="矩形 13"/>
          <p:cNvSpPr/>
          <p:nvPr/>
        </p:nvSpPr>
        <p:spPr>
          <a:xfrm>
            <a:off x="5210433" y="4703808"/>
            <a:ext cx="2734963" cy="696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L0 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48930" y="2669061"/>
            <a:ext cx="5692347" cy="1915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52611" y="560173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L0 </a:t>
            </a:r>
            <a:r>
              <a:rPr lang="zh-CN" altLang="en-US" dirty="0" smtClean="0"/>
              <a:t>物理设备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52611" y="4766276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L1 </a:t>
            </a:r>
            <a:r>
              <a:rPr lang="zh-CN" altLang="en-US" dirty="0" smtClean="0"/>
              <a:t>虚拟设备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52611" y="341733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L2 </a:t>
            </a:r>
            <a:r>
              <a:rPr lang="zh-CN" altLang="en-US" dirty="0" smtClean="0"/>
              <a:t>业务</a:t>
            </a:r>
            <a:r>
              <a:rPr lang="zh-CN" altLang="en-US" dirty="0"/>
              <a:t>模型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52611" y="170386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L3</a:t>
            </a:r>
            <a:r>
              <a:rPr lang="zh-CN" altLang="en-US" dirty="0"/>
              <a:t> </a:t>
            </a:r>
            <a:r>
              <a:rPr lang="zh-CN" altLang="en-US" dirty="0" smtClean="0"/>
              <a:t>行业应用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64258" y="3962399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cloud 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231026" y="3403599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配额管理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47502" y="3962398"/>
            <a:ext cx="1313938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</a:t>
            </a:r>
            <a:r>
              <a:rPr lang="zh-CN" altLang="en-US" dirty="0" smtClean="0"/>
              <a:t>通知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640727" y="3413467"/>
            <a:ext cx="1218171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430163" y="1404553"/>
            <a:ext cx="2553731" cy="1017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教育</a:t>
            </a:r>
          </a:p>
        </p:txBody>
      </p:sp>
      <p:sp>
        <p:nvSpPr>
          <p:cNvPr id="26" name="矩形 25"/>
          <p:cNvSpPr/>
          <p:nvPr/>
        </p:nvSpPr>
        <p:spPr>
          <a:xfrm>
            <a:off x="5095103" y="1407989"/>
            <a:ext cx="2664940" cy="1017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办公</a:t>
            </a:r>
          </a:p>
        </p:txBody>
      </p:sp>
      <p:sp>
        <p:nvSpPr>
          <p:cNvPr id="29" name="矩形 28"/>
          <p:cNvSpPr/>
          <p:nvPr/>
        </p:nvSpPr>
        <p:spPr>
          <a:xfrm>
            <a:off x="2362198" y="3392613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</a:t>
            </a:r>
          </a:p>
        </p:txBody>
      </p:sp>
      <p:sp>
        <p:nvSpPr>
          <p:cNvPr id="27" name="矩形 26"/>
          <p:cNvSpPr/>
          <p:nvPr/>
        </p:nvSpPr>
        <p:spPr>
          <a:xfrm>
            <a:off x="3821325" y="3397078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r>
              <a:rPr lang="zh-CN" altLang="en-US" dirty="0"/>
              <a:t>设置</a:t>
            </a:r>
          </a:p>
        </p:txBody>
      </p:sp>
      <p:sp>
        <p:nvSpPr>
          <p:cNvPr id="30" name="矩形 29"/>
          <p:cNvSpPr/>
          <p:nvPr/>
        </p:nvSpPr>
        <p:spPr>
          <a:xfrm>
            <a:off x="3821324" y="3946953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31" name="矩形 30"/>
          <p:cNvSpPr/>
          <p:nvPr/>
        </p:nvSpPr>
        <p:spPr>
          <a:xfrm>
            <a:off x="6643818" y="2819227"/>
            <a:ext cx="1215080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桌面监控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2362199" y="2819227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桌面管理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21325" y="2819227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桌面策略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247500" y="2826264"/>
            <a:ext cx="1330413" cy="4942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接入管理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62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后端指向一个</a:t>
            </a:r>
            <a:r>
              <a:rPr lang="en-US" altLang="zh-CN" dirty="0" smtClean="0"/>
              <a:t>VM</a:t>
            </a:r>
          </a:p>
          <a:p>
            <a:pPr lvl="1"/>
            <a:r>
              <a:rPr lang="zh-CN" altLang="en-US" dirty="0" smtClean="0"/>
              <a:t>使用镜像、网络、性能配置、存储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可配置空闲处理策略</a:t>
            </a:r>
            <a:endParaRPr lang="en-US" altLang="zh-CN" dirty="0" smtClean="0"/>
          </a:p>
          <a:p>
            <a:r>
              <a:rPr lang="zh-CN" altLang="en-US" dirty="0" smtClean="0"/>
              <a:t>桌面池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具备相同桌面设置的一个调度集合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配置桌面池的处理策略：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启动、关闭时间策略 每天、每周、每月 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创建策略 立即创建全部、保持空闲数量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关闭处理策略 删除 挂起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9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任务调度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97650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函数，运行耗时长的动作</a:t>
            </a:r>
            <a:endParaRPr lang="en-US" altLang="zh-CN" dirty="0" smtClean="0"/>
          </a:p>
          <a:p>
            <a:r>
              <a:rPr lang="zh-CN" altLang="en-US" dirty="0" smtClean="0"/>
              <a:t>执行引擎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提供接口，接收任务请求并转换为任务函数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号任务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内部的定时任务，向执行引擎注入需要在特定时间执行的任务</a:t>
            </a:r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180942" y="4808967"/>
            <a:ext cx="6846036" cy="1936681"/>
            <a:chOff x="1180942" y="4808967"/>
            <a:chExt cx="6846036" cy="1936681"/>
          </a:xfrm>
        </p:grpSpPr>
        <p:sp>
          <p:nvSpPr>
            <p:cNvPr id="4" name="矩形 3"/>
            <p:cNvSpPr/>
            <p:nvPr/>
          </p:nvSpPr>
          <p:spPr>
            <a:xfrm>
              <a:off x="2974739" y="5745226"/>
              <a:ext cx="1724891" cy="3740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消息队列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4700759" y="4808967"/>
              <a:ext cx="685800" cy="613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80942" y="574005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创建任务</a:t>
              </a:r>
              <a:endParaRPr lang="zh-CN" altLang="en-US" dirty="0"/>
            </a:p>
          </p:txBody>
        </p:sp>
        <p:cxnSp>
          <p:nvCxnSpPr>
            <p:cNvPr id="11" name="直接连接符 10"/>
            <p:cNvCxnSpPr>
              <a:stCxn id="7" idx="3"/>
              <a:endCxn id="4" idx="1"/>
            </p:cNvCxnSpPr>
            <p:nvPr/>
          </p:nvCxnSpPr>
          <p:spPr>
            <a:xfrm>
              <a:off x="2288938" y="5924720"/>
              <a:ext cx="685801" cy="7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4" idx="1"/>
              <a:endCxn id="6" idx="2"/>
            </p:cNvCxnSpPr>
            <p:nvPr/>
          </p:nvCxnSpPr>
          <p:spPr>
            <a:xfrm rot="10800000" flipH="1">
              <a:off x="2974739" y="5115499"/>
              <a:ext cx="1726020" cy="816764"/>
            </a:xfrm>
            <a:prstGeom prst="bentConnector3">
              <a:avLst>
                <a:gd name="adj1" fmla="val -132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磁盘 15"/>
            <p:cNvSpPr/>
            <p:nvPr/>
          </p:nvSpPr>
          <p:spPr>
            <a:xfrm>
              <a:off x="7393132" y="4883183"/>
              <a:ext cx="633846" cy="46463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046945" y="5317510"/>
              <a:ext cx="685800" cy="613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4" idx="3"/>
              <a:endCxn id="29" idx="2"/>
            </p:cNvCxnSpPr>
            <p:nvPr/>
          </p:nvCxnSpPr>
          <p:spPr>
            <a:xfrm>
              <a:off x="4699630" y="5932263"/>
              <a:ext cx="1347315" cy="506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6" idx="6"/>
              <a:endCxn id="16" idx="2"/>
            </p:cNvCxnSpPr>
            <p:nvPr/>
          </p:nvCxnSpPr>
          <p:spPr>
            <a:xfrm>
              <a:off x="5386559" y="5115499"/>
              <a:ext cx="20065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046945" y="6132584"/>
              <a:ext cx="685800" cy="613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4" idx="3"/>
              <a:endCxn id="18" idx="2"/>
            </p:cNvCxnSpPr>
            <p:nvPr/>
          </p:nvCxnSpPr>
          <p:spPr>
            <a:xfrm flipV="1">
              <a:off x="4699630" y="5624042"/>
              <a:ext cx="1347315" cy="3082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24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388444" y="1524000"/>
            <a:ext cx="1668161" cy="3262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068606" y="1524000"/>
            <a:ext cx="3002679" cy="3262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8547" y="1524000"/>
            <a:ext cx="1540466" cy="3262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6291" y="1861752"/>
            <a:ext cx="93911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26291" y="2784390"/>
            <a:ext cx="93911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95132" y="2784390"/>
            <a:ext cx="93911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UI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6291" y="3707028"/>
            <a:ext cx="93911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</a:t>
            </a:r>
            <a:endParaRPr lang="en-US" altLang="zh-CN" dirty="0" smtClean="0"/>
          </a:p>
          <a:p>
            <a:pPr algn="ctr"/>
            <a:r>
              <a:rPr lang="zh-CN" altLang="en-US" dirty="0"/>
              <a:t>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3295132" y="1861752"/>
            <a:ext cx="93911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接入管理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95131" y="3707028"/>
            <a:ext cx="93911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83208" y="2180874"/>
            <a:ext cx="939113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32598" y="1837039"/>
            <a:ext cx="1252159" cy="1869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openstack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40828" y="3781169"/>
            <a:ext cx="1243929" cy="8567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监控接口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52151" y="51239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用户端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020064" y="5165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控制端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20095" y="51658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25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299</Words>
  <Application>Microsoft Office PowerPoint</Application>
  <PresentationFormat>全屏显示(4:3)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管理系统重构工作0.0.2</vt:lpstr>
      <vt:lpstr>目标</vt:lpstr>
      <vt:lpstr>PowerPoint 演示文稿</vt:lpstr>
      <vt:lpstr>技术选型</vt:lpstr>
      <vt:lpstr>技术选型</vt:lpstr>
      <vt:lpstr>PowerPoint 演示文稿</vt:lpstr>
      <vt:lpstr>桌面管理</vt:lpstr>
      <vt:lpstr>任务调度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管理系统重构工作0.0.2</dc:title>
  <dc:creator>Yingcai FENG</dc:creator>
  <cp:lastModifiedBy>Yingcai FENG</cp:lastModifiedBy>
  <cp:revision>28</cp:revision>
  <dcterms:created xsi:type="dcterms:W3CDTF">2016-01-21T08:37:12Z</dcterms:created>
  <dcterms:modified xsi:type="dcterms:W3CDTF">2016-01-22T12:03:43Z</dcterms:modified>
</cp:coreProperties>
</file>