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4.xml" ContentType="application/vnd.openxmlformats-officedocument.theme+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5.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6.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7.xml" ContentType="application/vnd.openxmlformats-officedocument.theme+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8.xml" ContentType="application/vnd.openxmlformats-officedocument.theme+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9.xml" ContentType="application/vnd.openxmlformats-officedocument.them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theme/theme10.xml" ContentType="application/vnd.openxmlformats-officedocument.theme+xml"/>
  <Override PartName="/ppt/theme/theme11.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 id="2147483664" r:id="rId3"/>
    <p:sldMasterId id="2147483668" r:id="rId4"/>
    <p:sldMasterId id="2147483672" r:id="rId5"/>
    <p:sldMasterId id="2147483676" r:id="rId6"/>
    <p:sldMasterId id="2147483680" r:id="rId7"/>
    <p:sldMasterId id="2147483684" r:id="rId8"/>
    <p:sldMasterId id="2147483688" r:id="rId9"/>
    <p:sldMasterId id="2147483692" r:id="rId10"/>
  </p:sldMasterIdLst>
  <p:notesMasterIdLst>
    <p:notesMasterId r:id="rId31"/>
  </p:notesMasterIdLst>
  <p:sldIdLst>
    <p:sldId id="374" r:id="rId11"/>
    <p:sldId id="296" r:id="rId12"/>
    <p:sldId id="297" r:id="rId13"/>
    <p:sldId id="342" r:id="rId14"/>
    <p:sldId id="343" r:id="rId15"/>
    <p:sldId id="329" r:id="rId16"/>
    <p:sldId id="300" r:id="rId17"/>
    <p:sldId id="311" r:id="rId18"/>
    <p:sldId id="377" r:id="rId19"/>
    <p:sldId id="376" r:id="rId20"/>
    <p:sldId id="378" r:id="rId21"/>
    <p:sldId id="381" r:id="rId22"/>
    <p:sldId id="382" r:id="rId23"/>
    <p:sldId id="380" r:id="rId24"/>
    <p:sldId id="383" r:id="rId25"/>
    <p:sldId id="384" r:id="rId26"/>
    <p:sldId id="301" r:id="rId27"/>
    <p:sldId id="302" r:id="rId28"/>
    <p:sldId id="385" r:id="rId29"/>
    <p:sldId id="375" r:id="rId30"/>
  </p:sldIdLst>
  <p:sldSz cx="12190413" cy="6859588"/>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4">
          <p15:clr>
            <a:srgbClr val="A4A3A4"/>
          </p15:clr>
        </p15:guide>
        <p15:guide id="2" pos="38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B0F0"/>
    <a:srgbClr val="03445A"/>
    <a:srgbClr val="0B4F5C"/>
    <a:srgbClr val="737D7F"/>
    <a:srgbClr val="3598DB"/>
    <a:srgbClr val="0067B4"/>
    <a:srgbClr val="0079A4"/>
    <a:srgbClr val="3AB7AF"/>
    <a:srgbClr val="01ACBE"/>
    <a:srgbClr val="1B9D9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864" autoAdjust="0"/>
    <p:restoredTop sz="94660"/>
  </p:normalViewPr>
  <p:slideViewPr>
    <p:cSldViewPr snapToGrid="0" showGuides="1">
      <p:cViewPr varScale="1">
        <p:scale>
          <a:sx n="78" d="100"/>
          <a:sy n="78" d="100"/>
        </p:scale>
        <p:origin x="274" y="43"/>
      </p:cViewPr>
      <p:guideLst>
        <p:guide orient="horz" pos="2184"/>
        <p:guide pos="3824"/>
      </p:guideLst>
    </p:cSldViewPr>
  </p:slideViewPr>
  <p:notesTextViewPr>
    <p:cViewPr>
      <p:scale>
        <a:sx n="1" d="1"/>
        <a:sy n="1" d="1"/>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 Target="slides/slide3.xml"/><Relationship Id="rId18" Type="http://schemas.openxmlformats.org/officeDocument/2006/relationships/slide" Target="slides/slide8.xml"/><Relationship Id="rId26" Type="http://schemas.openxmlformats.org/officeDocument/2006/relationships/slide" Target="slides/slide16.xml"/><Relationship Id="rId3" Type="http://schemas.openxmlformats.org/officeDocument/2006/relationships/slideMaster" Target="slideMasters/slideMaster3.xml"/><Relationship Id="rId21" Type="http://schemas.openxmlformats.org/officeDocument/2006/relationships/slide" Target="slides/slide11.xml"/><Relationship Id="rId34" Type="http://schemas.openxmlformats.org/officeDocument/2006/relationships/theme" Target="theme/theme1.xml"/><Relationship Id="rId7" Type="http://schemas.openxmlformats.org/officeDocument/2006/relationships/slideMaster" Target="slideMasters/slideMaster7.xml"/><Relationship Id="rId12" Type="http://schemas.openxmlformats.org/officeDocument/2006/relationships/slide" Target="slides/slide2.xml"/><Relationship Id="rId17" Type="http://schemas.openxmlformats.org/officeDocument/2006/relationships/slide" Target="slides/slide7.xml"/><Relationship Id="rId25" Type="http://schemas.openxmlformats.org/officeDocument/2006/relationships/slide" Target="slides/slide15.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6.xml"/><Relationship Id="rId20" Type="http://schemas.openxmlformats.org/officeDocument/2006/relationships/slide" Target="slides/slide10.xml"/><Relationship Id="rId29"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1.xml"/><Relationship Id="rId24" Type="http://schemas.openxmlformats.org/officeDocument/2006/relationships/slide" Target="slides/slide14.xml"/><Relationship Id="rId32" Type="http://schemas.openxmlformats.org/officeDocument/2006/relationships/presProps" Target="presProps.xml"/><Relationship Id="rId5" Type="http://schemas.openxmlformats.org/officeDocument/2006/relationships/slideMaster" Target="slideMasters/slideMaster5.xml"/><Relationship Id="rId15" Type="http://schemas.openxmlformats.org/officeDocument/2006/relationships/slide" Target="slides/slide5.xml"/><Relationship Id="rId23" Type="http://schemas.openxmlformats.org/officeDocument/2006/relationships/slide" Target="slides/slide13.xml"/><Relationship Id="rId28" Type="http://schemas.openxmlformats.org/officeDocument/2006/relationships/slide" Target="slides/slide18.xml"/><Relationship Id="rId10" Type="http://schemas.openxmlformats.org/officeDocument/2006/relationships/slideMaster" Target="slideMasters/slideMaster10.xml"/><Relationship Id="rId19" Type="http://schemas.openxmlformats.org/officeDocument/2006/relationships/slide" Target="slides/slide9.xml"/><Relationship Id="rId31" Type="http://schemas.openxmlformats.org/officeDocument/2006/relationships/notesMaster" Target="notesMasters/notesMaster1.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4.xml"/><Relationship Id="rId22" Type="http://schemas.openxmlformats.org/officeDocument/2006/relationships/slide" Target="slides/slide12.xml"/><Relationship Id="rId27" Type="http://schemas.openxmlformats.org/officeDocument/2006/relationships/slide" Target="slides/slide17.xml"/><Relationship Id="rId30" Type="http://schemas.openxmlformats.org/officeDocument/2006/relationships/slide" Target="slides/slide20.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1.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012C8C0-A3D3-487B-AECC-CB6663EAE28D}" type="datetimeFigureOut">
              <a:rPr lang="zh-CN" altLang="en-US" smtClean="0"/>
              <a:t>2022/5/20</a:t>
            </a:fld>
            <a:endParaRPr lang="zh-CN" altLang="en-US"/>
          </a:p>
        </p:txBody>
      </p:sp>
      <p:sp>
        <p:nvSpPr>
          <p:cNvPr id="4" name="幻灯片图像占位符 3"/>
          <p:cNvSpPr>
            <a:spLocks noGrp="1" noRot="1" noChangeAspect="1"/>
          </p:cNvSpPr>
          <p:nvPr>
            <p:ph type="sldImg" idx="2"/>
          </p:nvPr>
        </p:nvSpPr>
        <p:spPr>
          <a:xfrm>
            <a:off x="687388" y="1143000"/>
            <a:ext cx="5483225"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849D3E0-124D-4DFF-AE99-4EA4CC201DB4}" type="slidenum">
              <a:rPr lang="zh-CN" altLang="en-US" smtClean="0"/>
              <a:t>‹#›</a:t>
            </a:fld>
            <a:endParaRPr lang="zh-CN" altLang="en-US"/>
          </a:p>
        </p:txBody>
      </p:sp>
    </p:spTree>
    <p:extLst>
      <p:ext uri="{BB962C8B-B14F-4D97-AF65-F5344CB8AC3E}">
        <p14:creationId xmlns:p14="http://schemas.microsoft.com/office/powerpoint/2010/main" val="9090447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t>1</a:t>
            </a:fld>
            <a:endParaRPr lang="zh-CN" altLang="en-US"/>
          </a:p>
        </p:txBody>
      </p:sp>
    </p:spTree>
    <p:extLst>
      <p:ext uri="{BB962C8B-B14F-4D97-AF65-F5344CB8AC3E}">
        <p14:creationId xmlns:p14="http://schemas.microsoft.com/office/powerpoint/2010/main" val="28442917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t>10</a:t>
            </a:fld>
            <a:endParaRPr lang="zh-CN" altLang="en-US"/>
          </a:p>
        </p:txBody>
      </p:sp>
    </p:spTree>
    <p:extLst>
      <p:ext uri="{BB962C8B-B14F-4D97-AF65-F5344CB8AC3E}">
        <p14:creationId xmlns:p14="http://schemas.microsoft.com/office/powerpoint/2010/main" val="13113982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t>11</a:t>
            </a:fld>
            <a:endParaRPr lang="zh-CN" altLang="en-US"/>
          </a:p>
        </p:txBody>
      </p:sp>
    </p:spTree>
    <p:extLst>
      <p:ext uri="{BB962C8B-B14F-4D97-AF65-F5344CB8AC3E}">
        <p14:creationId xmlns:p14="http://schemas.microsoft.com/office/powerpoint/2010/main" val="40981929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t>12</a:t>
            </a:fld>
            <a:endParaRPr lang="zh-CN" altLang="en-US"/>
          </a:p>
        </p:txBody>
      </p:sp>
    </p:spTree>
    <p:extLst>
      <p:ext uri="{BB962C8B-B14F-4D97-AF65-F5344CB8AC3E}">
        <p14:creationId xmlns:p14="http://schemas.microsoft.com/office/powerpoint/2010/main" val="31309881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t>13</a:t>
            </a:fld>
            <a:endParaRPr lang="zh-CN" altLang="en-US"/>
          </a:p>
        </p:txBody>
      </p:sp>
    </p:spTree>
    <p:extLst>
      <p:ext uri="{BB962C8B-B14F-4D97-AF65-F5344CB8AC3E}">
        <p14:creationId xmlns:p14="http://schemas.microsoft.com/office/powerpoint/2010/main" val="27468520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t>14</a:t>
            </a:fld>
            <a:endParaRPr lang="zh-CN" altLang="en-US"/>
          </a:p>
        </p:txBody>
      </p:sp>
    </p:spTree>
    <p:extLst>
      <p:ext uri="{BB962C8B-B14F-4D97-AF65-F5344CB8AC3E}">
        <p14:creationId xmlns:p14="http://schemas.microsoft.com/office/powerpoint/2010/main" val="12917456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t>15</a:t>
            </a:fld>
            <a:endParaRPr lang="zh-CN" altLang="en-US"/>
          </a:p>
        </p:txBody>
      </p:sp>
    </p:spTree>
    <p:extLst>
      <p:ext uri="{BB962C8B-B14F-4D97-AF65-F5344CB8AC3E}">
        <p14:creationId xmlns:p14="http://schemas.microsoft.com/office/powerpoint/2010/main" val="153059363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t>16</a:t>
            </a:fld>
            <a:endParaRPr lang="zh-CN" altLang="en-US"/>
          </a:p>
        </p:txBody>
      </p:sp>
    </p:spTree>
    <p:extLst>
      <p:ext uri="{BB962C8B-B14F-4D97-AF65-F5344CB8AC3E}">
        <p14:creationId xmlns:p14="http://schemas.microsoft.com/office/powerpoint/2010/main" val="33807460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t>17</a:t>
            </a:fld>
            <a:endParaRPr lang="zh-CN" altLang="en-US"/>
          </a:p>
        </p:txBody>
      </p:sp>
    </p:spTree>
    <p:extLst>
      <p:ext uri="{BB962C8B-B14F-4D97-AF65-F5344CB8AC3E}">
        <p14:creationId xmlns:p14="http://schemas.microsoft.com/office/powerpoint/2010/main" val="402042206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t>18</a:t>
            </a:fld>
            <a:endParaRPr lang="zh-CN" altLang="en-US"/>
          </a:p>
        </p:txBody>
      </p:sp>
    </p:spTree>
    <p:extLst>
      <p:ext uri="{BB962C8B-B14F-4D97-AF65-F5344CB8AC3E}">
        <p14:creationId xmlns:p14="http://schemas.microsoft.com/office/powerpoint/2010/main" val="268138309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t>19</a:t>
            </a:fld>
            <a:endParaRPr lang="zh-CN" altLang="en-US"/>
          </a:p>
        </p:txBody>
      </p:sp>
    </p:spTree>
    <p:extLst>
      <p:ext uri="{BB962C8B-B14F-4D97-AF65-F5344CB8AC3E}">
        <p14:creationId xmlns:p14="http://schemas.microsoft.com/office/powerpoint/2010/main" val="25951385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t>2</a:t>
            </a:fld>
            <a:endParaRPr lang="zh-CN" altLang="en-US"/>
          </a:p>
        </p:txBody>
      </p:sp>
    </p:spTree>
    <p:extLst>
      <p:ext uri="{BB962C8B-B14F-4D97-AF65-F5344CB8AC3E}">
        <p14:creationId xmlns:p14="http://schemas.microsoft.com/office/powerpoint/2010/main" val="91602046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t>20</a:t>
            </a:fld>
            <a:endParaRPr lang="zh-CN" altLang="en-US"/>
          </a:p>
        </p:txBody>
      </p:sp>
    </p:spTree>
    <p:extLst>
      <p:ext uri="{BB962C8B-B14F-4D97-AF65-F5344CB8AC3E}">
        <p14:creationId xmlns:p14="http://schemas.microsoft.com/office/powerpoint/2010/main" val="3418746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t>3</a:t>
            </a:fld>
            <a:endParaRPr lang="zh-CN" altLang="en-US"/>
          </a:p>
        </p:txBody>
      </p:sp>
    </p:spTree>
    <p:extLst>
      <p:ext uri="{BB962C8B-B14F-4D97-AF65-F5344CB8AC3E}">
        <p14:creationId xmlns:p14="http://schemas.microsoft.com/office/powerpoint/2010/main" val="37914869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t>4</a:t>
            </a:fld>
            <a:endParaRPr lang="zh-CN" altLang="en-US"/>
          </a:p>
        </p:txBody>
      </p:sp>
    </p:spTree>
    <p:extLst>
      <p:ext uri="{BB962C8B-B14F-4D97-AF65-F5344CB8AC3E}">
        <p14:creationId xmlns:p14="http://schemas.microsoft.com/office/powerpoint/2010/main" val="34212811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t>5</a:t>
            </a:fld>
            <a:endParaRPr lang="zh-CN" altLang="en-US"/>
          </a:p>
        </p:txBody>
      </p:sp>
    </p:spTree>
    <p:extLst>
      <p:ext uri="{BB962C8B-B14F-4D97-AF65-F5344CB8AC3E}">
        <p14:creationId xmlns:p14="http://schemas.microsoft.com/office/powerpoint/2010/main" val="21749049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t>6</a:t>
            </a:fld>
            <a:endParaRPr lang="zh-CN" altLang="en-US"/>
          </a:p>
        </p:txBody>
      </p:sp>
    </p:spTree>
    <p:extLst>
      <p:ext uri="{BB962C8B-B14F-4D97-AF65-F5344CB8AC3E}">
        <p14:creationId xmlns:p14="http://schemas.microsoft.com/office/powerpoint/2010/main" val="8550350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t>7</a:t>
            </a:fld>
            <a:endParaRPr lang="zh-CN" altLang="en-US"/>
          </a:p>
        </p:txBody>
      </p:sp>
    </p:spTree>
    <p:extLst>
      <p:ext uri="{BB962C8B-B14F-4D97-AF65-F5344CB8AC3E}">
        <p14:creationId xmlns:p14="http://schemas.microsoft.com/office/powerpoint/2010/main" val="14419046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t>8</a:t>
            </a:fld>
            <a:endParaRPr lang="zh-CN" altLang="en-US"/>
          </a:p>
        </p:txBody>
      </p:sp>
    </p:spTree>
    <p:extLst>
      <p:ext uri="{BB962C8B-B14F-4D97-AF65-F5344CB8AC3E}">
        <p14:creationId xmlns:p14="http://schemas.microsoft.com/office/powerpoint/2010/main" val="17067865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t>9</a:t>
            </a:fld>
            <a:endParaRPr lang="zh-CN" altLang="en-US"/>
          </a:p>
        </p:txBody>
      </p:sp>
    </p:spTree>
    <p:extLst>
      <p:ext uri="{BB962C8B-B14F-4D97-AF65-F5344CB8AC3E}">
        <p14:creationId xmlns:p14="http://schemas.microsoft.com/office/powerpoint/2010/main" val="38338543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2.xml"/><Relationship Id="rId4" Type="http://schemas.microsoft.com/office/2007/relationships/hdphoto" Target="../media/hdphoto1.wdp"/></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3.xml"/><Relationship Id="rId4" Type="http://schemas.microsoft.com/office/2007/relationships/hdphoto" Target="../media/hdphoto1.wdp"/></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4.xml"/><Relationship Id="rId4" Type="http://schemas.microsoft.com/office/2007/relationships/hdphoto" Target="../media/hdphoto1.wdp"/></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5.xml"/><Relationship Id="rId4" Type="http://schemas.microsoft.com/office/2007/relationships/hdphoto" Target="../media/hdphoto1.wdp"/></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6.xml"/><Relationship Id="rId4" Type="http://schemas.microsoft.com/office/2007/relationships/hdphoto" Target="../media/hdphoto1.wdp"/></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7.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7.xml"/><Relationship Id="rId4" Type="http://schemas.microsoft.com/office/2007/relationships/hdphoto" Target="../media/hdphoto1.wdp"/></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8.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8.xml"/><Relationship Id="rId4" Type="http://schemas.microsoft.com/office/2007/relationships/hdphoto" Target="../media/hdphoto1.wdp"/></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9.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9.xml"/><Relationship Id="rId4" Type="http://schemas.microsoft.com/office/2007/relationships/hdphoto" Target="../media/hdphoto1.wdp"/></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3802" y="1122624"/>
            <a:ext cx="9142810" cy="2388153"/>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hasCustomPrompt="1"/>
          </p:nvPr>
        </p:nvSpPr>
        <p:spPr>
          <a:xfrm>
            <a:off x="1523802" y="3602873"/>
            <a:ext cx="9142810" cy="165614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4C4388EF-52D1-4258-9BE5-BCD010C7D4DE}" type="datetimeFigureOut">
              <a:rPr lang="zh-CN" altLang="en-US" smtClean="0"/>
              <a:t>2022/5/20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D3EE65E-57D2-4566-898C-4F2076833F8D}" type="slidenum">
              <a:rPr lang="zh-CN" altLang="en-US" smtClean="0"/>
              <a:t>‹#›</a:t>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0" advClick="0" advTm="1000"/>
    </mc:Choice>
    <mc:Fallback>
      <p:transition advClick="0" advTm="1000"/>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C4388EF-52D1-4258-9BE5-BCD010C7D4DE}" type="datetimeFigureOut">
              <a:rPr lang="zh-CN" altLang="en-US" smtClean="0"/>
              <a:t>2022/5/20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D3EE65E-57D2-4566-898C-4F2076833F8D}" type="slidenum">
              <a:rPr lang="zh-CN" altLang="en-US" smtClean="0"/>
              <a:t>‹#›</a:t>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0" advClick="0" advTm="1000"/>
    </mc:Choice>
    <mc:Fallback>
      <p:transition advClick="0" advTm="100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3764" y="365209"/>
            <a:ext cx="2628558" cy="5813184"/>
          </a:xfrm>
        </p:spPr>
        <p:txBody>
          <a:bodyPr vert="eaVert"/>
          <a:lstStyle/>
          <a:p>
            <a:r>
              <a:rPr lang="zh-CN" altLang="en-US"/>
              <a:t>单击此处编辑母版标题样式</a:t>
            </a:r>
          </a:p>
        </p:txBody>
      </p:sp>
      <p:sp>
        <p:nvSpPr>
          <p:cNvPr id="3" name="竖排文字占位符 2"/>
          <p:cNvSpPr>
            <a:spLocks noGrp="1"/>
          </p:cNvSpPr>
          <p:nvPr>
            <p:ph type="body" orient="vert" idx="1" hasCustomPrompt="1"/>
          </p:nvPr>
        </p:nvSpPr>
        <p:spPr>
          <a:xfrm>
            <a:off x="838092" y="365209"/>
            <a:ext cx="7733293" cy="5813184"/>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C4388EF-52D1-4258-9BE5-BCD010C7D4DE}" type="datetimeFigureOut">
              <a:rPr lang="zh-CN" altLang="en-US" smtClean="0"/>
              <a:t>2022/5/20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D3EE65E-57D2-4566-898C-4F2076833F8D}" type="slidenum">
              <a:rPr lang="zh-CN" altLang="en-US" smtClean="0"/>
              <a:t>‹#›</a:t>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0" advClick="0" advTm="1000"/>
    </mc:Choice>
    <mc:Fallback>
      <p:transition advClick="0" advTm="1000"/>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8" name="Picture 7" descr="hexa.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12190413" cy="6859588"/>
          </a:xfrm>
          <a:prstGeom prst="rect">
            <a:avLst/>
          </a:prstGeom>
        </p:spPr>
      </p:pic>
      <p:sp>
        <p:nvSpPr>
          <p:cNvPr id="4" name="Date Placeholder 3"/>
          <p:cNvSpPr>
            <a:spLocks noGrp="1"/>
          </p:cNvSpPr>
          <p:nvPr>
            <p:ph type="dt" sz="half" idx="10"/>
          </p:nvPr>
        </p:nvSpPr>
        <p:spPr/>
        <p:txBody>
          <a:bodyPr/>
          <a:lstStyle/>
          <a:p>
            <a:pPr>
              <a:defRPr/>
            </a:pPr>
            <a:fld id="{480435F3-CE51-FE47-901D-12AFFB0ECEA9}" type="datetime1">
              <a:rPr lang="en-US" smtClean="0">
                <a:solidFill>
                  <a:prstClr val="black">
                    <a:tint val="75000"/>
                  </a:prstClr>
                </a:solidFill>
              </a:rPr>
              <a:t>5/20/2022</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pPr>
              <a:defRPr/>
            </a:pPr>
            <a:r>
              <a:rPr lang="en-US">
                <a:solidFill>
                  <a:prstClr val="white">
                    <a:lumMod val="65000"/>
                  </a:prstClr>
                </a:solidFill>
              </a:rPr>
              <a:t>WWW.DESIGNERSPARADISE.COM</a:t>
            </a:r>
            <a:endParaRPr lang="en-US" dirty="0">
              <a:solidFill>
                <a:prstClr val="white">
                  <a:lumMod val="65000"/>
                </a:prstClr>
              </a:solidFill>
            </a:endParaRPr>
          </a:p>
        </p:txBody>
      </p:sp>
    </p:spTree>
  </p:cSld>
  <p:clrMapOvr>
    <a:masterClrMapping/>
  </p:clrMapOvr>
  <mc:AlternateContent xmlns:mc="http://schemas.openxmlformats.org/markup-compatibility/2006">
    <mc:Choice xmlns:p14="http://schemas.microsoft.com/office/powerpoint/2010/main" Requires="p14">
      <p:transition p14:dur="0" advClick="0" advTm="1000"/>
    </mc:Choice>
    <mc:Fallback>
      <p:transition advClick="0" advTm="1000"/>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fld id="{480435F3-CE51-FE47-901D-12AFFB0ECEA9}" type="datetime1">
              <a:rPr lang="en-US" smtClean="0">
                <a:solidFill>
                  <a:prstClr val="black">
                    <a:tint val="75000"/>
                  </a:prstClr>
                </a:solidFill>
              </a:rPr>
              <a:t>5/20/2022</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lvl1pPr>
              <a:defRPr>
                <a:latin typeface="LiHei Pro" panose="020B0500000000000000" pitchFamily="34" charset="-122"/>
                <a:ea typeface="LiHei Pro" panose="020B0500000000000000" pitchFamily="34" charset="-122"/>
              </a:defRPr>
            </a:lvl1pPr>
          </a:lstStyle>
          <a:p>
            <a:pPr>
              <a:defRPr/>
            </a:pPr>
            <a:r>
              <a:rPr lang="en-US">
                <a:solidFill>
                  <a:prstClr val="white">
                    <a:lumMod val="65000"/>
                  </a:prstClr>
                </a:solidFill>
              </a:rPr>
              <a:t>xiaoer.yanj.cn</a:t>
            </a:r>
            <a:endParaRPr lang="en-US" dirty="0">
              <a:solidFill>
                <a:prstClr val="white">
                  <a:lumMod val="65000"/>
                </a:prstClr>
              </a:solidFill>
            </a:endParaRPr>
          </a:p>
        </p:txBody>
      </p:sp>
      <p:sp>
        <p:nvSpPr>
          <p:cNvPr id="6" name="Slide Number Placeholder 5"/>
          <p:cNvSpPr>
            <a:spLocks noGrp="1"/>
          </p:cNvSpPr>
          <p:nvPr>
            <p:ph type="sldNum" sz="quarter" idx="12"/>
          </p:nvPr>
        </p:nvSpPr>
        <p:spPr/>
        <p:txBody>
          <a:bodyPr/>
          <a:lstStyle>
            <a:lvl1pPr>
              <a:defRPr sz="1400">
                <a:solidFill>
                  <a:schemeClr val="tx1">
                    <a:lumMod val="50000"/>
                    <a:lumOff val="50000"/>
                  </a:schemeClr>
                </a:solidFill>
                <a:latin typeface="Impact" panose="020B0806030902050204" pitchFamily="34" charset="0"/>
              </a:defRPr>
            </a:lvl1pPr>
          </a:lstStyle>
          <a:p>
            <a:pPr>
              <a:defRPr/>
            </a:pPr>
            <a:fld id="{857B18ED-D931-45F4-8873-1BEDAB4DC03E}" type="slidenum">
              <a:rPr lang="en-US" smtClean="0">
                <a:solidFill>
                  <a:prstClr val="black">
                    <a:lumMod val="50000"/>
                    <a:lumOff val="50000"/>
                  </a:prstClr>
                </a:solidFill>
              </a:rPr>
              <a:t>‹#›</a:t>
            </a:fld>
            <a:endParaRPr lang="en-US" dirty="0">
              <a:solidFill>
                <a:prstClr val="black">
                  <a:lumMod val="50000"/>
                  <a:lumOff val="50000"/>
                </a:prstClr>
              </a:solidFill>
            </a:endParaRPr>
          </a:p>
        </p:txBody>
      </p:sp>
      <p:cxnSp>
        <p:nvCxnSpPr>
          <p:cNvPr id="7" name="直接连接符 6"/>
          <p:cNvCxnSpPr/>
          <p:nvPr userDrawn="1"/>
        </p:nvCxnSpPr>
        <p:spPr>
          <a:xfrm flipV="1">
            <a:off x="3024904" y="479935"/>
            <a:ext cx="8365514" cy="1"/>
          </a:xfrm>
          <a:prstGeom prst="line">
            <a:avLst/>
          </a:prstGeom>
          <a:ln w="19050">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grpSp>
        <p:nvGrpSpPr>
          <p:cNvPr id="8" name="组合 7"/>
          <p:cNvGrpSpPr/>
          <p:nvPr userDrawn="1"/>
        </p:nvGrpSpPr>
        <p:grpSpPr>
          <a:xfrm>
            <a:off x="1" y="195152"/>
            <a:ext cx="3125772" cy="569565"/>
            <a:chOff x="0" y="194743"/>
            <a:chExt cx="3126179" cy="569433"/>
          </a:xfrm>
        </p:grpSpPr>
        <p:sp>
          <p:nvSpPr>
            <p:cNvPr id="9" name="圆角矩形 8"/>
            <p:cNvSpPr/>
            <p:nvPr/>
          </p:nvSpPr>
          <p:spPr>
            <a:xfrm>
              <a:off x="173209" y="194743"/>
              <a:ext cx="2952970" cy="569433"/>
            </a:xfrm>
            <a:prstGeom prst="roundRect">
              <a:avLst>
                <a:gd name="adj" fmla="val 9976"/>
              </a:avLst>
            </a:prstGeom>
            <a:solidFill>
              <a:srgbClr val="01ACBE"/>
            </a:solidFill>
            <a:ln w="19050">
              <a:gradFill flip="none" rotWithShape="1">
                <a:gsLst>
                  <a:gs pos="88000">
                    <a:schemeClr val="bg1"/>
                  </a:gs>
                  <a:gs pos="0">
                    <a:schemeClr val="bg1">
                      <a:lumMod val="75000"/>
                    </a:schemeClr>
                  </a:gs>
                  <a:gs pos="71000">
                    <a:schemeClr val="bg1">
                      <a:lumMod val="85000"/>
                    </a:schemeClr>
                  </a:gs>
                  <a:gs pos="55000">
                    <a:schemeClr val="bg1"/>
                  </a:gs>
                  <a:gs pos="37000">
                    <a:schemeClr val="bg1">
                      <a:lumMod val="85000"/>
                    </a:schemeClr>
                  </a:gs>
                  <a:gs pos="22000">
                    <a:schemeClr val="bg1"/>
                  </a:gs>
                  <a:gs pos="100000">
                    <a:schemeClr val="bg1">
                      <a:lumMod val="75000"/>
                    </a:schemeClr>
                  </a:gs>
                </a:gsLst>
                <a:lin ang="1200000" scaled="0"/>
                <a:tileRect/>
              </a:gra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nvGrpSpPr>
            <p:cNvPr id="10" name="组合 9"/>
            <p:cNvGrpSpPr/>
            <p:nvPr/>
          </p:nvGrpSpPr>
          <p:grpSpPr>
            <a:xfrm>
              <a:off x="0" y="290669"/>
              <a:ext cx="424561" cy="355906"/>
              <a:chOff x="469900" y="728859"/>
              <a:chExt cx="424561" cy="355906"/>
            </a:xfrm>
          </p:grpSpPr>
          <p:sp>
            <p:nvSpPr>
              <p:cNvPr id="11" name="椭圆 10"/>
              <p:cNvSpPr/>
              <p:nvPr/>
            </p:nvSpPr>
            <p:spPr>
              <a:xfrm rot="16200000">
                <a:off x="738264" y="928568"/>
                <a:ext cx="156198" cy="156196"/>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2" name="椭圆 11"/>
              <p:cNvSpPr/>
              <p:nvPr/>
            </p:nvSpPr>
            <p:spPr>
              <a:xfrm rot="16200000">
                <a:off x="752463" y="942770"/>
                <a:ext cx="127798" cy="127797"/>
              </a:xfrm>
              <a:prstGeom prst="ellipse">
                <a:avLst/>
              </a:prstGeom>
              <a:solidFill>
                <a:schemeClr val="tx1">
                  <a:lumMod val="65000"/>
                  <a:lumOff val="35000"/>
                </a:schemeClr>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3" name="椭圆 12"/>
              <p:cNvSpPr/>
              <p:nvPr/>
            </p:nvSpPr>
            <p:spPr>
              <a:xfrm rot="16200000">
                <a:off x="738264" y="728860"/>
                <a:ext cx="156198" cy="156196"/>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4" name="椭圆 13"/>
              <p:cNvSpPr/>
              <p:nvPr/>
            </p:nvSpPr>
            <p:spPr>
              <a:xfrm rot="16200000">
                <a:off x="752463" y="743063"/>
                <a:ext cx="127798" cy="127797"/>
              </a:xfrm>
              <a:prstGeom prst="ellipse">
                <a:avLst/>
              </a:prstGeom>
              <a:solidFill>
                <a:schemeClr val="tx1">
                  <a:lumMod val="65000"/>
                  <a:lumOff val="35000"/>
                </a:schemeClr>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5" name="圆角矩形 14"/>
              <p:cNvSpPr/>
              <p:nvPr/>
            </p:nvSpPr>
            <p:spPr>
              <a:xfrm rot="16200000">
                <a:off x="636543" y="859458"/>
                <a:ext cx="18656" cy="35194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2700">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6" name="圆角矩形 15"/>
              <p:cNvSpPr/>
              <p:nvPr/>
            </p:nvSpPr>
            <p:spPr>
              <a:xfrm rot="16200000">
                <a:off x="636543" y="809416"/>
                <a:ext cx="18656" cy="35194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2700">
                <a:gradFill flip="none" rotWithShape="1">
                  <a:gsLst>
                    <a:gs pos="0">
                      <a:schemeClr val="bg1">
                        <a:lumMod val="65000"/>
                      </a:schemeClr>
                    </a:gs>
                    <a:gs pos="43000">
                      <a:schemeClr val="bg1">
                        <a:lumMod val="75000"/>
                      </a:schemeClr>
                    </a:gs>
                    <a:gs pos="79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7" name="圆角矩形 16"/>
              <p:cNvSpPr/>
              <p:nvPr/>
            </p:nvSpPr>
            <p:spPr>
              <a:xfrm rot="16200000">
                <a:off x="636543" y="655035"/>
                <a:ext cx="18656" cy="35194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2700">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8" name="圆角矩形 17"/>
              <p:cNvSpPr/>
              <p:nvPr/>
            </p:nvSpPr>
            <p:spPr>
              <a:xfrm rot="16200000">
                <a:off x="636543" y="604992"/>
                <a:ext cx="18656" cy="35194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2700">
                <a:gradFill flip="none" rotWithShape="1">
                  <a:gsLst>
                    <a:gs pos="0">
                      <a:schemeClr val="bg1">
                        <a:lumMod val="65000"/>
                      </a:schemeClr>
                    </a:gs>
                    <a:gs pos="43000">
                      <a:schemeClr val="bg1">
                        <a:lumMod val="75000"/>
                      </a:schemeClr>
                    </a:gs>
                    <a:gs pos="79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grpSp>
      <p:grpSp>
        <p:nvGrpSpPr>
          <p:cNvPr id="19" name="组合 18"/>
          <p:cNvGrpSpPr/>
          <p:nvPr userDrawn="1"/>
        </p:nvGrpSpPr>
        <p:grpSpPr>
          <a:xfrm>
            <a:off x="11352323" y="175669"/>
            <a:ext cx="838091" cy="743984"/>
            <a:chOff x="39833" y="101457"/>
            <a:chExt cx="838200" cy="743812"/>
          </a:xfrm>
        </p:grpSpPr>
        <p:grpSp>
          <p:nvGrpSpPr>
            <p:cNvPr id="20" name="组合 19"/>
            <p:cNvGrpSpPr/>
            <p:nvPr userDrawn="1"/>
          </p:nvGrpSpPr>
          <p:grpSpPr>
            <a:xfrm>
              <a:off x="130195" y="101457"/>
              <a:ext cx="647560" cy="567974"/>
              <a:chOff x="257420" y="226345"/>
              <a:chExt cx="540747" cy="474289"/>
            </a:xfrm>
          </p:grpSpPr>
          <p:pic>
            <p:nvPicPr>
              <p:cNvPr id="22" name="图片 2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57420" y="226345"/>
                <a:ext cx="472830" cy="472830"/>
              </a:xfrm>
              <a:prstGeom prst="rect">
                <a:avLst/>
              </a:prstGeom>
            </p:spPr>
          </p:pic>
          <p:pic>
            <p:nvPicPr>
              <p:cNvPr id="23" name="图片 22"/>
              <p:cNvPicPr>
                <a:picLocks noChangeAspect="1"/>
              </p:cNvPicPr>
              <p:nvPr userDrawn="1"/>
            </p:nvPicPr>
            <p:blipFill rotWithShape="1">
              <a:blip r:embed="rId3">
                <a:grayscl/>
                <a:extLst>
                  <a:ext uri="{BEBA8EAE-BF5A-486C-A8C5-ECC9F3942E4B}">
                    <a14:imgProps xmlns:a14="http://schemas.microsoft.com/office/drawing/2010/main">
                      <a14:imgLayer r:embed="rId4">
                        <a14:imgEffect>
                          <a14:colorTemperature colorTemp="2000"/>
                        </a14:imgEffect>
                      </a14:imgLayer>
                    </a14:imgProps>
                  </a:ext>
                </a:extLst>
              </a:blip>
              <a:srcRect b="72279"/>
              <a:stretch>
                <a:fillRect/>
              </a:stretch>
            </p:blipFill>
            <p:spPr>
              <a:xfrm flipH="1">
                <a:off x="265701" y="654915"/>
                <a:ext cx="532466" cy="45719"/>
              </a:xfrm>
              <a:prstGeom prst="rect">
                <a:avLst/>
              </a:prstGeom>
            </p:spPr>
          </p:pic>
        </p:grpSp>
        <p:sp>
          <p:nvSpPr>
            <p:cNvPr id="21" name="文本框 20"/>
            <p:cNvSpPr txBox="1"/>
            <p:nvPr userDrawn="1"/>
          </p:nvSpPr>
          <p:spPr>
            <a:xfrm>
              <a:off x="39833" y="629875"/>
              <a:ext cx="838200" cy="21539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800" b="0" i="0" u="none" strike="noStrike" kern="1200" cap="none" spc="0" normalizeH="0" baseline="0" noProof="0" dirty="0">
                  <a:ln>
                    <a:noFill/>
                  </a:ln>
                  <a:solidFill>
                    <a:prstClr val="black">
                      <a:lumMod val="65000"/>
                      <a:lumOff val="35000"/>
                    </a:prstClr>
                  </a:solidFill>
                  <a:effectLst/>
                  <a:uLnTx/>
                  <a:uFillTx/>
                  <a:latin typeface="迷你简汉真广标" panose="02010609000101010101" pitchFamily="49" charset="-122"/>
                  <a:ea typeface="迷你简汉真广标" panose="02010609000101010101" pitchFamily="49" charset="-122"/>
                  <a:cs typeface="+mn-cs"/>
                </a:rPr>
                <a:t>By </a:t>
              </a:r>
              <a:r>
                <a:rPr kumimoji="0" lang="zh-CN" altLang="en-US" sz="800" b="0" i="0" u="none" strike="noStrike" kern="1200" cap="none" spc="0" normalizeH="0" baseline="0" noProof="0" dirty="0">
                  <a:ln>
                    <a:noFill/>
                  </a:ln>
                  <a:solidFill>
                    <a:prstClr val="black">
                      <a:lumMod val="65000"/>
                      <a:lumOff val="35000"/>
                    </a:prstClr>
                  </a:solidFill>
                  <a:effectLst/>
                  <a:uLnTx/>
                  <a:uFillTx/>
                  <a:latin typeface="迷你简汉真广标" panose="02010609000101010101" pitchFamily="49" charset="-122"/>
                  <a:ea typeface="迷你简汉真广标" panose="02010609000101010101" pitchFamily="49" charset="-122"/>
                  <a:cs typeface="+mn-cs"/>
                </a:rPr>
                <a:t>杜小二</a:t>
              </a:r>
            </a:p>
          </p:txBody>
        </p:sp>
      </p:grpSp>
      <p:sp>
        <p:nvSpPr>
          <p:cNvPr id="24" name="标题占位符 1"/>
          <p:cNvSpPr>
            <a:spLocks noGrp="1"/>
          </p:cNvSpPr>
          <p:nvPr>
            <p:ph type="title"/>
          </p:nvPr>
        </p:nvSpPr>
        <p:spPr>
          <a:xfrm>
            <a:off x="416259" y="206382"/>
            <a:ext cx="3050391" cy="547102"/>
          </a:xfrm>
          <a:prstGeom prst="rect">
            <a:avLst/>
          </a:prstGeom>
        </p:spPr>
        <p:txBody>
          <a:bodyPr vert="horz" lIns="91436" tIns="45718" rIns="91436" bIns="45718" rtlCol="0" anchor="ctr">
            <a:normAutofit/>
          </a:bodyPr>
          <a:lstStyle>
            <a:lvl1pPr>
              <a:defRPr sz="1800">
                <a:solidFill>
                  <a:schemeClr val="bg1"/>
                </a:solidFill>
                <a:latin typeface="迷你简汉真广标" panose="02010609000101010101" pitchFamily="49" charset="-122"/>
                <a:ea typeface="迷你简汉真广标" panose="02010609000101010101" pitchFamily="49" charset="-122"/>
              </a:defRPr>
            </a:lvl1pPr>
          </a:lstStyle>
          <a:p>
            <a:r>
              <a:rPr lang="zh-CN" altLang="en-US" dirty="0"/>
              <a:t>单击此处编辑母版标题样式</a:t>
            </a:r>
          </a:p>
        </p:txBody>
      </p:sp>
    </p:spTree>
  </p:cSld>
  <p:clrMapOvr>
    <a:masterClrMapping/>
  </p:clrMapOvr>
  <mc:AlternateContent xmlns:mc="http://schemas.openxmlformats.org/markup-compatibility/2006">
    <mc:Choice xmlns:p14="http://schemas.microsoft.com/office/powerpoint/2010/main" Requires="p14">
      <p:transition p14:dur="0" advClick="0" advTm="1000"/>
    </mc:Choice>
    <mc:Fallback>
      <p:transition advClick="0" advTm="1000"/>
    </mc:Fallback>
  </mc:AlternateContent>
  <p:hf hd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6" name="Rectangle 13"/>
          <p:cNvSpPr/>
          <p:nvPr userDrawn="1"/>
        </p:nvSpPr>
        <p:spPr>
          <a:xfrm>
            <a:off x="-8905" y="0"/>
            <a:ext cx="12202286" cy="6859588"/>
          </a:xfrm>
          <a:prstGeom prst="rect">
            <a:avLst/>
          </a:prstGeom>
          <a:gradFill flip="none" rotWithShape="1">
            <a:gsLst>
              <a:gs pos="0">
                <a:srgbClr val="77458B"/>
              </a:gs>
              <a:gs pos="100000">
                <a:srgbClr val="4F2D5D"/>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rgbClr val="F34F57"/>
              </a:solidFill>
              <a:effectLst/>
              <a:uLnTx/>
              <a:uFillTx/>
              <a:latin typeface="Calibri" panose="020F0502020204030204"/>
              <a:ea typeface="+mn-ea"/>
              <a:cs typeface="+mn-cs"/>
            </a:endParaRPr>
          </a:p>
        </p:txBody>
      </p:sp>
      <p:sp>
        <p:nvSpPr>
          <p:cNvPr id="3" name="日期占位符 2"/>
          <p:cNvSpPr>
            <a:spLocks noGrp="1"/>
          </p:cNvSpPr>
          <p:nvPr>
            <p:ph type="dt" sz="half" idx="10"/>
          </p:nvPr>
        </p:nvSpPr>
        <p:spPr/>
        <p:txBody>
          <a:bodyPr/>
          <a:lstStyle/>
          <a:p>
            <a:pPr>
              <a:defRPr/>
            </a:pPr>
            <a:fld id="{A6620504-D840-6A40-90BC-6F3747762FA2}" type="datetime1">
              <a:rPr lang="en-US" smtClean="0">
                <a:solidFill>
                  <a:prstClr val="black">
                    <a:tint val="75000"/>
                  </a:prstClr>
                </a:solidFill>
              </a:rPr>
              <a:t>5/20/2022</a:t>
            </a:fld>
            <a:endParaRPr lang="en-US" dirty="0">
              <a:solidFill>
                <a:prstClr val="black">
                  <a:tint val="75000"/>
                </a:prstClr>
              </a:solidFill>
            </a:endParaRPr>
          </a:p>
        </p:txBody>
      </p:sp>
    </p:spTree>
  </p:cSld>
  <p:clrMapOvr>
    <a:masterClrMapping/>
  </p:clrMapOvr>
  <mc:AlternateContent xmlns:mc="http://schemas.openxmlformats.org/markup-compatibility/2006">
    <mc:Choice xmlns:p14="http://schemas.microsoft.com/office/powerpoint/2010/main" Requires="p14">
      <p:transition p14:dur="0" advClick="0" advTm="1000"/>
    </mc:Choice>
    <mc:Fallback>
      <p:transition advClick="0" advTm="1000"/>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8" name="Picture 7" descr="hexa.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12190413" cy="6859588"/>
          </a:xfrm>
          <a:prstGeom prst="rect">
            <a:avLst/>
          </a:prstGeom>
        </p:spPr>
      </p:pic>
      <p:sp>
        <p:nvSpPr>
          <p:cNvPr id="4" name="Date Placeholder 3"/>
          <p:cNvSpPr>
            <a:spLocks noGrp="1"/>
          </p:cNvSpPr>
          <p:nvPr>
            <p:ph type="dt" sz="half" idx="10"/>
          </p:nvPr>
        </p:nvSpPr>
        <p:spPr/>
        <p:txBody>
          <a:bodyPr/>
          <a:lstStyle/>
          <a:p>
            <a:pPr>
              <a:defRPr/>
            </a:pPr>
            <a:fld id="{480435F3-CE51-FE47-901D-12AFFB0ECEA9}" type="datetime1">
              <a:rPr lang="en-US" smtClean="0">
                <a:solidFill>
                  <a:prstClr val="black">
                    <a:tint val="75000"/>
                  </a:prstClr>
                </a:solidFill>
              </a:rPr>
              <a:t>5/20/2022</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pPr>
              <a:defRPr/>
            </a:pPr>
            <a:r>
              <a:rPr lang="en-US">
                <a:solidFill>
                  <a:prstClr val="white">
                    <a:lumMod val="65000"/>
                  </a:prstClr>
                </a:solidFill>
              </a:rPr>
              <a:t>WWW.DESIGNERSPARADISE.COM</a:t>
            </a:r>
            <a:endParaRPr lang="en-US" dirty="0">
              <a:solidFill>
                <a:prstClr val="white">
                  <a:lumMod val="65000"/>
                </a:prstClr>
              </a:solidFill>
            </a:endParaRPr>
          </a:p>
        </p:txBody>
      </p:sp>
    </p:spTree>
  </p:cSld>
  <p:clrMapOvr>
    <a:masterClrMapping/>
  </p:clrMapOvr>
  <mc:AlternateContent xmlns:mc="http://schemas.openxmlformats.org/markup-compatibility/2006">
    <mc:Choice xmlns:p14="http://schemas.microsoft.com/office/powerpoint/2010/main" Requires="p14">
      <p:transition p14:dur="0" advClick="0" advTm="1000"/>
    </mc:Choice>
    <mc:Fallback>
      <p:transition advClick="0" advTm="1000"/>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fld id="{480435F3-CE51-FE47-901D-12AFFB0ECEA9}" type="datetime1">
              <a:rPr lang="en-US" smtClean="0">
                <a:solidFill>
                  <a:prstClr val="black">
                    <a:tint val="75000"/>
                  </a:prstClr>
                </a:solidFill>
              </a:rPr>
              <a:t>5/20/2022</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lvl1pPr>
              <a:defRPr>
                <a:latin typeface="LiHei Pro" panose="020B0500000000000000" pitchFamily="34" charset="-122"/>
                <a:ea typeface="LiHei Pro" panose="020B0500000000000000" pitchFamily="34" charset="-122"/>
              </a:defRPr>
            </a:lvl1pPr>
          </a:lstStyle>
          <a:p>
            <a:pPr>
              <a:defRPr/>
            </a:pPr>
            <a:r>
              <a:rPr lang="en-US">
                <a:solidFill>
                  <a:prstClr val="white">
                    <a:lumMod val="65000"/>
                  </a:prstClr>
                </a:solidFill>
              </a:rPr>
              <a:t>xiaoer.yanj.cn</a:t>
            </a:r>
            <a:endParaRPr lang="en-US" dirty="0">
              <a:solidFill>
                <a:prstClr val="white">
                  <a:lumMod val="65000"/>
                </a:prstClr>
              </a:solidFill>
            </a:endParaRPr>
          </a:p>
        </p:txBody>
      </p:sp>
      <p:sp>
        <p:nvSpPr>
          <p:cNvPr id="6" name="Slide Number Placeholder 5"/>
          <p:cNvSpPr>
            <a:spLocks noGrp="1"/>
          </p:cNvSpPr>
          <p:nvPr>
            <p:ph type="sldNum" sz="quarter" idx="12"/>
          </p:nvPr>
        </p:nvSpPr>
        <p:spPr/>
        <p:txBody>
          <a:bodyPr/>
          <a:lstStyle>
            <a:lvl1pPr>
              <a:defRPr sz="1400">
                <a:solidFill>
                  <a:schemeClr val="tx1">
                    <a:lumMod val="50000"/>
                    <a:lumOff val="50000"/>
                  </a:schemeClr>
                </a:solidFill>
                <a:latin typeface="Impact" panose="020B0806030902050204" pitchFamily="34" charset="0"/>
              </a:defRPr>
            </a:lvl1pPr>
          </a:lstStyle>
          <a:p>
            <a:pPr>
              <a:defRPr/>
            </a:pPr>
            <a:fld id="{857B18ED-D931-45F4-8873-1BEDAB4DC03E}" type="slidenum">
              <a:rPr lang="en-US" smtClean="0">
                <a:solidFill>
                  <a:prstClr val="black">
                    <a:lumMod val="50000"/>
                    <a:lumOff val="50000"/>
                  </a:prstClr>
                </a:solidFill>
              </a:rPr>
              <a:t>‹#›</a:t>
            </a:fld>
            <a:endParaRPr lang="en-US" dirty="0">
              <a:solidFill>
                <a:prstClr val="black">
                  <a:lumMod val="50000"/>
                  <a:lumOff val="50000"/>
                </a:prstClr>
              </a:solidFill>
            </a:endParaRPr>
          </a:p>
        </p:txBody>
      </p:sp>
      <p:cxnSp>
        <p:nvCxnSpPr>
          <p:cNvPr id="7" name="直接连接符 6"/>
          <p:cNvCxnSpPr/>
          <p:nvPr userDrawn="1"/>
        </p:nvCxnSpPr>
        <p:spPr>
          <a:xfrm flipV="1">
            <a:off x="3024904" y="479935"/>
            <a:ext cx="8365514" cy="1"/>
          </a:xfrm>
          <a:prstGeom prst="line">
            <a:avLst/>
          </a:prstGeom>
          <a:ln w="19050">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grpSp>
        <p:nvGrpSpPr>
          <p:cNvPr id="8" name="组合 7"/>
          <p:cNvGrpSpPr/>
          <p:nvPr userDrawn="1"/>
        </p:nvGrpSpPr>
        <p:grpSpPr>
          <a:xfrm>
            <a:off x="1" y="195152"/>
            <a:ext cx="3125772" cy="569565"/>
            <a:chOff x="0" y="194743"/>
            <a:chExt cx="3126179" cy="569433"/>
          </a:xfrm>
        </p:grpSpPr>
        <p:sp>
          <p:nvSpPr>
            <p:cNvPr id="9" name="圆角矩形 8"/>
            <p:cNvSpPr/>
            <p:nvPr/>
          </p:nvSpPr>
          <p:spPr>
            <a:xfrm>
              <a:off x="173209" y="194743"/>
              <a:ext cx="2952970" cy="569433"/>
            </a:xfrm>
            <a:prstGeom prst="roundRect">
              <a:avLst>
                <a:gd name="adj" fmla="val 9976"/>
              </a:avLst>
            </a:prstGeom>
            <a:solidFill>
              <a:srgbClr val="01ACBE"/>
            </a:solidFill>
            <a:ln w="19050">
              <a:gradFill flip="none" rotWithShape="1">
                <a:gsLst>
                  <a:gs pos="88000">
                    <a:schemeClr val="bg1"/>
                  </a:gs>
                  <a:gs pos="0">
                    <a:schemeClr val="bg1">
                      <a:lumMod val="75000"/>
                    </a:schemeClr>
                  </a:gs>
                  <a:gs pos="71000">
                    <a:schemeClr val="bg1">
                      <a:lumMod val="85000"/>
                    </a:schemeClr>
                  </a:gs>
                  <a:gs pos="55000">
                    <a:schemeClr val="bg1"/>
                  </a:gs>
                  <a:gs pos="37000">
                    <a:schemeClr val="bg1">
                      <a:lumMod val="85000"/>
                    </a:schemeClr>
                  </a:gs>
                  <a:gs pos="22000">
                    <a:schemeClr val="bg1"/>
                  </a:gs>
                  <a:gs pos="100000">
                    <a:schemeClr val="bg1">
                      <a:lumMod val="75000"/>
                    </a:schemeClr>
                  </a:gs>
                </a:gsLst>
                <a:lin ang="1200000" scaled="0"/>
                <a:tileRect/>
              </a:gra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nvGrpSpPr>
            <p:cNvPr id="10" name="组合 9"/>
            <p:cNvGrpSpPr/>
            <p:nvPr/>
          </p:nvGrpSpPr>
          <p:grpSpPr>
            <a:xfrm>
              <a:off x="0" y="290669"/>
              <a:ext cx="424561" cy="355906"/>
              <a:chOff x="469900" y="728859"/>
              <a:chExt cx="424561" cy="355906"/>
            </a:xfrm>
          </p:grpSpPr>
          <p:sp>
            <p:nvSpPr>
              <p:cNvPr id="11" name="椭圆 10"/>
              <p:cNvSpPr/>
              <p:nvPr/>
            </p:nvSpPr>
            <p:spPr>
              <a:xfrm rot="16200000">
                <a:off x="738264" y="928568"/>
                <a:ext cx="156198" cy="156196"/>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2" name="椭圆 11"/>
              <p:cNvSpPr/>
              <p:nvPr/>
            </p:nvSpPr>
            <p:spPr>
              <a:xfrm rot="16200000">
                <a:off x="752463" y="942770"/>
                <a:ext cx="127798" cy="127797"/>
              </a:xfrm>
              <a:prstGeom prst="ellipse">
                <a:avLst/>
              </a:prstGeom>
              <a:solidFill>
                <a:schemeClr val="tx1">
                  <a:lumMod val="65000"/>
                  <a:lumOff val="35000"/>
                </a:schemeClr>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3" name="椭圆 12"/>
              <p:cNvSpPr/>
              <p:nvPr/>
            </p:nvSpPr>
            <p:spPr>
              <a:xfrm rot="16200000">
                <a:off x="738264" y="728860"/>
                <a:ext cx="156198" cy="156196"/>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4" name="椭圆 13"/>
              <p:cNvSpPr/>
              <p:nvPr/>
            </p:nvSpPr>
            <p:spPr>
              <a:xfrm rot="16200000">
                <a:off x="752463" y="743063"/>
                <a:ext cx="127798" cy="127797"/>
              </a:xfrm>
              <a:prstGeom prst="ellipse">
                <a:avLst/>
              </a:prstGeom>
              <a:solidFill>
                <a:schemeClr val="tx1">
                  <a:lumMod val="65000"/>
                  <a:lumOff val="35000"/>
                </a:schemeClr>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5" name="圆角矩形 14"/>
              <p:cNvSpPr/>
              <p:nvPr/>
            </p:nvSpPr>
            <p:spPr>
              <a:xfrm rot="16200000">
                <a:off x="636543" y="859458"/>
                <a:ext cx="18656" cy="35194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2700">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6" name="圆角矩形 15"/>
              <p:cNvSpPr/>
              <p:nvPr/>
            </p:nvSpPr>
            <p:spPr>
              <a:xfrm rot="16200000">
                <a:off x="636543" y="809416"/>
                <a:ext cx="18656" cy="35194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2700">
                <a:gradFill flip="none" rotWithShape="1">
                  <a:gsLst>
                    <a:gs pos="0">
                      <a:schemeClr val="bg1">
                        <a:lumMod val="65000"/>
                      </a:schemeClr>
                    </a:gs>
                    <a:gs pos="43000">
                      <a:schemeClr val="bg1">
                        <a:lumMod val="75000"/>
                      </a:schemeClr>
                    </a:gs>
                    <a:gs pos="79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7" name="圆角矩形 16"/>
              <p:cNvSpPr/>
              <p:nvPr/>
            </p:nvSpPr>
            <p:spPr>
              <a:xfrm rot="16200000">
                <a:off x="636543" y="655035"/>
                <a:ext cx="18656" cy="35194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2700">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8" name="圆角矩形 17"/>
              <p:cNvSpPr/>
              <p:nvPr/>
            </p:nvSpPr>
            <p:spPr>
              <a:xfrm rot="16200000">
                <a:off x="636543" y="604992"/>
                <a:ext cx="18656" cy="35194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2700">
                <a:gradFill flip="none" rotWithShape="1">
                  <a:gsLst>
                    <a:gs pos="0">
                      <a:schemeClr val="bg1">
                        <a:lumMod val="65000"/>
                      </a:schemeClr>
                    </a:gs>
                    <a:gs pos="43000">
                      <a:schemeClr val="bg1">
                        <a:lumMod val="75000"/>
                      </a:schemeClr>
                    </a:gs>
                    <a:gs pos="79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grpSp>
      <p:grpSp>
        <p:nvGrpSpPr>
          <p:cNvPr id="19" name="组合 18"/>
          <p:cNvGrpSpPr/>
          <p:nvPr userDrawn="1"/>
        </p:nvGrpSpPr>
        <p:grpSpPr>
          <a:xfrm>
            <a:off x="11352323" y="175669"/>
            <a:ext cx="838091" cy="743984"/>
            <a:chOff x="39833" y="101457"/>
            <a:chExt cx="838200" cy="743812"/>
          </a:xfrm>
        </p:grpSpPr>
        <p:grpSp>
          <p:nvGrpSpPr>
            <p:cNvPr id="20" name="组合 19"/>
            <p:cNvGrpSpPr/>
            <p:nvPr userDrawn="1"/>
          </p:nvGrpSpPr>
          <p:grpSpPr>
            <a:xfrm>
              <a:off x="130195" y="101457"/>
              <a:ext cx="647560" cy="567974"/>
              <a:chOff x="257420" y="226345"/>
              <a:chExt cx="540747" cy="474289"/>
            </a:xfrm>
          </p:grpSpPr>
          <p:pic>
            <p:nvPicPr>
              <p:cNvPr id="22" name="图片 2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57420" y="226345"/>
                <a:ext cx="472830" cy="472830"/>
              </a:xfrm>
              <a:prstGeom prst="rect">
                <a:avLst/>
              </a:prstGeom>
            </p:spPr>
          </p:pic>
          <p:pic>
            <p:nvPicPr>
              <p:cNvPr id="23" name="图片 22"/>
              <p:cNvPicPr>
                <a:picLocks noChangeAspect="1"/>
              </p:cNvPicPr>
              <p:nvPr userDrawn="1"/>
            </p:nvPicPr>
            <p:blipFill rotWithShape="1">
              <a:blip r:embed="rId3">
                <a:grayscl/>
                <a:extLst>
                  <a:ext uri="{BEBA8EAE-BF5A-486C-A8C5-ECC9F3942E4B}">
                    <a14:imgProps xmlns:a14="http://schemas.microsoft.com/office/drawing/2010/main">
                      <a14:imgLayer r:embed="rId4">
                        <a14:imgEffect>
                          <a14:colorTemperature colorTemp="2000"/>
                        </a14:imgEffect>
                      </a14:imgLayer>
                    </a14:imgProps>
                  </a:ext>
                </a:extLst>
              </a:blip>
              <a:srcRect b="72279"/>
              <a:stretch>
                <a:fillRect/>
              </a:stretch>
            </p:blipFill>
            <p:spPr>
              <a:xfrm flipH="1">
                <a:off x="265701" y="654915"/>
                <a:ext cx="532466" cy="45719"/>
              </a:xfrm>
              <a:prstGeom prst="rect">
                <a:avLst/>
              </a:prstGeom>
            </p:spPr>
          </p:pic>
        </p:grpSp>
        <p:sp>
          <p:nvSpPr>
            <p:cNvPr id="21" name="文本框 20"/>
            <p:cNvSpPr txBox="1"/>
            <p:nvPr userDrawn="1"/>
          </p:nvSpPr>
          <p:spPr>
            <a:xfrm>
              <a:off x="39833" y="629875"/>
              <a:ext cx="838200" cy="21539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800" b="0" i="0" u="none" strike="noStrike" kern="1200" cap="none" spc="0" normalizeH="0" baseline="0" noProof="0" dirty="0">
                  <a:ln>
                    <a:noFill/>
                  </a:ln>
                  <a:solidFill>
                    <a:prstClr val="black">
                      <a:lumMod val="65000"/>
                      <a:lumOff val="35000"/>
                    </a:prstClr>
                  </a:solidFill>
                  <a:effectLst/>
                  <a:uLnTx/>
                  <a:uFillTx/>
                  <a:latin typeface="迷你简汉真广标" panose="02010609000101010101" pitchFamily="49" charset="-122"/>
                  <a:ea typeface="迷你简汉真广标" panose="02010609000101010101" pitchFamily="49" charset="-122"/>
                  <a:cs typeface="+mn-cs"/>
                </a:rPr>
                <a:t>By </a:t>
              </a:r>
              <a:r>
                <a:rPr kumimoji="0" lang="zh-CN" altLang="en-US" sz="800" b="0" i="0" u="none" strike="noStrike" kern="1200" cap="none" spc="0" normalizeH="0" baseline="0" noProof="0" dirty="0">
                  <a:ln>
                    <a:noFill/>
                  </a:ln>
                  <a:solidFill>
                    <a:prstClr val="black">
                      <a:lumMod val="65000"/>
                      <a:lumOff val="35000"/>
                    </a:prstClr>
                  </a:solidFill>
                  <a:effectLst/>
                  <a:uLnTx/>
                  <a:uFillTx/>
                  <a:latin typeface="迷你简汉真广标" panose="02010609000101010101" pitchFamily="49" charset="-122"/>
                  <a:ea typeface="迷你简汉真广标" panose="02010609000101010101" pitchFamily="49" charset="-122"/>
                  <a:cs typeface="+mn-cs"/>
                </a:rPr>
                <a:t>杜小二</a:t>
              </a:r>
            </a:p>
          </p:txBody>
        </p:sp>
      </p:grpSp>
      <p:sp>
        <p:nvSpPr>
          <p:cNvPr id="24" name="标题占位符 1"/>
          <p:cNvSpPr>
            <a:spLocks noGrp="1"/>
          </p:cNvSpPr>
          <p:nvPr>
            <p:ph type="title"/>
          </p:nvPr>
        </p:nvSpPr>
        <p:spPr>
          <a:xfrm>
            <a:off x="416259" y="206382"/>
            <a:ext cx="3050391" cy="547102"/>
          </a:xfrm>
          <a:prstGeom prst="rect">
            <a:avLst/>
          </a:prstGeom>
        </p:spPr>
        <p:txBody>
          <a:bodyPr vert="horz" lIns="91436" tIns="45718" rIns="91436" bIns="45718" rtlCol="0" anchor="ctr">
            <a:normAutofit/>
          </a:bodyPr>
          <a:lstStyle>
            <a:lvl1pPr>
              <a:defRPr sz="1800">
                <a:solidFill>
                  <a:schemeClr val="bg1"/>
                </a:solidFill>
                <a:latin typeface="迷你简汉真广标" panose="02010609000101010101" pitchFamily="49" charset="-122"/>
                <a:ea typeface="迷你简汉真广标" panose="02010609000101010101" pitchFamily="49" charset="-122"/>
              </a:defRPr>
            </a:lvl1pPr>
          </a:lstStyle>
          <a:p>
            <a:r>
              <a:rPr lang="zh-CN" altLang="en-US" dirty="0"/>
              <a:t>单击此处编辑母版标题样式</a:t>
            </a:r>
          </a:p>
        </p:txBody>
      </p:sp>
    </p:spTree>
  </p:cSld>
  <p:clrMapOvr>
    <a:masterClrMapping/>
  </p:clrMapOvr>
  <mc:AlternateContent xmlns:mc="http://schemas.openxmlformats.org/markup-compatibility/2006">
    <mc:Choice xmlns:p14="http://schemas.microsoft.com/office/powerpoint/2010/main" Requires="p14">
      <p:transition p14:dur="0" advClick="0" advTm="1000"/>
    </mc:Choice>
    <mc:Fallback>
      <p:transition advClick="0" advTm="1000"/>
    </mc:Fallback>
  </mc:AlternateContent>
  <p:hf hdr="0" dt="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6" name="Rectangle 13"/>
          <p:cNvSpPr/>
          <p:nvPr userDrawn="1"/>
        </p:nvSpPr>
        <p:spPr>
          <a:xfrm>
            <a:off x="-8905" y="0"/>
            <a:ext cx="12202286" cy="6859588"/>
          </a:xfrm>
          <a:prstGeom prst="rect">
            <a:avLst/>
          </a:prstGeom>
          <a:gradFill flip="none" rotWithShape="1">
            <a:gsLst>
              <a:gs pos="0">
                <a:srgbClr val="77458B"/>
              </a:gs>
              <a:gs pos="100000">
                <a:srgbClr val="4F2D5D"/>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rgbClr val="F34F57"/>
              </a:solidFill>
              <a:effectLst/>
              <a:uLnTx/>
              <a:uFillTx/>
              <a:latin typeface="Calibri" panose="020F0502020204030204"/>
              <a:ea typeface="+mn-ea"/>
              <a:cs typeface="+mn-cs"/>
            </a:endParaRPr>
          </a:p>
        </p:txBody>
      </p:sp>
      <p:sp>
        <p:nvSpPr>
          <p:cNvPr id="3" name="日期占位符 2"/>
          <p:cNvSpPr>
            <a:spLocks noGrp="1"/>
          </p:cNvSpPr>
          <p:nvPr>
            <p:ph type="dt" sz="half" idx="10"/>
          </p:nvPr>
        </p:nvSpPr>
        <p:spPr/>
        <p:txBody>
          <a:bodyPr/>
          <a:lstStyle/>
          <a:p>
            <a:pPr>
              <a:defRPr/>
            </a:pPr>
            <a:fld id="{A6620504-D840-6A40-90BC-6F3747762FA2}" type="datetime1">
              <a:rPr lang="en-US" smtClean="0">
                <a:solidFill>
                  <a:prstClr val="black">
                    <a:tint val="75000"/>
                  </a:prstClr>
                </a:solidFill>
              </a:rPr>
              <a:t>5/20/2022</a:t>
            </a:fld>
            <a:endParaRPr lang="en-US" dirty="0">
              <a:solidFill>
                <a:prstClr val="black">
                  <a:tint val="75000"/>
                </a:prstClr>
              </a:solidFill>
            </a:endParaRPr>
          </a:p>
        </p:txBody>
      </p:sp>
    </p:spTree>
  </p:cSld>
  <p:clrMapOvr>
    <a:masterClrMapping/>
  </p:clrMapOvr>
  <mc:AlternateContent xmlns:mc="http://schemas.openxmlformats.org/markup-compatibility/2006">
    <mc:Choice xmlns:p14="http://schemas.microsoft.com/office/powerpoint/2010/main" Requires="p14">
      <p:transition p14:dur="0" advClick="0" advTm="1000"/>
    </mc:Choice>
    <mc:Fallback>
      <p:transition advClick="0" advTm="1000"/>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8" name="Picture 7" descr="hexa.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12190413" cy="6859588"/>
          </a:xfrm>
          <a:prstGeom prst="rect">
            <a:avLst/>
          </a:prstGeom>
        </p:spPr>
      </p:pic>
      <p:sp>
        <p:nvSpPr>
          <p:cNvPr id="4" name="Date Placeholder 3"/>
          <p:cNvSpPr>
            <a:spLocks noGrp="1"/>
          </p:cNvSpPr>
          <p:nvPr>
            <p:ph type="dt" sz="half" idx="10"/>
          </p:nvPr>
        </p:nvSpPr>
        <p:spPr/>
        <p:txBody>
          <a:bodyPr/>
          <a:lstStyle/>
          <a:p>
            <a:pPr>
              <a:defRPr/>
            </a:pPr>
            <a:fld id="{480435F3-CE51-FE47-901D-12AFFB0ECEA9}" type="datetime1">
              <a:rPr lang="en-US" smtClean="0">
                <a:solidFill>
                  <a:prstClr val="black">
                    <a:tint val="75000"/>
                  </a:prstClr>
                </a:solidFill>
              </a:rPr>
              <a:t>5/20/2022</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pPr>
              <a:defRPr/>
            </a:pPr>
            <a:r>
              <a:rPr lang="en-US">
                <a:solidFill>
                  <a:prstClr val="white">
                    <a:lumMod val="65000"/>
                  </a:prstClr>
                </a:solidFill>
              </a:rPr>
              <a:t>WWW.DESIGNERSPARADISE.COM</a:t>
            </a:r>
            <a:endParaRPr lang="en-US" dirty="0">
              <a:solidFill>
                <a:prstClr val="white">
                  <a:lumMod val="65000"/>
                </a:prstClr>
              </a:solidFill>
            </a:endParaRPr>
          </a:p>
        </p:txBody>
      </p:sp>
    </p:spTree>
  </p:cSld>
  <p:clrMapOvr>
    <a:masterClrMapping/>
  </p:clrMapOvr>
  <mc:AlternateContent xmlns:mc="http://schemas.openxmlformats.org/markup-compatibility/2006">
    <mc:Choice xmlns:p14="http://schemas.microsoft.com/office/powerpoint/2010/main" Requires="p14">
      <p:transition p14:dur="0" advClick="0" advTm="1000"/>
    </mc:Choice>
    <mc:Fallback>
      <p:transition advClick="0" advTm="1000"/>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fld id="{480435F3-CE51-FE47-901D-12AFFB0ECEA9}" type="datetime1">
              <a:rPr lang="en-US" smtClean="0">
                <a:solidFill>
                  <a:prstClr val="black">
                    <a:tint val="75000"/>
                  </a:prstClr>
                </a:solidFill>
              </a:rPr>
              <a:t>5/20/2022</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lvl1pPr>
              <a:defRPr>
                <a:latin typeface="LiHei Pro" panose="020B0500000000000000" pitchFamily="34" charset="-122"/>
                <a:ea typeface="LiHei Pro" panose="020B0500000000000000" pitchFamily="34" charset="-122"/>
              </a:defRPr>
            </a:lvl1pPr>
          </a:lstStyle>
          <a:p>
            <a:pPr>
              <a:defRPr/>
            </a:pPr>
            <a:r>
              <a:rPr lang="en-US">
                <a:solidFill>
                  <a:prstClr val="white">
                    <a:lumMod val="65000"/>
                  </a:prstClr>
                </a:solidFill>
              </a:rPr>
              <a:t>xiaoer.yanj.cn</a:t>
            </a:r>
            <a:endParaRPr lang="en-US" dirty="0">
              <a:solidFill>
                <a:prstClr val="white">
                  <a:lumMod val="65000"/>
                </a:prstClr>
              </a:solidFill>
            </a:endParaRPr>
          </a:p>
        </p:txBody>
      </p:sp>
      <p:sp>
        <p:nvSpPr>
          <p:cNvPr id="6" name="Slide Number Placeholder 5"/>
          <p:cNvSpPr>
            <a:spLocks noGrp="1"/>
          </p:cNvSpPr>
          <p:nvPr>
            <p:ph type="sldNum" sz="quarter" idx="12"/>
          </p:nvPr>
        </p:nvSpPr>
        <p:spPr/>
        <p:txBody>
          <a:bodyPr/>
          <a:lstStyle>
            <a:lvl1pPr>
              <a:defRPr sz="1400">
                <a:solidFill>
                  <a:schemeClr val="tx1">
                    <a:lumMod val="50000"/>
                    <a:lumOff val="50000"/>
                  </a:schemeClr>
                </a:solidFill>
                <a:latin typeface="Impact" panose="020B0806030902050204" pitchFamily="34" charset="0"/>
              </a:defRPr>
            </a:lvl1pPr>
          </a:lstStyle>
          <a:p>
            <a:pPr>
              <a:defRPr/>
            </a:pPr>
            <a:fld id="{857B18ED-D931-45F4-8873-1BEDAB4DC03E}" type="slidenum">
              <a:rPr lang="en-US" smtClean="0">
                <a:solidFill>
                  <a:prstClr val="black">
                    <a:lumMod val="50000"/>
                    <a:lumOff val="50000"/>
                  </a:prstClr>
                </a:solidFill>
              </a:rPr>
              <a:t>‹#›</a:t>
            </a:fld>
            <a:endParaRPr lang="en-US" dirty="0">
              <a:solidFill>
                <a:prstClr val="black">
                  <a:lumMod val="50000"/>
                  <a:lumOff val="50000"/>
                </a:prstClr>
              </a:solidFill>
            </a:endParaRPr>
          </a:p>
        </p:txBody>
      </p:sp>
      <p:cxnSp>
        <p:nvCxnSpPr>
          <p:cNvPr id="7" name="直接连接符 6"/>
          <p:cNvCxnSpPr/>
          <p:nvPr userDrawn="1"/>
        </p:nvCxnSpPr>
        <p:spPr>
          <a:xfrm flipV="1">
            <a:off x="3024904" y="479935"/>
            <a:ext cx="8365514" cy="1"/>
          </a:xfrm>
          <a:prstGeom prst="line">
            <a:avLst/>
          </a:prstGeom>
          <a:ln w="19050">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grpSp>
        <p:nvGrpSpPr>
          <p:cNvPr id="8" name="组合 7"/>
          <p:cNvGrpSpPr/>
          <p:nvPr userDrawn="1"/>
        </p:nvGrpSpPr>
        <p:grpSpPr>
          <a:xfrm>
            <a:off x="1" y="195152"/>
            <a:ext cx="3125772" cy="569565"/>
            <a:chOff x="0" y="194743"/>
            <a:chExt cx="3126179" cy="569433"/>
          </a:xfrm>
        </p:grpSpPr>
        <p:sp>
          <p:nvSpPr>
            <p:cNvPr id="9" name="圆角矩形 8"/>
            <p:cNvSpPr/>
            <p:nvPr/>
          </p:nvSpPr>
          <p:spPr>
            <a:xfrm>
              <a:off x="173209" y="194743"/>
              <a:ext cx="2952970" cy="569433"/>
            </a:xfrm>
            <a:prstGeom prst="roundRect">
              <a:avLst>
                <a:gd name="adj" fmla="val 9976"/>
              </a:avLst>
            </a:prstGeom>
            <a:solidFill>
              <a:srgbClr val="01ACBE"/>
            </a:solidFill>
            <a:ln w="19050">
              <a:gradFill flip="none" rotWithShape="1">
                <a:gsLst>
                  <a:gs pos="88000">
                    <a:schemeClr val="bg1"/>
                  </a:gs>
                  <a:gs pos="0">
                    <a:schemeClr val="bg1">
                      <a:lumMod val="75000"/>
                    </a:schemeClr>
                  </a:gs>
                  <a:gs pos="71000">
                    <a:schemeClr val="bg1">
                      <a:lumMod val="85000"/>
                    </a:schemeClr>
                  </a:gs>
                  <a:gs pos="55000">
                    <a:schemeClr val="bg1"/>
                  </a:gs>
                  <a:gs pos="37000">
                    <a:schemeClr val="bg1">
                      <a:lumMod val="85000"/>
                    </a:schemeClr>
                  </a:gs>
                  <a:gs pos="22000">
                    <a:schemeClr val="bg1"/>
                  </a:gs>
                  <a:gs pos="100000">
                    <a:schemeClr val="bg1">
                      <a:lumMod val="75000"/>
                    </a:schemeClr>
                  </a:gs>
                </a:gsLst>
                <a:lin ang="1200000" scaled="0"/>
                <a:tileRect/>
              </a:gra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nvGrpSpPr>
            <p:cNvPr id="10" name="组合 9"/>
            <p:cNvGrpSpPr/>
            <p:nvPr/>
          </p:nvGrpSpPr>
          <p:grpSpPr>
            <a:xfrm>
              <a:off x="0" y="290669"/>
              <a:ext cx="424561" cy="355906"/>
              <a:chOff x="469900" y="728859"/>
              <a:chExt cx="424561" cy="355906"/>
            </a:xfrm>
          </p:grpSpPr>
          <p:sp>
            <p:nvSpPr>
              <p:cNvPr id="11" name="椭圆 10"/>
              <p:cNvSpPr/>
              <p:nvPr/>
            </p:nvSpPr>
            <p:spPr>
              <a:xfrm rot="16200000">
                <a:off x="738264" y="928568"/>
                <a:ext cx="156198" cy="156196"/>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2" name="椭圆 11"/>
              <p:cNvSpPr/>
              <p:nvPr/>
            </p:nvSpPr>
            <p:spPr>
              <a:xfrm rot="16200000">
                <a:off x="752463" y="942770"/>
                <a:ext cx="127798" cy="127797"/>
              </a:xfrm>
              <a:prstGeom prst="ellipse">
                <a:avLst/>
              </a:prstGeom>
              <a:solidFill>
                <a:schemeClr val="tx1">
                  <a:lumMod val="65000"/>
                  <a:lumOff val="35000"/>
                </a:schemeClr>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3" name="椭圆 12"/>
              <p:cNvSpPr/>
              <p:nvPr/>
            </p:nvSpPr>
            <p:spPr>
              <a:xfrm rot="16200000">
                <a:off x="738264" y="728860"/>
                <a:ext cx="156198" cy="156196"/>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4" name="椭圆 13"/>
              <p:cNvSpPr/>
              <p:nvPr/>
            </p:nvSpPr>
            <p:spPr>
              <a:xfrm rot="16200000">
                <a:off x="752463" y="743063"/>
                <a:ext cx="127798" cy="127797"/>
              </a:xfrm>
              <a:prstGeom prst="ellipse">
                <a:avLst/>
              </a:prstGeom>
              <a:solidFill>
                <a:schemeClr val="tx1">
                  <a:lumMod val="65000"/>
                  <a:lumOff val="35000"/>
                </a:schemeClr>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5" name="圆角矩形 14"/>
              <p:cNvSpPr/>
              <p:nvPr/>
            </p:nvSpPr>
            <p:spPr>
              <a:xfrm rot="16200000">
                <a:off x="636543" y="859458"/>
                <a:ext cx="18656" cy="35194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2700">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6" name="圆角矩形 15"/>
              <p:cNvSpPr/>
              <p:nvPr/>
            </p:nvSpPr>
            <p:spPr>
              <a:xfrm rot="16200000">
                <a:off x="636543" y="809416"/>
                <a:ext cx="18656" cy="35194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2700">
                <a:gradFill flip="none" rotWithShape="1">
                  <a:gsLst>
                    <a:gs pos="0">
                      <a:schemeClr val="bg1">
                        <a:lumMod val="65000"/>
                      </a:schemeClr>
                    </a:gs>
                    <a:gs pos="43000">
                      <a:schemeClr val="bg1">
                        <a:lumMod val="75000"/>
                      </a:schemeClr>
                    </a:gs>
                    <a:gs pos="79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7" name="圆角矩形 16"/>
              <p:cNvSpPr/>
              <p:nvPr/>
            </p:nvSpPr>
            <p:spPr>
              <a:xfrm rot="16200000">
                <a:off x="636543" y="655035"/>
                <a:ext cx="18656" cy="35194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2700">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8" name="圆角矩形 17"/>
              <p:cNvSpPr/>
              <p:nvPr/>
            </p:nvSpPr>
            <p:spPr>
              <a:xfrm rot="16200000">
                <a:off x="636543" y="604992"/>
                <a:ext cx="18656" cy="35194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2700">
                <a:gradFill flip="none" rotWithShape="1">
                  <a:gsLst>
                    <a:gs pos="0">
                      <a:schemeClr val="bg1">
                        <a:lumMod val="65000"/>
                      </a:schemeClr>
                    </a:gs>
                    <a:gs pos="43000">
                      <a:schemeClr val="bg1">
                        <a:lumMod val="75000"/>
                      </a:schemeClr>
                    </a:gs>
                    <a:gs pos="79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grpSp>
      <p:grpSp>
        <p:nvGrpSpPr>
          <p:cNvPr id="19" name="组合 18"/>
          <p:cNvGrpSpPr/>
          <p:nvPr userDrawn="1"/>
        </p:nvGrpSpPr>
        <p:grpSpPr>
          <a:xfrm>
            <a:off x="11352323" y="175669"/>
            <a:ext cx="838091" cy="743984"/>
            <a:chOff x="39833" y="101457"/>
            <a:chExt cx="838200" cy="743812"/>
          </a:xfrm>
        </p:grpSpPr>
        <p:grpSp>
          <p:nvGrpSpPr>
            <p:cNvPr id="20" name="组合 19"/>
            <p:cNvGrpSpPr/>
            <p:nvPr userDrawn="1"/>
          </p:nvGrpSpPr>
          <p:grpSpPr>
            <a:xfrm>
              <a:off x="130195" y="101457"/>
              <a:ext cx="647560" cy="567974"/>
              <a:chOff x="257420" y="226345"/>
              <a:chExt cx="540747" cy="474289"/>
            </a:xfrm>
          </p:grpSpPr>
          <p:pic>
            <p:nvPicPr>
              <p:cNvPr id="22" name="图片 2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57420" y="226345"/>
                <a:ext cx="472830" cy="472830"/>
              </a:xfrm>
              <a:prstGeom prst="rect">
                <a:avLst/>
              </a:prstGeom>
            </p:spPr>
          </p:pic>
          <p:pic>
            <p:nvPicPr>
              <p:cNvPr id="23" name="图片 22"/>
              <p:cNvPicPr>
                <a:picLocks noChangeAspect="1"/>
              </p:cNvPicPr>
              <p:nvPr userDrawn="1"/>
            </p:nvPicPr>
            <p:blipFill rotWithShape="1">
              <a:blip r:embed="rId3">
                <a:grayscl/>
                <a:extLst>
                  <a:ext uri="{BEBA8EAE-BF5A-486C-A8C5-ECC9F3942E4B}">
                    <a14:imgProps xmlns:a14="http://schemas.microsoft.com/office/drawing/2010/main">
                      <a14:imgLayer r:embed="rId4">
                        <a14:imgEffect>
                          <a14:colorTemperature colorTemp="2000"/>
                        </a14:imgEffect>
                      </a14:imgLayer>
                    </a14:imgProps>
                  </a:ext>
                </a:extLst>
              </a:blip>
              <a:srcRect b="72279"/>
              <a:stretch>
                <a:fillRect/>
              </a:stretch>
            </p:blipFill>
            <p:spPr>
              <a:xfrm flipH="1">
                <a:off x="265701" y="654915"/>
                <a:ext cx="532466" cy="45719"/>
              </a:xfrm>
              <a:prstGeom prst="rect">
                <a:avLst/>
              </a:prstGeom>
            </p:spPr>
          </p:pic>
        </p:grpSp>
        <p:sp>
          <p:nvSpPr>
            <p:cNvPr id="21" name="文本框 20"/>
            <p:cNvSpPr txBox="1"/>
            <p:nvPr userDrawn="1"/>
          </p:nvSpPr>
          <p:spPr>
            <a:xfrm>
              <a:off x="39833" y="629875"/>
              <a:ext cx="838200" cy="21539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800" b="0" i="0" u="none" strike="noStrike" kern="1200" cap="none" spc="0" normalizeH="0" baseline="0" noProof="0" dirty="0">
                  <a:ln>
                    <a:noFill/>
                  </a:ln>
                  <a:solidFill>
                    <a:prstClr val="black">
                      <a:lumMod val="65000"/>
                      <a:lumOff val="35000"/>
                    </a:prstClr>
                  </a:solidFill>
                  <a:effectLst/>
                  <a:uLnTx/>
                  <a:uFillTx/>
                  <a:latin typeface="迷你简汉真广标" panose="02010609000101010101" pitchFamily="49" charset="-122"/>
                  <a:ea typeface="迷你简汉真广标" panose="02010609000101010101" pitchFamily="49" charset="-122"/>
                  <a:cs typeface="+mn-cs"/>
                </a:rPr>
                <a:t>By </a:t>
              </a:r>
              <a:r>
                <a:rPr kumimoji="0" lang="zh-CN" altLang="en-US" sz="800" b="0" i="0" u="none" strike="noStrike" kern="1200" cap="none" spc="0" normalizeH="0" baseline="0" noProof="0" dirty="0">
                  <a:ln>
                    <a:noFill/>
                  </a:ln>
                  <a:solidFill>
                    <a:prstClr val="black">
                      <a:lumMod val="65000"/>
                      <a:lumOff val="35000"/>
                    </a:prstClr>
                  </a:solidFill>
                  <a:effectLst/>
                  <a:uLnTx/>
                  <a:uFillTx/>
                  <a:latin typeface="迷你简汉真广标" panose="02010609000101010101" pitchFamily="49" charset="-122"/>
                  <a:ea typeface="迷你简汉真广标" panose="02010609000101010101" pitchFamily="49" charset="-122"/>
                  <a:cs typeface="+mn-cs"/>
                </a:rPr>
                <a:t>杜小二</a:t>
              </a:r>
            </a:p>
          </p:txBody>
        </p:sp>
      </p:grpSp>
      <p:sp>
        <p:nvSpPr>
          <p:cNvPr id="24" name="标题占位符 1"/>
          <p:cNvSpPr>
            <a:spLocks noGrp="1"/>
          </p:cNvSpPr>
          <p:nvPr>
            <p:ph type="title"/>
          </p:nvPr>
        </p:nvSpPr>
        <p:spPr>
          <a:xfrm>
            <a:off x="416259" y="206382"/>
            <a:ext cx="3050391" cy="547102"/>
          </a:xfrm>
          <a:prstGeom prst="rect">
            <a:avLst/>
          </a:prstGeom>
        </p:spPr>
        <p:txBody>
          <a:bodyPr vert="horz" lIns="91436" tIns="45718" rIns="91436" bIns="45718" rtlCol="0" anchor="ctr">
            <a:normAutofit/>
          </a:bodyPr>
          <a:lstStyle>
            <a:lvl1pPr>
              <a:defRPr sz="1800">
                <a:solidFill>
                  <a:schemeClr val="bg1"/>
                </a:solidFill>
                <a:latin typeface="迷你简汉真广标" panose="02010609000101010101" pitchFamily="49" charset="-122"/>
                <a:ea typeface="迷你简汉真广标" panose="02010609000101010101" pitchFamily="49" charset="-122"/>
              </a:defRPr>
            </a:lvl1pPr>
          </a:lstStyle>
          <a:p>
            <a:r>
              <a:rPr lang="zh-CN" altLang="en-US" dirty="0"/>
              <a:t>单击此处编辑母版标题样式</a:t>
            </a:r>
          </a:p>
        </p:txBody>
      </p:sp>
    </p:spTree>
  </p:cSld>
  <p:clrMapOvr>
    <a:masterClrMapping/>
  </p:clrMapOvr>
  <mc:AlternateContent xmlns:mc="http://schemas.openxmlformats.org/markup-compatibility/2006">
    <mc:Choice xmlns:p14="http://schemas.microsoft.com/office/powerpoint/2010/main" Requires="p14">
      <p:transition p14:dur="0" advClick="0" advTm="1000"/>
    </mc:Choice>
    <mc:Fallback>
      <p:transition advClick="0" advTm="1000"/>
    </mc:Fallback>
  </mc:AlternateContent>
  <p:hf hd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C4388EF-52D1-4258-9BE5-BCD010C7D4DE}" type="datetimeFigureOut">
              <a:rPr lang="zh-CN" altLang="en-US" smtClean="0"/>
              <a:t>2022/5/20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D3EE65E-57D2-4566-898C-4F2076833F8D}" type="slidenum">
              <a:rPr lang="zh-CN" altLang="en-US" smtClean="0"/>
              <a:t>‹#›</a:t>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0" advClick="0" advTm="1000"/>
    </mc:Choice>
    <mc:Fallback>
      <p:transition advClick="0" advTm="1000"/>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6" name="Rectangle 13"/>
          <p:cNvSpPr/>
          <p:nvPr userDrawn="1"/>
        </p:nvSpPr>
        <p:spPr>
          <a:xfrm>
            <a:off x="-8905" y="0"/>
            <a:ext cx="12202286" cy="6859588"/>
          </a:xfrm>
          <a:prstGeom prst="rect">
            <a:avLst/>
          </a:prstGeom>
          <a:gradFill flip="none" rotWithShape="1">
            <a:gsLst>
              <a:gs pos="0">
                <a:srgbClr val="77458B"/>
              </a:gs>
              <a:gs pos="100000">
                <a:srgbClr val="4F2D5D"/>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rgbClr val="F34F57"/>
              </a:solidFill>
              <a:effectLst/>
              <a:uLnTx/>
              <a:uFillTx/>
              <a:latin typeface="Calibri" panose="020F0502020204030204"/>
              <a:ea typeface="+mn-ea"/>
              <a:cs typeface="+mn-cs"/>
            </a:endParaRPr>
          </a:p>
        </p:txBody>
      </p:sp>
      <p:sp>
        <p:nvSpPr>
          <p:cNvPr id="3" name="日期占位符 2"/>
          <p:cNvSpPr>
            <a:spLocks noGrp="1"/>
          </p:cNvSpPr>
          <p:nvPr>
            <p:ph type="dt" sz="half" idx="10"/>
          </p:nvPr>
        </p:nvSpPr>
        <p:spPr/>
        <p:txBody>
          <a:bodyPr/>
          <a:lstStyle/>
          <a:p>
            <a:pPr>
              <a:defRPr/>
            </a:pPr>
            <a:fld id="{A6620504-D840-6A40-90BC-6F3747762FA2}" type="datetime1">
              <a:rPr lang="en-US" smtClean="0">
                <a:solidFill>
                  <a:prstClr val="black">
                    <a:tint val="75000"/>
                  </a:prstClr>
                </a:solidFill>
              </a:rPr>
              <a:t>5/20/2022</a:t>
            </a:fld>
            <a:endParaRPr lang="en-US" dirty="0">
              <a:solidFill>
                <a:prstClr val="black">
                  <a:tint val="75000"/>
                </a:prstClr>
              </a:solidFill>
            </a:endParaRPr>
          </a:p>
        </p:txBody>
      </p:sp>
    </p:spTree>
  </p:cSld>
  <p:clrMapOvr>
    <a:masterClrMapping/>
  </p:clrMapOvr>
  <mc:AlternateContent xmlns:mc="http://schemas.openxmlformats.org/markup-compatibility/2006">
    <mc:Choice xmlns:p14="http://schemas.microsoft.com/office/powerpoint/2010/main" Requires="p14">
      <p:transition p14:dur="0" advClick="0" advTm="1000"/>
    </mc:Choice>
    <mc:Fallback>
      <p:transition advClick="0" advTm="1000"/>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8" name="Picture 7" descr="hexa.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12190413" cy="6859588"/>
          </a:xfrm>
          <a:prstGeom prst="rect">
            <a:avLst/>
          </a:prstGeom>
        </p:spPr>
      </p:pic>
      <p:sp>
        <p:nvSpPr>
          <p:cNvPr id="4" name="Date Placeholder 3"/>
          <p:cNvSpPr>
            <a:spLocks noGrp="1"/>
          </p:cNvSpPr>
          <p:nvPr>
            <p:ph type="dt" sz="half" idx="10"/>
          </p:nvPr>
        </p:nvSpPr>
        <p:spPr/>
        <p:txBody>
          <a:bodyPr/>
          <a:lstStyle/>
          <a:p>
            <a:pPr>
              <a:defRPr/>
            </a:pPr>
            <a:fld id="{480435F3-CE51-FE47-901D-12AFFB0ECEA9}" type="datetime1">
              <a:rPr lang="en-US" smtClean="0">
                <a:solidFill>
                  <a:prstClr val="black">
                    <a:tint val="75000"/>
                  </a:prstClr>
                </a:solidFill>
              </a:rPr>
              <a:t>5/20/2022</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pPr>
              <a:defRPr/>
            </a:pPr>
            <a:r>
              <a:rPr lang="en-US">
                <a:solidFill>
                  <a:prstClr val="white">
                    <a:lumMod val="65000"/>
                  </a:prstClr>
                </a:solidFill>
              </a:rPr>
              <a:t>WWW.DESIGNERSPARADISE.COM</a:t>
            </a:r>
            <a:endParaRPr lang="en-US" dirty="0">
              <a:solidFill>
                <a:prstClr val="white">
                  <a:lumMod val="65000"/>
                </a:prstClr>
              </a:solidFill>
            </a:endParaRPr>
          </a:p>
        </p:txBody>
      </p:sp>
    </p:spTree>
  </p:cSld>
  <p:clrMapOvr>
    <a:masterClrMapping/>
  </p:clrMapOvr>
  <mc:AlternateContent xmlns:mc="http://schemas.openxmlformats.org/markup-compatibility/2006">
    <mc:Choice xmlns:p14="http://schemas.microsoft.com/office/powerpoint/2010/main" Requires="p14">
      <p:transition p14:dur="0" advClick="0" advTm="1000"/>
    </mc:Choice>
    <mc:Fallback>
      <p:transition advClick="0" advTm="1000"/>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fld id="{480435F3-CE51-FE47-901D-12AFFB0ECEA9}" type="datetime1">
              <a:rPr lang="en-US" smtClean="0">
                <a:solidFill>
                  <a:prstClr val="black">
                    <a:tint val="75000"/>
                  </a:prstClr>
                </a:solidFill>
              </a:rPr>
              <a:t>5/20/2022</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lvl1pPr>
              <a:defRPr>
                <a:latin typeface="LiHei Pro" panose="020B0500000000000000" pitchFamily="34" charset="-122"/>
                <a:ea typeface="LiHei Pro" panose="020B0500000000000000" pitchFamily="34" charset="-122"/>
              </a:defRPr>
            </a:lvl1pPr>
          </a:lstStyle>
          <a:p>
            <a:pPr>
              <a:defRPr/>
            </a:pPr>
            <a:r>
              <a:rPr lang="en-US">
                <a:solidFill>
                  <a:prstClr val="white">
                    <a:lumMod val="65000"/>
                  </a:prstClr>
                </a:solidFill>
              </a:rPr>
              <a:t>xiaoer.yanj.cn</a:t>
            </a:r>
            <a:endParaRPr lang="en-US" dirty="0">
              <a:solidFill>
                <a:prstClr val="white">
                  <a:lumMod val="65000"/>
                </a:prstClr>
              </a:solidFill>
            </a:endParaRPr>
          </a:p>
        </p:txBody>
      </p:sp>
      <p:sp>
        <p:nvSpPr>
          <p:cNvPr id="6" name="Slide Number Placeholder 5"/>
          <p:cNvSpPr>
            <a:spLocks noGrp="1"/>
          </p:cNvSpPr>
          <p:nvPr>
            <p:ph type="sldNum" sz="quarter" idx="12"/>
          </p:nvPr>
        </p:nvSpPr>
        <p:spPr/>
        <p:txBody>
          <a:bodyPr/>
          <a:lstStyle>
            <a:lvl1pPr>
              <a:defRPr sz="1400">
                <a:solidFill>
                  <a:schemeClr val="tx1">
                    <a:lumMod val="50000"/>
                    <a:lumOff val="50000"/>
                  </a:schemeClr>
                </a:solidFill>
                <a:latin typeface="Impact" panose="020B0806030902050204" pitchFamily="34" charset="0"/>
              </a:defRPr>
            </a:lvl1pPr>
          </a:lstStyle>
          <a:p>
            <a:pPr>
              <a:defRPr/>
            </a:pPr>
            <a:fld id="{857B18ED-D931-45F4-8873-1BEDAB4DC03E}" type="slidenum">
              <a:rPr lang="en-US" smtClean="0">
                <a:solidFill>
                  <a:prstClr val="black">
                    <a:lumMod val="50000"/>
                    <a:lumOff val="50000"/>
                  </a:prstClr>
                </a:solidFill>
              </a:rPr>
              <a:t>‹#›</a:t>
            </a:fld>
            <a:endParaRPr lang="en-US" dirty="0">
              <a:solidFill>
                <a:prstClr val="black">
                  <a:lumMod val="50000"/>
                  <a:lumOff val="50000"/>
                </a:prstClr>
              </a:solidFill>
            </a:endParaRPr>
          </a:p>
        </p:txBody>
      </p:sp>
      <p:cxnSp>
        <p:nvCxnSpPr>
          <p:cNvPr id="7" name="直接连接符 6"/>
          <p:cNvCxnSpPr/>
          <p:nvPr userDrawn="1"/>
        </p:nvCxnSpPr>
        <p:spPr>
          <a:xfrm flipV="1">
            <a:off x="3024904" y="479935"/>
            <a:ext cx="8365514" cy="1"/>
          </a:xfrm>
          <a:prstGeom prst="line">
            <a:avLst/>
          </a:prstGeom>
          <a:ln w="19050">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grpSp>
        <p:nvGrpSpPr>
          <p:cNvPr id="8" name="组合 7"/>
          <p:cNvGrpSpPr/>
          <p:nvPr userDrawn="1"/>
        </p:nvGrpSpPr>
        <p:grpSpPr>
          <a:xfrm>
            <a:off x="1" y="195152"/>
            <a:ext cx="3125772" cy="569565"/>
            <a:chOff x="0" y="194743"/>
            <a:chExt cx="3126179" cy="569433"/>
          </a:xfrm>
        </p:grpSpPr>
        <p:sp>
          <p:nvSpPr>
            <p:cNvPr id="9" name="圆角矩形 8"/>
            <p:cNvSpPr/>
            <p:nvPr/>
          </p:nvSpPr>
          <p:spPr>
            <a:xfrm>
              <a:off x="173209" y="194743"/>
              <a:ext cx="2952970" cy="569433"/>
            </a:xfrm>
            <a:prstGeom prst="roundRect">
              <a:avLst>
                <a:gd name="adj" fmla="val 9976"/>
              </a:avLst>
            </a:prstGeom>
            <a:solidFill>
              <a:srgbClr val="01ACBE"/>
            </a:solidFill>
            <a:ln w="19050">
              <a:gradFill flip="none" rotWithShape="1">
                <a:gsLst>
                  <a:gs pos="88000">
                    <a:schemeClr val="bg1"/>
                  </a:gs>
                  <a:gs pos="0">
                    <a:schemeClr val="bg1">
                      <a:lumMod val="75000"/>
                    </a:schemeClr>
                  </a:gs>
                  <a:gs pos="71000">
                    <a:schemeClr val="bg1">
                      <a:lumMod val="85000"/>
                    </a:schemeClr>
                  </a:gs>
                  <a:gs pos="55000">
                    <a:schemeClr val="bg1"/>
                  </a:gs>
                  <a:gs pos="37000">
                    <a:schemeClr val="bg1">
                      <a:lumMod val="85000"/>
                    </a:schemeClr>
                  </a:gs>
                  <a:gs pos="22000">
                    <a:schemeClr val="bg1"/>
                  </a:gs>
                  <a:gs pos="100000">
                    <a:schemeClr val="bg1">
                      <a:lumMod val="75000"/>
                    </a:schemeClr>
                  </a:gs>
                </a:gsLst>
                <a:lin ang="1200000" scaled="0"/>
                <a:tileRect/>
              </a:gra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nvGrpSpPr>
            <p:cNvPr id="10" name="组合 9"/>
            <p:cNvGrpSpPr/>
            <p:nvPr/>
          </p:nvGrpSpPr>
          <p:grpSpPr>
            <a:xfrm>
              <a:off x="0" y="290669"/>
              <a:ext cx="424561" cy="355906"/>
              <a:chOff x="469900" y="728859"/>
              <a:chExt cx="424561" cy="355906"/>
            </a:xfrm>
          </p:grpSpPr>
          <p:sp>
            <p:nvSpPr>
              <p:cNvPr id="11" name="椭圆 10"/>
              <p:cNvSpPr/>
              <p:nvPr/>
            </p:nvSpPr>
            <p:spPr>
              <a:xfrm rot="16200000">
                <a:off x="738264" y="928568"/>
                <a:ext cx="156198" cy="156196"/>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2" name="椭圆 11"/>
              <p:cNvSpPr/>
              <p:nvPr/>
            </p:nvSpPr>
            <p:spPr>
              <a:xfrm rot="16200000">
                <a:off x="752463" y="942770"/>
                <a:ext cx="127798" cy="127797"/>
              </a:xfrm>
              <a:prstGeom prst="ellipse">
                <a:avLst/>
              </a:prstGeom>
              <a:solidFill>
                <a:schemeClr val="tx1">
                  <a:lumMod val="65000"/>
                  <a:lumOff val="35000"/>
                </a:schemeClr>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3" name="椭圆 12"/>
              <p:cNvSpPr/>
              <p:nvPr/>
            </p:nvSpPr>
            <p:spPr>
              <a:xfrm rot="16200000">
                <a:off x="738264" y="728860"/>
                <a:ext cx="156198" cy="156196"/>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4" name="椭圆 13"/>
              <p:cNvSpPr/>
              <p:nvPr/>
            </p:nvSpPr>
            <p:spPr>
              <a:xfrm rot="16200000">
                <a:off x="752463" y="743063"/>
                <a:ext cx="127798" cy="127797"/>
              </a:xfrm>
              <a:prstGeom prst="ellipse">
                <a:avLst/>
              </a:prstGeom>
              <a:solidFill>
                <a:schemeClr val="tx1">
                  <a:lumMod val="65000"/>
                  <a:lumOff val="35000"/>
                </a:schemeClr>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5" name="圆角矩形 14"/>
              <p:cNvSpPr/>
              <p:nvPr/>
            </p:nvSpPr>
            <p:spPr>
              <a:xfrm rot="16200000">
                <a:off x="636543" y="859458"/>
                <a:ext cx="18656" cy="35194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2700">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6" name="圆角矩形 15"/>
              <p:cNvSpPr/>
              <p:nvPr/>
            </p:nvSpPr>
            <p:spPr>
              <a:xfrm rot="16200000">
                <a:off x="636543" y="809416"/>
                <a:ext cx="18656" cy="35194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2700">
                <a:gradFill flip="none" rotWithShape="1">
                  <a:gsLst>
                    <a:gs pos="0">
                      <a:schemeClr val="bg1">
                        <a:lumMod val="65000"/>
                      </a:schemeClr>
                    </a:gs>
                    <a:gs pos="43000">
                      <a:schemeClr val="bg1">
                        <a:lumMod val="75000"/>
                      </a:schemeClr>
                    </a:gs>
                    <a:gs pos="79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7" name="圆角矩形 16"/>
              <p:cNvSpPr/>
              <p:nvPr/>
            </p:nvSpPr>
            <p:spPr>
              <a:xfrm rot="16200000">
                <a:off x="636543" y="655035"/>
                <a:ext cx="18656" cy="35194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2700">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8" name="圆角矩形 17"/>
              <p:cNvSpPr/>
              <p:nvPr/>
            </p:nvSpPr>
            <p:spPr>
              <a:xfrm rot="16200000">
                <a:off x="636543" y="604992"/>
                <a:ext cx="18656" cy="35194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2700">
                <a:gradFill flip="none" rotWithShape="1">
                  <a:gsLst>
                    <a:gs pos="0">
                      <a:schemeClr val="bg1">
                        <a:lumMod val="65000"/>
                      </a:schemeClr>
                    </a:gs>
                    <a:gs pos="43000">
                      <a:schemeClr val="bg1">
                        <a:lumMod val="75000"/>
                      </a:schemeClr>
                    </a:gs>
                    <a:gs pos="79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grpSp>
      <p:grpSp>
        <p:nvGrpSpPr>
          <p:cNvPr id="19" name="组合 18"/>
          <p:cNvGrpSpPr/>
          <p:nvPr userDrawn="1"/>
        </p:nvGrpSpPr>
        <p:grpSpPr>
          <a:xfrm>
            <a:off x="11352323" y="175669"/>
            <a:ext cx="838091" cy="743984"/>
            <a:chOff x="39833" y="101457"/>
            <a:chExt cx="838200" cy="743812"/>
          </a:xfrm>
        </p:grpSpPr>
        <p:grpSp>
          <p:nvGrpSpPr>
            <p:cNvPr id="20" name="组合 19"/>
            <p:cNvGrpSpPr/>
            <p:nvPr userDrawn="1"/>
          </p:nvGrpSpPr>
          <p:grpSpPr>
            <a:xfrm>
              <a:off x="130195" y="101457"/>
              <a:ext cx="647560" cy="567974"/>
              <a:chOff x="257420" y="226345"/>
              <a:chExt cx="540747" cy="474289"/>
            </a:xfrm>
          </p:grpSpPr>
          <p:pic>
            <p:nvPicPr>
              <p:cNvPr id="22" name="图片 2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57420" y="226345"/>
                <a:ext cx="472830" cy="472830"/>
              </a:xfrm>
              <a:prstGeom prst="rect">
                <a:avLst/>
              </a:prstGeom>
            </p:spPr>
          </p:pic>
          <p:pic>
            <p:nvPicPr>
              <p:cNvPr id="23" name="图片 22"/>
              <p:cNvPicPr>
                <a:picLocks noChangeAspect="1"/>
              </p:cNvPicPr>
              <p:nvPr userDrawn="1"/>
            </p:nvPicPr>
            <p:blipFill rotWithShape="1">
              <a:blip r:embed="rId3">
                <a:grayscl/>
                <a:extLst>
                  <a:ext uri="{BEBA8EAE-BF5A-486C-A8C5-ECC9F3942E4B}">
                    <a14:imgProps xmlns:a14="http://schemas.microsoft.com/office/drawing/2010/main">
                      <a14:imgLayer r:embed="rId4">
                        <a14:imgEffect>
                          <a14:colorTemperature colorTemp="2000"/>
                        </a14:imgEffect>
                      </a14:imgLayer>
                    </a14:imgProps>
                  </a:ext>
                </a:extLst>
              </a:blip>
              <a:srcRect b="72279"/>
              <a:stretch>
                <a:fillRect/>
              </a:stretch>
            </p:blipFill>
            <p:spPr>
              <a:xfrm flipH="1">
                <a:off x="265701" y="654915"/>
                <a:ext cx="532466" cy="45719"/>
              </a:xfrm>
              <a:prstGeom prst="rect">
                <a:avLst/>
              </a:prstGeom>
            </p:spPr>
          </p:pic>
        </p:grpSp>
        <p:sp>
          <p:nvSpPr>
            <p:cNvPr id="21" name="文本框 20"/>
            <p:cNvSpPr txBox="1"/>
            <p:nvPr userDrawn="1"/>
          </p:nvSpPr>
          <p:spPr>
            <a:xfrm>
              <a:off x="39833" y="629875"/>
              <a:ext cx="838200" cy="21539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800" b="0" i="0" u="none" strike="noStrike" kern="1200" cap="none" spc="0" normalizeH="0" baseline="0" noProof="0" dirty="0">
                  <a:ln>
                    <a:noFill/>
                  </a:ln>
                  <a:solidFill>
                    <a:prstClr val="black">
                      <a:lumMod val="65000"/>
                      <a:lumOff val="35000"/>
                    </a:prstClr>
                  </a:solidFill>
                  <a:effectLst/>
                  <a:uLnTx/>
                  <a:uFillTx/>
                  <a:latin typeface="迷你简汉真广标" panose="02010609000101010101" pitchFamily="49" charset="-122"/>
                  <a:ea typeface="迷你简汉真广标" panose="02010609000101010101" pitchFamily="49" charset="-122"/>
                  <a:cs typeface="+mn-cs"/>
                </a:rPr>
                <a:t>By </a:t>
              </a:r>
              <a:r>
                <a:rPr kumimoji="0" lang="zh-CN" altLang="en-US" sz="800" b="0" i="0" u="none" strike="noStrike" kern="1200" cap="none" spc="0" normalizeH="0" baseline="0" noProof="0" dirty="0">
                  <a:ln>
                    <a:noFill/>
                  </a:ln>
                  <a:solidFill>
                    <a:prstClr val="black">
                      <a:lumMod val="65000"/>
                      <a:lumOff val="35000"/>
                    </a:prstClr>
                  </a:solidFill>
                  <a:effectLst/>
                  <a:uLnTx/>
                  <a:uFillTx/>
                  <a:latin typeface="迷你简汉真广标" panose="02010609000101010101" pitchFamily="49" charset="-122"/>
                  <a:ea typeface="迷你简汉真广标" panose="02010609000101010101" pitchFamily="49" charset="-122"/>
                  <a:cs typeface="+mn-cs"/>
                </a:rPr>
                <a:t>杜小二</a:t>
              </a:r>
            </a:p>
          </p:txBody>
        </p:sp>
      </p:grpSp>
      <p:sp>
        <p:nvSpPr>
          <p:cNvPr id="24" name="标题占位符 1"/>
          <p:cNvSpPr>
            <a:spLocks noGrp="1"/>
          </p:cNvSpPr>
          <p:nvPr>
            <p:ph type="title"/>
          </p:nvPr>
        </p:nvSpPr>
        <p:spPr>
          <a:xfrm>
            <a:off x="416259" y="206382"/>
            <a:ext cx="3050391" cy="547102"/>
          </a:xfrm>
          <a:prstGeom prst="rect">
            <a:avLst/>
          </a:prstGeom>
        </p:spPr>
        <p:txBody>
          <a:bodyPr vert="horz" lIns="91436" tIns="45718" rIns="91436" bIns="45718" rtlCol="0" anchor="ctr">
            <a:normAutofit/>
          </a:bodyPr>
          <a:lstStyle>
            <a:lvl1pPr>
              <a:defRPr sz="1800">
                <a:solidFill>
                  <a:schemeClr val="bg1"/>
                </a:solidFill>
                <a:latin typeface="迷你简汉真广标" panose="02010609000101010101" pitchFamily="49" charset="-122"/>
                <a:ea typeface="迷你简汉真广标" panose="02010609000101010101" pitchFamily="49" charset="-122"/>
              </a:defRPr>
            </a:lvl1pPr>
          </a:lstStyle>
          <a:p>
            <a:r>
              <a:rPr lang="zh-CN" altLang="en-US" dirty="0"/>
              <a:t>单击此处编辑母版标题样式</a:t>
            </a:r>
          </a:p>
        </p:txBody>
      </p:sp>
    </p:spTree>
  </p:cSld>
  <p:clrMapOvr>
    <a:masterClrMapping/>
  </p:clrMapOvr>
  <mc:AlternateContent xmlns:mc="http://schemas.openxmlformats.org/markup-compatibility/2006">
    <mc:Choice xmlns:p14="http://schemas.microsoft.com/office/powerpoint/2010/main" Requires="p14">
      <p:transition p14:dur="0" advClick="0" advTm="1000"/>
    </mc:Choice>
    <mc:Fallback>
      <p:transition advClick="0" advTm="1000"/>
    </mc:Fallback>
  </mc:AlternateContent>
  <p:hf hdr="0" dt="0"/>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6" name="Rectangle 13"/>
          <p:cNvSpPr/>
          <p:nvPr userDrawn="1"/>
        </p:nvSpPr>
        <p:spPr>
          <a:xfrm>
            <a:off x="-8905" y="0"/>
            <a:ext cx="12202286" cy="6859588"/>
          </a:xfrm>
          <a:prstGeom prst="rect">
            <a:avLst/>
          </a:prstGeom>
          <a:gradFill flip="none" rotWithShape="1">
            <a:gsLst>
              <a:gs pos="0">
                <a:srgbClr val="77458B"/>
              </a:gs>
              <a:gs pos="100000">
                <a:srgbClr val="4F2D5D"/>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rgbClr val="F34F57"/>
              </a:solidFill>
              <a:effectLst/>
              <a:uLnTx/>
              <a:uFillTx/>
              <a:latin typeface="Calibri" panose="020F0502020204030204"/>
              <a:ea typeface="+mn-ea"/>
              <a:cs typeface="+mn-cs"/>
            </a:endParaRPr>
          </a:p>
        </p:txBody>
      </p:sp>
      <p:sp>
        <p:nvSpPr>
          <p:cNvPr id="3" name="日期占位符 2"/>
          <p:cNvSpPr>
            <a:spLocks noGrp="1"/>
          </p:cNvSpPr>
          <p:nvPr>
            <p:ph type="dt" sz="half" idx="10"/>
          </p:nvPr>
        </p:nvSpPr>
        <p:spPr/>
        <p:txBody>
          <a:bodyPr/>
          <a:lstStyle/>
          <a:p>
            <a:pPr>
              <a:defRPr/>
            </a:pPr>
            <a:fld id="{A6620504-D840-6A40-90BC-6F3747762FA2}" type="datetime1">
              <a:rPr lang="en-US" smtClean="0">
                <a:solidFill>
                  <a:prstClr val="black">
                    <a:tint val="75000"/>
                  </a:prstClr>
                </a:solidFill>
              </a:rPr>
              <a:t>5/20/2022</a:t>
            </a:fld>
            <a:endParaRPr lang="en-US" dirty="0">
              <a:solidFill>
                <a:prstClr val="black">
                  <a:tint val="75000"/>
                </a:prstClr>
              </a:solidFill>
            </a:endParaRPr>
          </a:p>
        </p:txBody>
      </p:sp>
    </p:spTree>
  </p:cSld>
  <p:clrMapOvr>
    <a:masterClrMapping/>
  </p:clrMapOvr>
  <mc:AlternateContent xmlns:mc="http://schemas.openxmlformats.org/markup-compatibility/2006">
    <mc:Choice xmlns:p14="http://schemas.microsoft.com/office/powerpoint/2010/main" Requires="p14">
      <p:transition p14:dur="0" advClick="0" advTm="1000"/>
    </mc:Choice>
    <mc:Fallback>
      <p:transition advClick="0" advTm="1000"/>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8" name="Picture 7" descr="hexa.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12190413" cy="6859588"/>
          </a:xfrm>
          <a:prstGeom prst="rect">
            <a:avLst/>
          </a:prstGeom>
        </p:spPr>
      </p:pic>
      <p:sp>
        <p:nvSpPr>
          <p:cNvPr id="4" name="Date Placeholder 3"/>
          <p:cNvSpPr>
            <a:spLocks noGrp="1"/>
          </p:cNvSpPr>
          <p:nvPr>
            <p:ph type="dt" sz="half" idx="10"/>
          </p:nvPr>
        </p:nvSpPr>
        <p:spPr/>
        <p:txBody>
          <a:bodyPr/>
          <a:lstStyle/>
          <a:p>
            <a:pPr>
              <a:defRPr/>
            </a:pPr>
            <a:fld id="{480435F3-CE51-FE47-901D-12AFFB0ECEA9}" type="datetime1">
              <a:rPr lang="en-US" smtClean="0">
                <a:solidFill>
                  <a:prstClr val="black">
                    <a:tint val="75000"/>
                  </a:prstClr>
                </a:solidFill>
              </a:rPr>
              <a:t>5/20/2022</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pPr>
              <a:defRPr/>
            </a:pPr>
            <a:r>
              <a:rPr lang="en-US">
                <a:solidFill>
                  <a:prstClr val="white">
                    <a:lumMod val="65000"/>
                  </a:prstClr>
                </a:solidFill>
              </a:rPr>
              <a:t>WWW.DESIGNERSPARADISE.COM</a:t>
            </a:r>
            <a:endParaRPr lang="en-US" dirty="0">
              <a:solidFill>
                <a:prstClr val="white">
                  <a:lumMod val="65000"/>
                </a:prstClr>
              </a:solidFill>
            </a:endParaRPr>
          </a:p>
        </p:txBody>
      </p:sp>
    </p:spTree>
  </p:cSld>
  <p:clrMapOvr>
    <a:masterClrMapping/>
  </p:clrMapOvr>
  <mc:AlternateContent xmlns:mc="http://schemas.openxmlformats.org/markup-compatibility/2006">
    <mc:Choice xmlns:p14="http://schemas.microsoft.com/office/powerpoint/2010/main" Requires="p14">
      <p:transition p14:dur="0" advClick="0" advTm="1000"/>
    </mc:Choice>
    <mc:Fallback>
      <p:transition advClick="0" advTm="1000"/>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fld id="{480435F3-CE51-FE47-901D-12AFFB0ECEA9}" type="datetime1">
              <a:rPr lang="en-US" smtClean="0">
                <a:solidFill>
                  <a:prstClr val="black">
                    <a:tint val="75000"/>
                  </a:prstClr>
                </a:solidFill>
              </a:rPr>
              <a:t>5/20/2022</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lvl1pPr>
              <a:defRPr>
                <a:latin typeface="LiHei Pro" panose="020B0500000000000000" pitchFamily="34" charset="-122"/>
                <a:ea typeface="LiHei Pro" panose="020B0500000000000000" pitchFamily="34" charset="-122"/>
              </a:defRPr>
            </a:lvl1pPr>
          </a:lstStyle>
          <a:p>
            <a:pPr>
              <a:defRPr/>
            </a:pPr>
            <a:r>
              <a:rPr lang="en-US">
                <a:solidFill>
                  <a:prstClr val="white">
                    <a:lumMod val="65000"/>
                  </a:prstClr>
                </a:solidFill>
              </a:rPr>
              <a:t>xiaoer.yanj.cn</a:t>
            </a:r>
            <a:endParaRPr lang="en-US" dirty="0">
              <a:solidFill>
                <a:prstClr val="white">
                  <a:lumMod val="65000"/>
                </a:prstClr>
              </a:solidFill>
            </a:endParaRPr>
          </a:p>
        </p:txBody>
      </p:sp>
      <p:sp>
        <p:nvSpPr>
          <p:cNvPr id="6" name="Slide Number Placeholder 5"/>
          <p:cNvSpPr>
            <a:spLocks noGrp="1"/>
          </p:cNvSpPr>
          <p:nvPr>
            <p:ph type="sldNum" sz="quarter" idx="12"/>
          </p:nvPr>
        </p:nvSpPr>
        <p:spPr/>
        <p:txBody>
          <a:bodyPr/>
          <a:lstStyle>
            <a:lvl1pPr>
              <a:defRPr sz="1400">
                <a:solidFill>
                  <a:schemeClr val="tx1">
                    <a:lumMod val="50000"/>
                    <a:lumOff val="50000"/>
                  </a:schemeClr>
                </a:solidFill>
                <a:latin typeface="Impact" panose="020B0806030902050204" pitchFamily="34" charset="0"/>
              </a:defRPr>
            </a:lvl1pPr>
          </a:lstStyle>
          <a:p>
            <a:pPr>
              <a:defRPr/>
            </a:pPr>
            <a:fld id="{857B18ED-D931-45F4-8873-1BEDAB4DC03E}" type="slidenum">
              <a:rPr lang="en-US" smtClean="0">
                <a:solidFill>
                  <a:prstClr val="black">
                    <a:lumMod val="50000"/>
                    <a:lumOff val="50000"/>
                  </a:prstClr>
                </a:solidFill>
              </a:rPr>
              <a:t>‹#›</a:t>
            </a:fld>
            <a:endParaRPr lang="en-US" dirty="0">
              <a:solidFill>
                <a:prstClr val="black">
                  <a:lumMod val="50000"/>
                  <a:lumOff val="50000"/>
                </a:prstClr>
              </a:solidFill>
            </a:endParaRPr>
          </a:p>
        </p:txBody>
      </p:sp>
      <p:cxnSp>
        <p:nvCxnSpPr>
          <p:cNvPr id="7" name="直接连接符 6"/>
          <p:cNvCxnSpPr/>
          <p:nvPr userDrawn="1"/>
        </p:nvCxnSpPr>
        <p:spPr>
          <a:xfrm flipV="1">
            <a:off x="3024904" y="479935"/>
            <a:ext cx="8365514" cy="1"/>
          </a:xfrm>
          <a:prstGeom prst="line">
            <a:avLst/>
          </a:prstGeom>
          <a:ln w="19050">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grpSp>
        <p:nvGrpSpPr>
          <p:cNvPr id="8" name="组合 7"/>
          <p:cNvGrpSpPr/>
          <p:nvPr userDrawn="1"/>
        </p:nvGrpSpPr>
        <p:grpSpPr>
          <a:xfrm>
            <a:off x="1" y="195152"/>
            <a:ext cx="3125772" cy="569565"/>
            <a:chOff x="0" y="194743"/>
            <a:chExt cx="3126179" cy="569433"/>
          </a:xfrm>
        </p:grpSpPr>
        <p:sp>
          <p:nvSpPr>
            <p:cNvPr id="9" name="圆角矩形 8"/>
            <p:cNvSpPr/>
            <p:nvPr/>
          </p:nvSpPr>
          <p:spPr>
            <a:xfrm>
              <a:off x="173209" y="194743"/>
              <a:ext cx="2952970" cy="569433"/>
            </a:xfrm>
            <a:prstGeom prst="roundRect">
              <a:avLst>
                <a:gd name="adj" fmla="val 9976"/>
              </a:avLst>
            </a:prstGeom>
            <a:solidFill>
              <a:srgbClr val="01ACBE"/>
            </a:solidFill>
            <a:ln w="19050">
              <a:gradFill flip="none" rotWithShape="1">
                <a:gsLst>
                  <a:gs pos="88000">
                    <a:schemeClr val="bg1"/>
                  </a:gs>
                  <a:gs pos="0">
                    <a:schemeClr val="bg1">
                      <a:lumMod val="75000"/>
                    </a:schemeClr>
                  </a:gs>
                  <a:gs pos="71000">
                    <a:schemeClr val="bg1">
                      <a:lumMod val="85000"/>
                    </a:schemeClr>
                  </a:gs>
                  <a:gs pos="55000">
                    <a:schemeClr val="bg1"/>
                  </a:gs>
                  <a:gs pos="37000">
                    <a:schemeClr val="bg1">
                      <a:lumMod val="85000"/>
                    </a:schemeClr>
                  </a:gs>
                  <a:gs pos="22000">
                    <a:schemeClr val="bg1"/>
                  </a:gs>
                  <a:gs pos="100000">
                    <a:schemeClr val="bg1">
                      <a:lumMod val="75000"/>
                    </a:schemeClr>
                  </a:gs>
                </a:gsLst>
                <a:lin ang="1200000" scaled="0"/>
                <a:tileRect/>
              </a:gra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nvGrpSpPr>
            <p:cNvPr id="10" name="组合 9"/>
            <p:cNvGrpSpPr/>
            <p:nvPr/>
          </p:nvGrpSpPr>
          <p:grpSpPr>
            <a:xfrm>
              <a:off x="0" y="290669"/>
              <a:ext cx="424561" cy="355906"/>
              <a:chOff x="469900" y="728859"/>
              <a:chExt cx="424561" cy="355906"/>
            </a:xfrm>
          </p:grpSpPr>
          <p:sp>
            <p:nvSpPr>
              <p:cNvPr id="11" name="椭圆 10"/>
              <p:cNvSpPr/>
              <p:nvPr/>
            </p:nvSpPr>
            <p:spPr>
              <a:xfrm rot="16200000">
                <a:off x="738264" y="928568"/>
                <a:ext cx="156198" cy="156196"/>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2" name="椭圆 11"/>
              <p:cNvSpPr/>
              <p:nvPr/>
            </p:nvSpPr>
            <p:spPr>
              <a:xfrm rot="16200000">
                <a:off x="752463" y="942770"/>
                <a:ext cx="127798" cy="127797"/>
              </a:xfrm>
              <a:prstGeom prst="ellipse">
                <a:avLst/>
              </a:prstGeom>
              <a:solidFill>
                <a:schemeClr val="tx1">
                  <a:lumMod val="65000"/>
                  <a:lumOff val="35000"/>
                </a:schemeClr>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3" name="椭圆 12"/>
              <p:cNvSpPr/>
              <p:nvPr/>
            </p:nvSpPr>
            <p:spPr>
              <a:xfrm rot="16200000">
                <a:off x="738264" y="728860"/>
                <a:ext cx="156198" cy="156196"/>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4" name="椭圆 13"/>
              <p:cNvSpPr/>
              <p:nvPr/>
            </p:nvSpPr>
            <p:spPr>
              <a:xfrm rot="16200000">
                <a:off x="752463" y="743063"/>
                <a:ext cx="127798" cy="127797"/>
              </a:xfrm>
              <a:prstGeom prst="ellipse">
                <a:avLst/>
              </a:prstGeom>
              <a:solidFill>
                <a:schemeClr val="tx1">
                  <a:lumMod val="65000"/>
                  <a:lumOff val="35000"/>
                </a:schemeClr>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5" name="圆角矩形 14"/>
              <p:cNvSpPr/>
              <p:nvPr/>
            </p:nvSpPr>
            <p:spPr>
              <a:xfrm rot="16200000">
                <a:off x="636543" y="859458"/>
                <a:ext cx="18656" cy="35194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2700">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6" name="圆角矩形 15"/>
              <p:cNvSpPr/>
              <p:nvPr/>
            </p:nvSpPr>
            <p:spPr>
              <a:xfrm rot="16200000">
                <a:off x="636543" y="809416"/>
                <a:ext cx="18656" cy="35194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2700">
                <a:gradFill flip="none" rotWithShape="1">
                  <a:gsLst>
                    <a:gs pos="0">
                      <a:schemeClr val="bg1">
                        <a:lumMod val="65000"/>
                      </a:schemeClr>
                    </a:gs>
                    <a:gs pos="43000">
                      <a:schemeClr val="bg1">
                        <a:lumMod val="75000"/>
                      </a:schemeClr>
                    </a:gs>
                    <a:gs pos="79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7" name="圆角矩形 16"/>
              <p:cNvSpPr/>
              <p:nvPr/>
            </p:nvSpPr>
            <p:spPr>
              <a:xfrm rot="16200000">
                <a:off x="636543" y="655035"/>
                <a:ext cx="18656" cy="35194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2700">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8" name="圆角矩形 17"/>
              <p:cNvSpPr/>
              <p:nvPr/>
            </p:nvSpPr>
            <p:spPr>
              <a:xfrm rot="16200000">
                <a:off x="636543" y="604992"/>
                <a:ext cx="18656" cy="35194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2700">
                <a:gradFill flip="none" rotWithShape="1">
                  <a:gsLst>
                    <a:gs pos="0">
                      <a:schemeClr val="bg1">
                        <a:lumMod val="65000"/>
                      </a:schemeClr>
                    </a:gs>
                    <a:gs pos="43000">
                      <a:schemeClr val="bg1">
                        <a:lumMod val="75000"/>
                      </a:schemeClr>
                    </a:gs>
                    <a:gs pos="79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grpSp>
      <p:grpSp>
        <p:nvGrpSpPr>
          <p:cNvPr id="19" name="组合 18"/>
          <p:cNvGrpSpPr/>
          <p:nvPr userDrawn="1"/>
        </p:nvGrpSpPr>
        <p:grpSpPr>
          <a:xfrm>
            <a:off x="11352323" y="175669"/>
            <a:ext cx="838091" cy="743984"/>
            <a:chOff x="39833" y="101457"/>
            <a:chExt cx="838200" cy="743812"/>
          </a:xfrm>
        </p:grpSpPr>
        <p:grpSp>
          <p:nvGrpSpPr>
            <p:cNvPr id="20" name="组合 19"/>
            <p:cNvGrpSpPr/>
            <p:nvPr userDrawn="1"/>
          </p:nvGrpSpPr>
          <p:grpSpPr>
            <a:xfrm>
              <a:off x="130195" y="101457"/>
              <a:ext cx="647560" cy="567974"/>
              <a:chOff x="257420" y="226345"/>
              <a:chExt cx="540747" cy="474289"/>
            </a:xfrm>
          </p:grpSpPr>
          <p:pic>
            <p:nvPicPr>
              <p:cNvPr id="22" name="图片 2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57420" y="226345"/>
                <a:ext cx="472830" cy="472830"/>
              </a:xfrm>
              <a:prstGeom prst="rect">
                <a:avLst/>
              </a:prstGeom>
            </p:spPr>
          </p:pic>
          <p:pic>
            <p:nvPicPr>
              <p:cNvPr id="23" name="图片 22"/>
              <p:cNvPicPr>
                <a:picLocks noChangeAspect="1"/>
              </p:cNvPicPr>
              <p:nvPr userDrawn="1"/>
            </p:nvPicPr>
            <p:blipFill rotWithShape="1">
              <a:blip r:embed="rId3">
                <a:grayscl/>
                <a:extLst>
                  <a:ext uri="{BEBA8EAE-BF5A-486C-A8C5-ECC9F3942E4B}">
                    <a14:imgProps xmlns:a14="http://schemas.microsoft.com/office/drawing/2010/main">
                      <a14:imgLayer r:embed="rId4">
                        <a14:imgEffect>
                          <a14:colorTemperature colorTemp="2000"/>
                        </a14:imgEffect>
                      </a14:imgLayer>
                    </a14:imgProps>
                  </a:ext>
                </a:extLst>
              </a:blip>
              <a:srcRect b="72279"/>
              <a:stretch>
                <a:fillRect/>
              </a:stretch>
            </p:blipFill>
            <p:spPr>
              <a:xfrm flipH="1">
                <a:off x="265701" y="654915"/>
                <a:ext cx="532466" cy="45719"/>
              </a:xfrm>
              <a:prstGeom prst="rect">
                <a:avLst/>
              </a:prstGeom>
            </p:spPr>
          </p:pic>
        </p:grpSp>
        <p:sp>
          <p:nvSpPr>
            <p:cNvPr id="21" name="文本框 20"/>
            <p:cNvSpPr txBox="1"/>
            <p:nvPr userDrawn="1"/>
          </p:nvSpPr>
          <p:spPr>
            <a:xfrm>
              <a:off x="39833" y="629875"/>
              <a:ext cx="838200" cy="21539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800" b="0" i="0" u="none" strike="noStrike" kern="1200" cap="none" spc="0" normalizeH="0" baseline="0" noProof="0" dirty="0">
                  <a:ln>
                    <a:noFill/>
                  </a:ln>
                  <a:solidFill>
                    <a:prstClr val="black">
                      <a:lumMod val="65000"/>
                      <a:lumOff val="35000"/>
                    </a:prstClr>
                  </a:solidFill>
                  <a:effectLst/>
                  <a:uLnTx/>
                  <a:uFillTx/>
                  <a:latin typeface="迷你简汉真广标" panose="02010609000101010101" pitchFamily="49" charset="-122"/>
                  <a:ea typeface="迷你简汉真广标" panose="02010609000101010101" pitchFamily="49" charset="-122"/>
                  <a:cs typeface="+mn-cs"/>
                </a:rPr>
                <a:t>By </a:t>
              </a:r>
              <a:r>
                <a:rPr kumimoji="0" lang="zh-CN" altLang="en-US" sz="800" b="0" i="0" u="none" strike="noStrike" kern="1200" cap="none" spc="0" normalizeH="0" baseline="0" noProof="0" dirty="0">
                  <a:ln>
                    <a:noFill/>
                  </a:ln>
                  <a:solidFill>
                    <a:prstClr val="black">
                      <a:lumMod val="65000"/>
                      <a:lumOff val="35000"/>
                    </a:prstClr>
                  </a:solidFill>
                  <a:effectLst/>
                  <a:uLnTx/>
                  <a:uFillTx/>
                  <a:latin typeface="迷你简汉真广标" panose="02010609000101010101" pitchFamily="49" charset="-122"/>
                  <a:ea typeface="迷你简汉真广标" panose="02010609000101010101" pitchFamily="49" charset="-122"/>
                  <a:cs typeface="+mn-cs"/>
                </a:rPr>
                <a:t>杜小二</a:t>
              </a:r>
            </a:p>
          </p:txBody>
        </p:sp>
      </p:grpSp>
      <p:sp>
        <p:nvSpPr>
          <p:cNvPr id="24" name="标题占位符 1"/>
          <p:cNvSpPr>
            <a:spLocks noGrp="1"/>
          </p:cNvSpPr>
          <p:nvPr>
            <p:ph type="title"/>
          </p:nvPr>
        </p:nvSpPr>
        <p:spPr>
          <a:xfrm>
            <a:off x="416259" y="206382"/>
            <a:ext cx="3050391" cy="547102"/>
          </a:xfrm>
          <a:prstGeom prst="rect">
            <a:avLst/>
          </a:prstGeom>
        </p:spPr>
        <p:txBody>
          <a:bodyPr vert="horz" lIns="91436" tIns="45718" rIns="91436" bIns="45718" rtlCol="0" anchor="ctr">
            <a:normAutofit/>
          </a:bodyPr>
          <a:lstStyle>
            <a:lvl1pPr>
              <a:defRPr sz="1800">
                <a:solidFill>
                  <a:schemeClr val="bg1"/>
                </a:solidFill>
                <a:latin typeface="迷你简汉真广标" panose="02010609000101010101" pitchFamily="49" charset="-122"/>
                <a:ea typeface="迷你简汉真广标" panose="02010609000101010101" pitchFamily="49" charset="-122"/>
              </a:defRPr>
            </a:lvl1pPr>
          </a:lstStyle>
          <a:p>
            <a:r>
              <a:rPr lang="zh-CN" altLang="en-US" dirty="0"/>
              <a:t>单击此处编辑母版标题样式</a:t>
            </a:r>
          </a:p>
        </p:txBody>
      </p:sp>
    </p:spTree>
  </p:cSld>
  <p:clrMapOvr>
    <a:masterClrMapping/>
  </p:clrMapOvr>
  <mc:AlternateContent xmlns:mc="http://schemas.openxmlformats.org/markup-compatibility/2006">
    <mc:Choice xmlns:p14="http://schemas.microsoft.com/office/powerpoint/2010/main" Requires="p14">
      <p:transition p14:dur="0" advClick="0" advTm="1000"/>
    </mc:Choice>
    <mc:Fallback>
      <p:transition advClick="0" advTm="1000"/>
    </mc:Fallback>
  </mc:AlternateContent>
  <p:hf hdr="0" dt="0"/>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6" name="Rectangle 13"/>
          <p:cNvSpPr/>
          <p:nvPr userDrawn="1"/>
        </p:nvSpPr>
        <p:spPr>
          <a:xfrm>
            <a:off x="-8905" y="0"/>
            <a:ext cx="12202286" cy="6859588"/>
          </a:xfrm>
          <a:prstGeom prst="rect">
            <a:avLst/>
          </a:prstGeom>
          <a:gradFill flip="none" rotWithShape="1">
            <a:gsLst>
              <a:gs pos="0">
                <a:srgbClr val="77458B"/>
              </a:gs>
              <a:gs pos="100000">
                <a:srgbClr val="4F2D5D"/>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rgbClr val="F34F57"/>
              </a:solidFill>
              <a:effectLst/>
              <a:uLnTx/>
              <a:uFillTx/>
              <a:latin typeface="Calibri" panose="020F0502020204030204"/>
              <a:ea typeface="+mn-ea"/>
              <a:cs typeface="+mn-cs"/>
            </a:endParaRPr>
          </a:p>
        </p:txBody>
      </p:sp>
      <p:sp>
        <p:nvSpPr>
          <p:cNvPr id="3" name="日期占位符 2"/>
          <p:cNvSpPr>
            <a:spLocks noGrp="1"/>
          </p:cNvSpPr>
          <p:nvPr>
            <p:ph type="dt" sz="half" idx="10"/>
          </p:nvPr>
        </p:nvSpPr>
        <p:spPr/>
        <p:txBody>
          <a:bodyPr/>
          <a:lstStyle/>
          <a:p>
            <a:pPr>
              <a:defRPr/>
            </a:pPr>
            <a:fld id="{A6620504-D840-6A40-90BC-6F3747762FA2}" type="datetime1">
              <a:rPr lang="en-US" smtClean="0">
                <a:solidFill>
                  <a:prstClr val="black">
                    <a:tint val="75000"/>
                  </a:prstClr>
                </a:solidFill>
              </a:rPr>
              <a:t>5/20/2022</a:t>
            </a:fld>
            <a:endParaRPr lang="en-US" dirty="0">
              <a:solidFill>
                <a:prstClr val="black">
                  <a:tint val="75000"/>
                </a:prstClr>
              </a:solidFill>
            </a:endParaRPr>
          </a:p>
        </p:txBody>
      </p:sp>
    </p:spTree>
  </p:cSld>
  <p:clrMapOvr>
    <a:masterClrMapping/>
  </p:clrMapOvr>
  <mc:AlternateContent xmlns:mc="http://schemas.openxmlformats.org/markup-compatibility/2006">
    <mc:Choice xmlns:p14="http://schemas.microsoft.com/office/powerpoint/2010/main" Requires="p14">
      <p:transition p14:dur="0" advClick="0" advTm="1000"/>
    </mc:Choice>
    <mc:Fallback>
      <p:transition advClick="0" advTm="1000"/>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8" name="Picture 7" descr="hexa.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12190413" cy="6859588"/>
          </a:xfrm>
          <a:prstGeom prst="rect">
            <a:avLst/>
          </a:prstGeom>
        </p:spPr>
      </p:pic>
      <p:sp>
        <p:nvSpPr>
          <p:cNvPr id="4" name="Date Placeholder 3"/>
          <p:cNvSpPr>
            <a:spLocks noGrp="1"/>
          </p:cNvSpPr>
          <p:nvPr>
            <p:ph type="dt" sz="half" idx="10"/>
          </p:nvPr>
        </p:nvSpPr>
        <p:spPr/>
        <p:txBody>
          <a:bodyPr/>
          <a:lstStyle/>
          <a:p>
            <a:pPr>
              <a:defRPr/>
            </a:pPr>
            <a:fld id="{480435F3-CE51-FE47-901D-12AFFB0ECEA9}" type="datetime1">
              <a:rPr lang="en-US" smtClean="0">
                <a:solidFill>
                  <a:prstClr val="black">
                    <a:tint val="75000"/>
                  </a:prstClr>
                </a:solidFill>
              </a:rPr>
              <a:t>5/20/2022</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pPr>
              <a:defRPr/>
            </a:pPr>
            <a:r>
              <a:rPr lang="en-US">
                <a:solidFill>
                  <a:prstClr val="white">
                    <a:lumMod val="65000"/>
                  </a:prstClr>
                </a:solidFill>
              </a:rPr>
              <a:t>WWW.DESIGNERSPARADISE.COM</a:t>
            </a:r>
            <a:endParaRPr lang="en-US" dirty="0">
              <a:solidFill>
                <a:prstClr val="white">
                  <a:lumMod val="65000"/>
                </a:prstClr>
              </a:solidFill>
            </a:endParaRPr>
          </a:p>
        </p:txBody>
      </p:sp>
    </p:spTree>
  </p:cSld>
  <p:clrMapOvr>
    <a:masterClrMapping/>
  </p:clrMapOvr>
  <mc:AlternateContent xmlns:mc="http://schemas.openxmlformats.org/markup-compatibility/2006">
    <mc:Choice xmlns:p14="http://schemas.microsoft.com/office/powerpoint/2010/main" Requires="p14">
      <p:transition p14:dur="0" advClick="0" advTm="1000"/>
    </mc:Choice>
    <mc:Fallback>
      <p:transition advClick="0" advTm="1000"/>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fld id="{480435F3-CE51-FE47-901D-12AFFB0ECEA9}" type="datetime1">
              <a:rPr lang="en-US" smtClean="0">
                <a:solidFill>
                  <a:prstClr val="black">
                    <a:tint val="75000"/>
                  </a:prstClr>
                </a:solidFill>
              </a:rPr>
              <a:t>5/20/2022</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lvl1pPr>
              <a:defRPr>
                <a:latin typeface="LiHei Pro" panose="020B0500000000000000" pitchFamily="34" charset="-122"/>
                <a:ea typeface="LiHei Pro" panose="020B0500000000000000" pitchFamily="34" charset="-122"/>
              </a:defRPr>
            </a:lvl1pPr>
          </a:lstStyle>
          <a:p>
            <a:pPr>
              <a:defRPr/>
            </a:pPr>
            <a:r>
              <a:rPr lang="en-US">
                <a:solidFill>
                  <a:prstClr val="white">
                    <a:lumMod val="65000"/>
                  </a:prstClr>
                </a:solidFill>
              </a:rPr>
              <a:t>xiaoer.yanj.cn</a:t>
            </a:r>
            <a:endParaRPr lang="en-US" dirty="0">
              <a:solidFill>
                <a:prstClr val="white">
                  <a:lumMod val="65000"/>
                </a:prstClr>
              </a:solidFill>
            </a:endParaRPr>
          </a:p>
        </p:txBody>
      </p:sp>
      <p:sp>
        <p:nvSpPr>
          <p:cNvPr id="6" name="Slide Number Placeholder 5"/>
          <p:cNvSpPr>
            <a:spLocks noGrp="1"/>
          </p:cNvSpPr>
          <p:nvPr>
            <p:ph type="sldNum" sz="quarter" idx="12"/>
          </p:nvPr>
        </p:nvSpPr>
        <p:spPr/>
        <p:txBody>
          <a:bodyPr/>
          <a:lstStyle>
            <a:lvl1pPr>
              <a:defRPr sz="1400">
                <a:solidFill>
                  <a:schemeClr val="tx1">
                    <a:lumMod val="50000"/>
                    <a:lumOff val="50000"/>
                  </a:schemeClr>
                </a:solidFill>
                <a:latin typeface="Impact" panose="020B0806030902050204" pitchFamily="34" charset="0"/>
              </a:defRPr>
            </a:lvl1pPr>
          </a:lstStyle>
          <a:p>
            <a:pPr>
              <a:defRPr/>
            </a:pPr>
            <a:fld id="{857B18ED-D931-45F4-8873-1BEDAB4DC03E}" type="slidenum">
              <a:rPr lang="en-US" smtClean="0">
                <a:solidFill>
                  <a:prstClr val="black">
                    <a:lumMod val="50000"/>
                    <a:lumOff val="50000"/>
                  </a:prstClr>
                </a:solidFill>
              </a:rPr>
              <a:t>‹#›</a:t>
            </a:fld>
            <a:endParaRPr lang="en-US" dirty="0">
              <a:solidFill>
                <a:prstClr val="black">
                  <a:lumMod val="50000"/>
                  <a:lumOff val="50000"/>
                </a:prstClr>
              </a:solidFill>
            </a:endParaRPr>
          </a:p>
        </p:txBody>
      </p:sp>
      <p:cxnSp>
        <p:nvCxnSpPr>
          <p:cNvPr id="7" name="直接连接符 6"/>
          <p:cNvCxnSpPr/>
          <p:nvPr userDrawn="1"/>
        </p:nvCxnSpPr>
        <p:spPr>
          <a:xfrm flipV="1">
            <a:off x="3024904" y="479935"/>
            <a:ext cx="8365514" cy="1"/>
          </a:xfrm>
          <a:prstGeom prst="line">
            <a:avLst/>
          </a:prstGeom>
          <a:ln w="19050">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grpSp>
        <p:nvGrpSpPr>
          <p:cNvPr id="8" name="组合 7"/>
          <p:cNvGrpSpPr/>
          <p:nvPr userDrawn="1"/>
        </p:nvGrpSpPr>
        <p:grpSpPr>
          <a:xfrm>
            <a:off x="1" y="195152"/>
            <a:ext cx="3125772" cy="569565"/>
            <a:chOff x="0" y="194743"/>
            <a:chExt cx="3126179" cy="569433"/>
          </a:xfrm>
        </p:grpSpPr>
        <p:sp>
          <p:nvSpPr>
            <p:cNvPr id="9" name="圆角矩形 8"/>
            <p:cNvSpPr/>
            <p:nvPr/>
          </p:nvSpPr>
          <p:spPr>
            <a:xfrm>
              <a:off x="173209" y="194743"/>
              <a:ext cx="2952970" cy="569433"/>
            </a:xfrm>
            <a:prstGeom prst="roundRect">
              <a:avLst>
                <a:gd name="adj" fmla="val 9976"/>
              </a:avLst>
            </a:prstGeom>
            <a:solidFill>
              <a:srgbClr val="01ACBE"/>
            </a:solidFill>
            <a:ln w="19050">
              <a:gradFill flip="none" rotWithShape="1">
                <a:gsLst>
                  <a:gs pos="88000">
                    <a:schemeClr val="bg1"/>
                  </a:gs>
                  <a:gs pos="0">
                    <a:schemeClr val="bg1">
                      <a:lumMod val="75000"/>
                    </a:schemeClr>
                  </a:gs>
                  <a:gs pos="71000">
                    <a:schemeClr val="bg1">
                      <a:lumMod val="85000"/>
                    </a:schemeClr>
                  </a:gs>
                  <a:gs pos="55000">
                    <a:schemeClr val="bg1"/>
                  </a:gs>
                  <a:gs pos="37000">
                    <a:schemeClr val="bg1">
                      <a:lumMod val="85000"/>
                    </a:schemeClr>
                  </a:gs>
                  <a:gs pos="22000">
                    <a:schemeClr val="bg1"/>
                  </a:gs>
                  <a:gs pos="100000">
                    <a:schemeClr val="bg1">
                      <a:lumMod val="75000"/>
                    </a:schemeClr>
                  </a:gs>
                </a:gsLst>
                <a:lin ang="1200000" scaled="0"/>
                <a:tileRect/>
              </a:gra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nvGrpSpPr>
            <p:cNvPr id="10" name="组合 9"/>
            <p:cNvGrpSpPr/>
            <p:nvPr/>
          </p:nvGrpSpPr>
          <p:grpSpPr>
            <a:xfrm>
              <a:off x="0" y="290669"/>
              <a:ext cx="424561" cy="355906"/>
              <a:chOff x="469900" y="728859"/>
              <a:chExt cx="424561" cy="355906"/>
            </a:xfrm>
          </p:grpSpPr>
          <p:sp>
            <p:nvSpPr>
              <p:cNvPr id="11" name="椭圆 10"/>
              <p:cNvSpPr/>
              <p:nvPr/>
            </p:nvSpPr>
            <p:spPr>
              <a:xfrm rot="16200000">
                <a:off x="738264" y="928568"/>
                <a:ext cx="156198" cy="156196"/>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2" name="椭圆 11"/>
              <p:cNvSpPr/>
              <p:nvPr/>
            </p:nvSpPr>
            <p:spPr>
              <a:xfrm rot="16200000">
                <a:off x="752463" y="942770"/>
                <a:ext cx="127798" cy="127797"/>
              </a:xfrm>
              <a:prstGeom prst="ellipse">
                <a:avLst/>
              </a:prstGeom>
              <a:solidFill>
                <a:schemeClr val="tx1">
                  <a:lumMod val="65000"/>
                  <a:lumOff val="35000"/>
                </a:schemeClr>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3" name="椭圆 12"/>
              <p:cNvSpPr/>
              <p:nvPr/>
            </p:nvSpPr>
            <p:spPr>
              <a:xfrm rot="16200000">
                <a:off x="738264" y="728860"/>
                <a:ext cx="156198" cy="156196"/>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4" name="椭圆 13"/>
              <p:cNvSpPr/>
              <p:nvPr/>
            </p:nvSpPr>
            <p:spPr>
              <a:xfrm rot="16200000">
                <a:off x="752463" y="743063"/>
                <a:ext cx="127798" cy="127797"/>
              </a:xfrm>
              <a:prstGeom prst="ellipse">
                <a:avLst/>
              </a:prstGeom>
              <a:solidFill>
                <a:schemeClr val="tx1">
                  <a:lumMod val="65000"/>
                  <a:lumOff val="35000"/>
                </a:schemeClr>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5" name="圆角矩形 14"/>
              <p:cNvSpPr/>
              <p:nvPr/>
            </p:nvSpPr>
            <p:spPr>
              <a:xfrm rot="16200000">
                <a:off x="636543" y="859458"/>
                <a:ext cx="18656" cy="35194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2700">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6" name="圆角矩形 15"/>
              <p:cNvSpPr/>
              <p:nvPr/>
            </p:nvSpPr>
            <p:spPr>
              <a:xfrm rot="16200000">
                <a:off x="636543" y="809416"/>
                <a:ext cx="18656" cy="35194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2700">
                <a:gradFill flip="none" rotWithShape="1">
                  <a:gsLst>
                    <a:gs pos="0">
                      <a:schemeClr val="bg1">
                        <a:lumMod val="65000"/>
                      </a:schemeClr>
                    </a:gs>
                    <a:gs pos="43000">
                      <a:schemeClr val="bg1">
                        <a:lumMod val="75000"/>
                      </a:schemeClr>
                    </a:gs>
                    <a:gs pos="79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7" name="圆角矩形 16"/>
              <p:cNvSpPr/>
              <p:nvPr/>
            </p:nvSpPr>
            <p:spPr>
              <a:xfrm rot="16200000">
                <a:off x="636543" y="655035"/>
                <a:ext cx="18656" cy="35194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2700">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8" name="圆角矩形 17"/>
              <p:cNvSpPr/>
              <p:nvPr/>
            </p:nvSpPr>
            <p:spPr>
              <a:xfrm rot="16200000">
                <a:off x="636543" y="604992"/>
                <a:ext cx="18656" cy="35194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2700">
                <a:gradFill flip="none" rotWithShape="1">
                  <a:gsLst>
                    <a:gs pos="0">
                      <a:schemeClr val="bg1">
                        <a:lumMod val="65000"/>
                      </a:schemeClr>
                    </a:gs>
                    <a:gs pos="43000">
                      <a:schemeClr val="bg1">
                        <a:lumMod val="75000"/>
                      </a:schemeClr>
                    </a:gs>
                    <a:gs pos="79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grpSp>
      <p:grpSp>
        <p:nvGrpSpPr>
          <p:cNvPr id="19" name="组合 18"/>
          <p:cNvGrpSpPr/>
          <p:nvPr userDrawn="1"/>
        </p:nvGrpSpPr>
        <p:grpSpPr>
          <a:xfrm>
            <a:off x="11352323" y="175669"/>
            <a:ext cx="838091" cy="743984"/>
            <a:chOff x="39833" y="101457"/>
            <a:chExt cx="838200" cy="743812"/>
          </a:xfrm>
        </p:grpSpPr>
        <p:grpSp>
          <p:nvGrpSpPr>
            <p:cNvPr id="20" name="组合 19"/>
            <p:cNvGrpSpPr/>
            <p:nvPr userDrawn="1"/>
          </p:nvGrpSpPr>
          <p:grpSpPr>
            <a:xfrm>
              <a:off x="130195" y="101457"/>
              <a:ext cx="647560" cy="567974"/>
              <a:chOff x="257420" y="226345"/>
              <a:chExt cx="540747" cy="474289"/>
            </a:xfrm>
          </p:grpSpPr>
          <p:pic>
            <p:nvPicPr>
              <p:cNvPr id="22" name="图片 2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57420" y="226345"/>
                <a:ext cx="472830" cy="472830"/>
              </a:xfrm>
              <a:prstGeom prst="rect">
                <a:avLst/>
              </a:prstGeom>
            </p:spPr>
          </p:pic>
          <p:pic>
            <p:nvPicPr>
              <p:cNvPr id="23" name="图片 22"/>
              <p:cNvPicPr>
                <a:picLocks noChangeAspect="1"/>
              </p:cNvPicPr>
              <p:nvPr userDrawn="1"/>
            </p:nvPicPr>
            <p:blipFill rotWithShape="1">
              <a:blip r:embed="rId3">
                <a:grayscl/>
                <a:extLst>
                  <a:ext uri="{BEBA8EAE-BF5A-486C-A8C5-ECC9F3942E4B}">
                    <a14:imgProps xmlns:a14="http://schemas.microsoft.com/office/drawing/2010/main">
                      <a14:imgLayer r:embed="rId4">
                        <a14:imgEffect>
                          <a14:colorTemperature colorTemp="2000"/>
                        </a14:imgEffect>
                      </a14:imgLayer>
                    </a14:imgProps>
                  </a:ext>
                </a:extLst>
              </a:blip>
              <a:srcRect b="72279"/>
              <a:stretch>
                <a:fillRect/>
              </a:stretch>
            </p:blipFill>
            <p:spPr>
              <a:xfrm flipH="1">
                <a:off x="265701" y="654915"/>
                <a:ext cx="532466" cy="45719"/>
              </a:xfrm>
              <a:prstGeom prst="rect">
                <a:avLst/>
              </a:prstGeom>
            </p:spPr>
          </p:pic>
        </p:grpSp>
        <p:sp>
          <p:nvSpPr>
            <p:cNvPr id="21" name="文本框 20"/>
            <p:cNvSpPr txBox="1"/>
            <p:nvPr userDrawn="1"/>
          </p:nvSpPr>
          <p:spPr>
            <a:xfrm>
              <a:off x="39833" y="629875"/>
              <a:ext cx="838200" cy="21539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800" b="0" i="0" u="none" strike="noStrike" kern="1200" cap="none" spc="0" normalizeH="0" baseline="0" noProof="0" dirty="0">
                  <a:ln>
                    <a:noFill/>
                  </a:ln>
                  <a:solidFill>
                    <a:prstClr val="black">
                      <a:lumMod val="65000"/>
                      <a:lumOff val="35000"/>
                    </a:prstClr>
                  </a:solidFill>
                  <a:effectLst/>
                  <a:uLnTx/>
                  <a:uFillTx/>
                  <a:latin typeface="迷你简汉真广标" panose="02010609000101010101" pitchFamily="49" charset="-122"/>
                  <a:ea typeface="迷你简汉真广标" panose="02010609000101010101" pitchFamily="49" charset="-122"/>
                  <a:cs typeface="+mn-cs"/>
                </a:rPr>
                <a:t>By </a:t>
              </a:r>
              <a:r>
                <a:rPr kumimoji="0" lang="zh-CN" altLang="en-US" sz="800" b="0" i="0" u="none" strike="noStrike" kern="1200" cap="none" spc="0" normalizeH="0" baseline="0" noProof="0" dirty="0">
                  <a:ln>
                    <a:noFill/>
                  </a:ln>
                  <a:solidFill>
                    <a:prstClr val="black">
                      <a:lumMod val="65000"/>
                      <a:lumOff val="35000"/>
                    </a:prstClr>
                  </a:solidFill>
                  <a:effectLst/>
                  <a:uLnTx/>
                  <a:uFillTx/>
                  <a:latin typeface="迷你简汉真广标" panose="02010609000101010101" pitchFamily="49" charset="-122"/>
                  <a:ea typeface="迷你简汉真广标" panose="02010609000101010101" pitchFamily="49" charset="-122"/>
                  <a:cs typeface="+mn-cs"/>
                </a:rPr>
                <a:t>杜小二</a:t>
              </a:r>
            </a:p>
          </p:txBody>
        </p:sp>
      </p:grpSp>
      <p:sp>
        <p:nvSpPr>
          <p:cNvPr id="24" name="标题占位符 1"/>
          <p:cNvSpPr>
            <a:spLocks noGrp="1"/>
          </p:cNvSpPr>
          <p:nvPr>
            <p:ph type="title"/>
          </p:nvPr>
        </p:nvSpPr>
        <p:spPr>
          <a:xfrm>
            <a:off x="416259" y="206382"/>
            <a:ext cx="3050391" cy="547102"/>
          </a:xfrm>
          <a:prstGeom prst="rect">
            <a:avLst/>
          </a:prstGeom>
        </p:spPr>
        <p:txBody>
          <a:bodyPr vert="horz" lIns="91436" tIns="45718" rIns="91436" bIns="45718" rtlCol="0" anchor="ctr">
            <a:normAutofit/>
          </a:bodyPr>
          <a:lstStyle>
            <a:lvl1pPr>
              <a:defRPr sz="1800">
                <a:solidFill>
                  <a:schemeClr val="bg1"/>
                </a:solidFill>
                <a:latin typeface="迷你简汉真广标" panose="02010609000101010101" pitchFamily="49" charset="-122"/>
                <a:ea typeface="迷你简汉真广标" panose="02010609000101010101" pitchFamily="49" charset="-122"/>
              </a:defRPr>
            </a:lvl1pPr>
          </a:lstStyle>
          <a:p>
            <a:r>
              <a:rPr lang="zh-CN" altLang="en-US" dirty="0"/>
              <a:t>单击此处编辑母版标题样式</a:t>
            </a:r>
          </a:p>
        </p:txBody>
      </p:sp>
    </p:spTree>
  </p:cSld>
  <p:clrMapOvr>
    <a:masterClrMapping/>
  </p:clrMapOvr>
  <mc:AlternateContent xmlns:mc="http://schemas.openxmlformats.org/markup-compatibility/2006">
    <mc:Choice xmlns:p14="http://schemas.microsoft.com/office/powerpoint/2010/main" Requires="p14">
      <p:transition p14:dur="0" advClick="0" advTm="1000"/>
    </mc:Choice>
    <mc:Fallback>
      <p:transition advClick="0" advTm="1000"/>
    </mc:Fallback>
  </mc:AlternateContent>
  <p:hf hdr="0" dt="0"/>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6" name="Rectangle 13"/>
          <p:cNvSpPr/>
          <p:nvPr userDrawn="1"/>
        </p:nvSpPr>
        <p:spPr>
          <a:xfrm>
            <a:off x="-8905" y="0"/>
            <a:ext cx="12202286" cy="6859588"/>
          </a:xfrm>
          <a:prstGeom prst="rect">
            <a:avLst/>
          </a:prstGeom>
          <a:gradFill flip="none" rotWithShape="1">
            <a:gsLst>
              <a:gs pos="0">
                <a:srgbClr val="77458B"/>
              </a:gs>
              <a:gs pos="100000">
                <a:srgbClr val="4F2D5D"/>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rgbClr val="F34F57"/>
              </a:solidFill>
              <a:effectLst/>
              <a:uLnTx/>
              <a:uFillTx/>
              <a:latin typeface="Calibri" panose="020F0502020204030204"/>
              <a:ea typeface="+mn-ea"/>
              <a:cs typeface="+mn-cs"/>
            </a:endParaRPr>
          </a:p>
        </p:txBody>
      </p:sp>
      <p:sp>
        <p:nvSpPr>
          <p:cNvPr id="3" name="日期占位符 2"/>
          <p:cNvSpPr>
            <a:spLocks noGrp="1"/>
          </p:cNvSpPr>
          <p:nvPr>
            <p:ph type="dt" sz="half" idx="10"/>
          </p:nvPr>
        </p:nvSpPr>
        <p:spPr/>
        <p:txBody>
          <a:bodyPr/>
          <a:lstStyle/>
          <a:p>
            <a:pPr>
              <a:defRPr/>
            </a:pPr>
            <a:fld id="{A6620504-D840-6A40-90BC-6F3747762FA2}" type="datetime1">
              <a:rPr lang="en-US" smtClean="0">
                <a:solidFill>
                  <a:prstClr val="black">
                    <a:tint val="75000"/>
                  </a:prstClr>
                </a:solidFill>
              </a:rPr>
              <a:t>5/20/2022</a:t>
            </a:fld>
            <a:endParaRPr lang="en-US" dirty="0">
              <a:solidFill>
                <a:prstClr val="black">
                  <a:tint val="75000"/>
                </a:prstClr>
              </a:solidFill>
            </a:endParaRPr>
          </a:p>
        </p:txBody>
      </p:sp>
    </p:spTree>
  </p:cSld>
  <p:clrMapOvr>
    <a:masterClrMapping/>
  </p:clrMapOvr>
  <mc:AlternateContent xmlns:mc="http://schemas.openxmlformats.org/markup-compatibility/2006">
    <mc:Choice xmlns:p14="http://schemas.microsoft.com/office/powerpoint/2010/main" Requires="p14">
      <p:transition p14:dur="0" advClick="0" advTm="1000"/>
    </mc:Choice>
    <mc:Fallback>
      <p:transition advClick="0" advTm="100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743" y="1710135"/>
            <a:ext cx="10514231" cy="2853398"/>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hasCustomPrompt="1"/>
          </p:nvPr>
        </p:nvSpPr>
        <p:spPr>
          <a:xfrm>
            <a:off x="831743" y="4590527"/>
            <a:ext cx="10514231" cy="1500534"/>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4C4388EF-52D1-4258-9BE5-BCD010C7D4DE}" type="datetimeFigureOut">
              <a:rPr lang="zh-CN" altLang="en-US" smtClean="0"/>
              <a:t>2022/5/20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D3EE65E-57D2-4566-898C-4F2076833F8D}" type="slidenum">
              <a:rPr lang="zh-CN" altLang="en-US" smtClean="0"/>
              <a:t>‹#›</a:t>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0" advClick="0" advTm="1000"/>
    </mc:Choice>
    <mc:Fallback>
      <p:transition advClick="0" advTm="1000"/>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8" name="Picture 7" descr="hexa.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12190413" cy="6859588"/>
          </a:xfrm>
          <a:prstGeom prst="rect">
            <a:avLst/>
          </a:prstGeom>
        </p:spPr>
      </p:pic>
      <p:sp>
        <p:nvSpPr>
          <p:cNvPr id="4" name="Date Placeholder 3"/>
          <p:cNvSpPr>
            <a:spLocks noGrp="1"/>
          </p:cNvSpPr>
          <p:nvPr>
            <p:ph type="dt" sz="half" idx="10"/>
          </p:nvPr>
        </p:nvSpPr>
        <p:spPr/>
        <p:txBody>
          <a:bodyPr/>
          <a:lstStyle/>
          <a:p>
            <a:pPr>
              <a:defRPr/>
            </a:pPr>
            <a:fld id="{480435F3-CE51-FE47-901D-12AFFB0ECEA9}" type="datetime1">
              <a:rPr lang="en-US" smtClean="0">
                <a:solidFill>
                  <a:prstClr val="black">
                    <a:tint val="75000"/>
                  </a:prstClr>
                </a:solidFill>
              </a:rPr>
              <a:t>5/20/2022</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pPr>
              <a:defRPr/>
            </a:pPr>
            <a:r>
              <a:rPr lang="en-US">
                <a:solidFill>
                  <a:prstClr val="white">
                    <a:lumMod val="65000"/>
                  </a:prstClr>
                </a:solidFill>
              </a:rPr>
              <a:t>WWW.DESIGNERSPARADISE.COM</a:t>
            </a:r>
            <a:endParaRPr lang="en-US" dirty="0">
              <a:solidFill>
                <a:prstClr val="white">
                  <a:lumMod val="65000"/>
                </a:prstClr>
              </a:solidFill>
            </a:endParaRPr>
          </a:p>
        </p:txBody>
      </p:sp>
    </p:spTree>
  </p:cSld>
  <p:clrMapOvr>
    <a:masterClrMapping/>
  </p:clrMapOvr>
  <mc:AlternateContent xmlns:mc="http://schemas.openxmlformats.org/markup-compatibility/2006">
    <mc:Choice xmlns:p14="http://schemas.microsoft.com/office/powerpoint/2010/main" Requires="p14">
      <p:transition p14:dur="0" advClick="0" advTm="1000"/>
    </mc:Choice>
    <mc:Fallback>
      <p:transition advClick="0" advTm="1000"/>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fld id="{480435F3-CE51-FE47-901D-12AFFB0ECEA9}" type="datetime1">
              <a:rPr lang="en-US" smtClean="0">
                <a:solidFill>
                  <a:prstClr val="black">
                    <a:tint val="75000"/>
                  </a:prstClr>
                </a:solidFill>
              </a:rPr>
              <a:t>5/20/2022</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lvl1pPr>
              <a:defRPr>
                <a:latin typeface="LiHei Pro" panose="020B0500000000000000" pitchFamily="34" charset="-122"/>
                <a:ea typeface="LiHei Pro" panose="020B0500000000000000" pitchFamily="34" charset="-122"/>
              </a:defRPr>
            </a:lvl1pPr>
          </a:lstStyle>
          <a:p>
            <a:pPr>
              <a:defRPr/>
            </a:pPr>
            <a:r>
              <a:rPr lang="en-US">
                <a:solidFill>
                  <a:prstClr val="white">
                    <a:lumMod val="65000"/>
                  </a:prstClr>
                </a:solidFill>
              </a:rPr>
              <a:t>xiaoer.yanj.cn</a:t>
            </a:r>
            <a:endParaRPr lang="en-US" dirty="0">
              <a:solidFill>
                <a:prstClr val="white">
                  <a:lumMod val="65000"/>
                </a:prstClr>
              </a:solidFill>
            </a:endParaRPr>
          </a:p>
        </p:txBody>
      </p:sp>
      <p:sp>
        <p:nvSpPr>
          <p:cNvPr id="6" name="Slide Number Placeholder 5"/>
          <p:cNvSpPr>
            <a:spLocks noGrp="1"/>
          </p:cNvSpPr>
          <p:nvPr>
            <p:ph type="sldNum" sz="quarter" idx="12"/>
          </p:nvPr>
        </p:nvSpPr>
        <p:spPr/>
        <p:txBody>
          <a:bodyPr/>
          <a:lstStyle>
            <a:lvl1pPr>
              <a:defRPr sz="1400">
                <a:solidFill>
                  <a:schemeClr val="tx1">
                    <a:lumMod val="50000"/>
                    <a:lumOff val="50000"/>
                  </a:schemeClr>
                </a:solidFill>
                <a:latin typeface="Impact" panose="020B0806030902050204" pitchFamily="34" charset="0"/>
              </a:defRPr>
            </a:lvl1pPr>
          </a:lstStyle>
          <a:p>
            <a:pPr>
              <a:defRPr/>
            </a:pPr>
            <a:fld id="{857B18ED-D931-45F4-8873-1BEDAB4DC03E}" type="slidenum">
              <a:rPr lang="en-US" smtClean="0">
                <a:solidFill>
                  <a:prstClr val="black">
                    <a:lumMod val="50000"/>
                    <a:lumOff val="50000"/>
                  </a:prstClr>
                </a:solidFill>
              </a:rPr>
              <a:t>‹#›</a:t>
            </a:fld>
            <a:endParaRPr lang="en-US" dirty="0">
              <a:solidFill>
                <a:prstClr val="black">
                  <a:lumMod val="50000"/>
                  <a:lumOff val="50000"/>
                </a:prstClr>
              </a:solidFill>
            </a:endParaRPr>
          </a:p>
        </p:txBody>
      </p:sp>
      <p:cxnSp>
        <p:nvCxnSpPr>
          <p:cNvPr id="7" name="直接连接符 6"/>
          <p:cNvCxnSpPr/>
          <p:nvPr userDrawn="1"/>
        </p:nvCxnSpPr>
        <p:spPr>
          <a:xfrm flipV="1">
            <a:off x="3024904" y="479935"/>
            <a:ext cx="8365514" cy="1"/>
          </a:xfrm>
          <a:prstGeom prst="line">
            <a:avLst/>
          </a:prstGeom>
          <a:ln w="19050">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grpSp>
        <p:nvGrpSpPr>
          <p:cNvPr id="8" name="组合 7"/>
          <p:cNvGrpSpPr/>
          <p:nvPr userDrawn="1"/>
        </p:nvGrpSpPr>
        <p:grpSpPr>
          <a:xfrm>
            <a:off x="1" y="195152"/>
            <a:ext cx="3125772" cy="569565"/>
            <a:chOff x="0" y="194743"/>
            <a:chExt cx="3126179" cy="569433"/>
          </a:xfrm>
        </p:grpSpPr>
        <p:sp>
          <p:nvSpPr>
            <p:cNvPr id="9" name="圆角矩形 8"/>
            <p:cNvSpPr/>
            <p:nvPr/>
          </p:nvSpPr>
          <p:spPr>
            <a:xfrm>
              <a:off x="173209" y="194743"/>
              <a:ext cx="2952970" cy="569433"/>
            </a:xfrm>
            <a:prstGeom prst="roundRect">
              <a:avLst>
                <a:gd name="adj" fmla="val 9976"/>
              </a:avLst>
            </a:prstGeom>
            <a:solidFill>
              <a:srgbClr val="01ACBE"/>
            </a:solidFill>
            <a:ln w="19050">
              <a:gradFill flip="none" rotWithShape="1">
                <a:gsLst>
                  <a:gs pos="88000">
                    <a:schemeClr val="bg1"/>
                  </a:gs>
                  <a:gs pos="0">
                    <a:schemeClr val="bg1">
                      <a:lumMod val="75000"/>
                    </a:schemeClr>
                  </a:gs>
                  <a:gs pos="71000">
                    <a:schemeClr val="bg1">
                      <a:lumMod val="85000"/>
                    </a:schemeClr>
                  </a:gs>
                  <a:gs pos="55000">
                    <a:schemeClr val="bg1"/>
                  </a:gs>
                  <a:gs pos="37000">
                    <a:schemeClr val="bg1">
                      <a:lumMod val="85000"/>
                    </a:schemeClr>
                  </a:gs>
                  <a:gs pos="22000">
                    <a:schemeClr val="bg1"/>
                  </a:gs>
                  <a:gs pos="100000">
                    <a:schemeClr val="bg1">
                      <a:lumMod val="75000"/>
                    </a:schemeClr>
                  </a:gs>
                </a:gsLst>
                <a:lin ang="1200000" scaled="0"/>
                <a:tileRect/>
              </a:gra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nvGrpSpPr>
            <p:cNvPr id="10" name="组合 9"/>
            <p:cNvGrpSpPr/>
            <p:nvPr/>
          </p:nvGrpSpPr>
          <p:grpSpPr>
            <a:xfrm>
              <a:off x="0" y="290669"/>
              <a:ext cx="424561" cy="355906"/>
              <a:chOff x="469900" y="728859"/>
              <a:chExt cx="424561" cy="355906"/>
            </a:xfrm>
          </p:grpSpPr>
          <p:sp>
            <p:nvSpPr>
              <p:cNvPr id="11" name="椭圆 10"/>
              <p:cNvSpPr/>
              <p:nvPr/>
            </p:nvSpPr>
            <p:spPr>
              <a:xfrm rot="16200000">
                <a:off x="738264" y="928568"/>
                <a:ext cx="156198" cy="156196"/>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2" name="椭圆 11"/>
              <p:cNvSpPr/>
              <p:nvPr/>
            </p:nvSpPr>
            <p:spPr>
              <a:xfrm rot="16200000">
                <a:off x="752463" y="942770"/>
                <a:ext cx="127798" cy="127797"/>
              </a:xfrm>
              <a:prstGeom prst="ellipse">
                <a:avLst/>
              </a:prstGeom>
              <a:solidFill>
                <a:schemeClr val="tx1">
                  <a:lumMod val="65000"/>
                  <a:lumOff val="35000"/>
                </a:schemeClr>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3" name="椭圆 12"/>
              <p:cNvSpPr/>
              <p:nvPr/>
            </p:nvSpPr>
            <p:spPr>
              <a:xfrm rot="16200000">
                <a:off x="738264" y="728860"/>
                <a:ext cx="156198" cy="156196"/>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4" name="椭圆 13"/>
              <p:cNvSpPr/>
              <p:nvPr/>
            </p:nvSpPr>
            <p:spPr>
              <a:xfrm rot="16200000">
                <a:off x="752463" y="743063"/>
                <a:ext cx="127798" cy="127797"/>
              </a:xfrm>
              <a:prstGeom prst="ellipse">
                <a:avLst/>
              </a:prstGeom>
              <a:solidFill>
                <a:schemeClr val="tx1">
                  <a:lumMod val="65000"/>
                  <a:lumOff val="35000"/>
                </a:schemeClr>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5" name="圆角矩形 14"/>
              <p:cNvSpPr/>
              <p:nvPr/>
            </p:nvSpPr>
            <p:spPr>
              <a:xfrm rot="16200000">
                <a:off x="636543" y="859458"/>
                <a:ext cx="18656" cy="35194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2700">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6" name="圆角矩形 15"/>
              <p:cNvSpPr/>
              <p:nvPr/>
            </p:nvSpPr>
            <p:spPr>
              <a:xfrm rot="16200000">
                <a:off x="636543" y="809416"/>
                <a:ext cx="18656" cy="35194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2700">
                <a:gradFill flip="none" rotWithShape="1">
                  <a:gsLst>
                    <a:gs pos="0">
                      <a:schemeClr val="bg1">
                        <a:lumMod val="65000"/>
                      </a:schemeClr>
                    </a:gs>
                    <a:gs pos="43000">
                      <a:schemeClr val="bg1">
                        <a:lumMod val="75000"/>
                      </a:schemeClr>
                    </a:gs>
                    <a:gs pos="79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7" name="圆角矩形 16"/>
              <p:cNvSpPr/>
              <p:nvPr/>
            </p:nvSpPr>
            <p:spPr>
              <a:xfrm rot="16200000">
                <a:off x="636543" y="655035"/>
                <a:ext cx="18656" cy="35194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2700">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8" name="圆角矩形 17"/>
              <p:cNvSpPr/>
              <p:nvPr/>
            </p:nvSpPr>
            <p:spPr>
              <a:xfrm rot="16200000">
                <a:off x="636543" y="604992"/>
                <a:ext cx="18656" cy="35194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2700">
                <a:gradFill flip="none" rotWithShape="1">
                  <a:gsLst>
                    <a:gs pos="0">
                      <a:schemeClr val="bg1">
                        <a:lumMod val="65000"/>
                      </a:schemeClr>
                    </a:gs>
                    <a:gs pos="43000">
                      <a:schemeClr val="bg1">
                        <a:lumMod val="75000"/>
                      </a:schemeClr>
                    </a:gs>
                    <a:gs pos="79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grpSp>
      <p:grpSp>
        <p:nvGrpSpPr>
          <p:cNvPr id="19" name="组合 18"/>
          <p:cNvGrpSpPr/>
          <p:nvPr userDrawn="1"/>
        </p:nvGrpSpPr>
        <p:grpSpPr>
          <a:xfrm>
            <a:off x="11352323" y="175669"/>
            <a:ext cx="838091" cy="743984"/>
            <a:chOff x="39833" y="101457"/>
            <a:chExt cx="838200" cy="743812"/>
          </a:xfrm>
        </p:grpSpPr>
        <p:grpSp>
          <p:nvGrpSpPr>
            <p:cNvPr id="20" name="组合 19"/>
            <p:cNvGrpSpPr/>
            <p:nvPr userDrawn="1"/>
          </p:nvGrpSpPr>
          <p:grpSpPr>
            <a:xfrm>
              <a:off x="130195" y="101457"/>
              <a:ext cx="647560" cy="567974"/>
              <a:chOff x="257420" y="226345"/>
              <a:chExt cx="540747" cy="474289"/>
            </a:xfrm>
          </p:grpSpPr>
          <p:pic>
            <p:nvPicPr>
              <p:cNvPr id="22" name="图片 2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57420" y="226345"/>
                <a:ext cx="472830" cy="472830"/>
              </a:xfrm>
              <a:prstGeom prst="rect">
                <a:avLst/>
              </a:prstGeom>
            </p:spPr>
          </p:pic>
          <p:pic>
            <p:nvPicPr>
              <p:cNvPr id="23" name="图片 22"/>
              <p:cNvPicPr>
                <a:picLocks noChangeAspect="1"/>
              </p:cNvPicPr>
              <p:nvPr userDrawn="1"/>
            </p:nvPicPr>
            <p:blipFill rotWithShape="1">
              <a:blip r:embed="rId3">
                <a:grayscl/>
                <a:extLst>
                  <a:ext uri="{BEBA8EAE-BF5A-486C-A8C5-ECC9F3942E4B}">
                    <a14:imgProps xmlns:a14="http://schemas.microsoft.com/office/drawing/2010/main">
                      <a14:imgLayer r:embed="rId4">
                        <a14:imgEffect>
                          <a14:colorTemperature colorTemp="2000"/>
                        </a14:imgEffect>
                      </a14:imgLayer>
                    </a14:imgProps>
                  </a:ext>
                </a:extLst>
              </a:blip>
              <a:srcRect b="72279"/>
              <a:stretch>
                <a:fillRect/>
              </a:stretch>
            </p:blipFill>
            <p:spPr>
              <a:xfrm flipH="1">
                <a:off x="265701" y="654915"/>
                <a:ext cx="532466" cy="45719"/>
              </a:xfrm>
              <a:prstGeom prst="rect">
                <a:avLst/>
              </a:prstGeom>
            </p:spPr>
          </p:pic>
        </p:grpSp>
        <p:sp>
          <p:nvSpPr>
            <p:cNvPr id="21" name="文本框 20"/>
            <p:cNvSpPr txBox="1"/>
            <p:nvPr userDrawn="1"/>
          </p:nvSpPr>
          <p:spPr>
            <a:xfrm>
              <a:off x="39833" y="629875"/>
              <a:ext cx="838200" cy="21539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800" b="0" i="0" u="none" strike="noStrike" kern="1200" cap="none" spc="0" normalizeH="0" baseline="0" noProof="0" dirty="0">
                  <a:ln>
                    <a:noFill/>
                  </a:ln>
                  <a:solidFill>
                    <a:prstClr val="black">
                      <a:lumMod val="65000"/>
                      <a:lumOff val="35000"/>
                    </a:prstClr>
                  </a:solidFill>
                  <a:effectLst/>
                  <a:uLnTx/>
                  <a:uFillTx/>
                  <a:latin typeface="迷你简汉真广标" panose="02010609000101010101" pitchFamily="49" charset="-122"/>
                  <a:ea typeface="迷你简汉真广标" panose="02010609000101010101" pitchFamily="49" charset="-122"/>
                  <a:cs typeface="+mn-cs"/>
                </a:rPr>
                <a:t>By </a:t>
              </a:r>
              <a:r>
                <a:rPr kumimoji="0" lang="zh-CN" altLang="en-US" sz="800" b="0" i="0" u="none" strike="noStrike" kern="1200" cap="none" spc="0" normalizeH="0" baseline="0" noProof="0" dirty="0">
                  <a:ln>
                    <a:noFill/>
                  </a:ln>
                  <a:solidFill>
                    <a:prstClr val="black">
                      <a:lumMod val="65000"/>
                      <a:lumOff val="35000"/>
                    </a:prstClr>
                  </a:solidFill>
                  <a:effectLst/>
                  <a:uLnTx/>
                  <a:uFillTx/>
                  <a:latin typeface="迷你简汉真广标" panose="02010609000101010101" pitchFamily="49" charset="-122"/>
                  <a:ea typeface="迷你简汉真广标" panose="02010609000101010101" pitchFamily="49" charset="-122"/>
                  <a:cs typeface="+mn-cs"/>
                </a:rPr>
                <a:t>杜小二</a:t>
              </a:r>
            </a:p>
          </p:txBody>
        </p:sp>
      </p:grpSp>
      <p:sp>
        <p:nvSpPr>
          <p:cNvPr id="24" name="标题占位符 1"/>
          <p:cNvSpPr>
            <a:spLocks noGrp="1"/>
          </p:cNvSpPr>
          <p:nvPr>
            <p:ph type="title"/>
          </p:nvPr>
        </p:nvSpPr>
        <p:spPr>
          <a:xfrm>
            <a:off x="416259" y="206382"/>
            <a:ext cx="3050391" cy="547102"/>
          </a:xfrm>
          <a:prstGeom prst="rect">
            <a:avLst/>
          </a:prstGeom>
        </p:spPr>
        <p:txBody>
          <a:bodyPr vert="horz" lIns="91436" tIns="45718" rIns="91436" bIns="45718" rtlCol="0" anchor="ctr">
            <a:normAutofit/>
          </a:bodyPr>
          <a:lstStyle>
            <a:lvl1pPr>
              <a:defRPr sz="1800">
                <a:solidFill>
                  <a:schemeClr val="bg1"/>
                </a:solidFill>
                <a:latin typeface="迷你简汉真广标" panose="02010609000101010101" pitchFamily="49" charset="-122"/>
                <a:ea typeface="迷你简汉真广标" panose="02010609000101010101" pitchFamily="49" charset="-122"/>
              </a:defRPr>
            </a:lvl1pPr>
          </a:lstStyle>
          <a:p>
            <a:r>
              <a:rPr lang="zh-CN" altLang="en-US" dirty="0"/>
              <a:t>单击此处编辑母版标题样式</a:t>
            </a:r>
          </a:p>
        </p:txBody>
      </p:sp>
    </p:spTree>
  </p:cSld>
  <p:clrMapOvr>
    <a:masterClrMapping/>
  </p:clrMapOvr>
  <mc:AlternateContent xmlns:mc="http://schemas.openxmlformats.org/markup-compatibility/2006">
    <mc:Choice xmlns:p14="http://schemas.microsoft.com/office/powerpoint/2010/main" Requires="p14">
      <p:transition p14:dur="0" advClick="0" advTm="1000"/>
    </mc:Choice>
    <mc:Fallback>
      <p:transition advClick="0" advTm="1000"/>
    </mc:Fallback>
  </mc:AlternateContent>
  <p:hf hdr="0" dt="0"/>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6" name="Rectangle 13"/>
          <p:cNvSpPr/>
          <p:nvPr userDrawn="1"/>
        </p:nvSpPr>
        <p:spPr>
          <a:xfrm>
            <a:off x="-8905" y="0"/>
            <a:ext cx="12202286" cy="6859588"/>
          </a:xfrm>
          <a:prstGeom prst="rect">
            <a:avLst/>
          </a:prstGeom>
          <a:gradFill flip="none" rotWithShape="1">
            <a:gsLst>
              <a:gs pos="0">
                <a:srgbClr val="77458B"/>
              </a:gs>
              <a:gs pos="100000">
                <a:srgbClr val="4F2D5D"/>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rgbClr val="F34F57"/>
              </a:solidFill>
              <a:effectLst/>
              <a:uLnTx/>
              <a:uFillTx/>
              <a:latin typeface="Calibri" panose="020F0502020204030204"/>
              <a:ea typeface="+mn-ea"/>
              <a:cs typeface="+mn-cs"/>
            </a:endParaRPr>
          </a:p>
        </p:txBody>
      </p:sp>
      <p:sp>
        <p:nvSpPr>
          <p:cNvPr id="3" name="日期占位符 2"/>
          <p:cNvSpPr>
            <a:spLocks noGrp="1"/>
          </p:cNvSpPr>
          <p:nvPr>
            <p:ph type="dt" sz="half" idx="10"/>
          </p:nvPr>
        </p:nvSpPr>
        <p:spPr/>
        <p:txBody>
          <a:bodyPr/>
          <a:lstStyle/>
          <a:p>
            <a:pPr>
              <a:defRPr/>
            </a:pPr>
            <a:fld id="{A6620504-D840-6A40-90BC-6F3747762FA2}" type="datetime1">
              <a:rPr lang="en-US" smtClean="0">
                <a:solidFill>
                  <a:prstClr val="black">
                    <a:tint val="75000"/>
                  </a:prstClr>
                </a:solidFill>
              </a:rPr>
              <a:t>5/20/2022</a:t>
            </a:fld>
            <a:endParaRPr lang="en-US" dirty="0">
              <a:solidFill>
                <a:prstClr val="black">
                  <a:tint val="75000"/>
                </a:prstClr>
              </a:solidFill>
            </a:endParaRPr>
          </a:p>
        </p:txBody>
      </p:sp>
    </p:spTree>
  </p:cSld>
  <p:clrMapOvr>
    <a:masterClrMapping/>
  </p:clrMapOvr>
  <mc:AlternateContent xmlns:mc="http://schemas.openxmlformats.org/markup-compatibility/2006">
    <mc:Choice xmlns:p14="http://schemas.microsoft.com/office/powerpoint/2010/main" Requires="p14">
      <p:transition p14:dur="0" advClick="0" advTm="1000"/>
    </mc:Choice>
    <mc:Fallback>
      <p:transition advClick="0" advTm="1000"/>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8" name="Picture 7" descr="hexa.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12190413" cy="6859588"/>
          </a:xfrm>
          <a:prstGeom prst="rect">
            <a:avLst/>
          </a:prstGeom>
        </p:spPr>
      </p:pic>
      <p:sp>
        <p:nvSpPr>
          <p:cNvPr id="4" name="Date Placeholder 3"/>
          <p:cNvSpPr>
            <a:spLocks noGrp="1"/>
          </p:cNvSpPr>
          <p:nvPr>
            <p:ph type="dt" sz="half" idx="10"/>
          </p:nvPr>
        </p:nvSpPr>
        <p:spPr/>
        <p:txBody>
          <a:bodyPr/>
          <a:lstStyle/>
          <a:p>
            <a:pPr>
              <a:defRPr/>
            </a:pPr>
            <a:fld id="{480435F3-CE51-FE47-901D-12AFFB0ECEA9}" type="datetime1">
              <a:rPr lang="en-US" smtClean="0">
                <a:solidFill>
                  <a:prstClr val="black">
                    <a:tint val="75000"/>
                  </a:prstClr>
                </a:solidFill>
              </a:rPr>
              <a:t>5/20/2022</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pPr>
              <a:defRPr/>
            </a:pPr>
            <a:r>
              <a:rPr lang="en-US">
                <a:solidFill>
                  <a:prstClr val="white">
                    <a:lumMod val="65000"/>
                  </a:prstClr>
                </a:solidFill>
              </a:rPr>
              <a:t>WWW.DESIGNERSPARADISE.COM</a:t>
            </a:r>
            <a:endParaRPr lang="en-US" dirty="0">
              <a:solidFill>
                <a:prstClr val="white">
                  <a:lumMod val="65000"/>
                </a:prstClr>
              </a:solidFill>
            </a:endParaRPr>
          </a:p>
        </p:txBody>
      </p:sp>
    </p:spTree>
  </p:cSld>
  <p:clrMapOvr>
    <a:masterClrMapping/>
  </p:clrMapOvr>
  <mc:AlternateContent xmlns:mc="http://schemas.openxmlformats.org/markup-compatibility/2006">
    <mc:Choice xmlns:p14="http://schemas.microsoft.com/office/powerpoint/2010/main" Requires="p14">
      <p:transition p14:dur="0" advClick="0" advTm="1000"/>
    </mc:Choice>
    <mc:Fallback>
      <p:transition advClick="0" advTm="1000"/>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fld id="{480435F3-CE51-FE47-901D-12AFFB0ECEA9}" type="datetime1">
              <a:rPr lang="en-US" smtClean="0">
                <a:solidFill>
                  <a:prstClr val="black">
                    <a:tint val="75000"/>
                  </a:prstClr>
                </a:solidFill>
              </a:rPr>
              <a:t>5/20/2022</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lvl1pPr>
              <a:defRPr>
                <a:latin typeface="LiHei Pro" panose="020B0500000000000000" pitchFamily="34" charset="-122"/>
                <a:ea typeface="LiHei Pro" panose="020B0500000000000000" pitchFamily="34" charset="-122"/>
              </a:defRPr>
            </a:lvl1pPr>
          </a:lstStyle>
          <a:p>
            <a:pPr>
              <a:defRPr/>
            </a:pPr>
            <a:r>
              <a:rPr lang="en-US">
                <a:solidFill>
                  <a:prstClr val="white">
                    <a:lumMod val="65000"/>
                  </a:prstClr>
                </a:solidFill>
              </a:rPr>
              <a:t>xiaoer.yanj.cn</a:t>
            </a:r>
            <a:endParaRPr lang="en-US" dirty="0">
              <a:solidFill>
                <a:prstClr val="white">
                  <a:lumMod val="65000"/>
                </a:prstClr>
              </a:solidFill>
            </a:endParaRPr>
          </a:p>
        </p:txBody>
      </p:sp>
      <p:sp>
        <p:nvSpPr>
          <p:cNvPr id="6" name="Slide Number Placeholder 5"/>
          <p:cNvSpPr>
            <a:spLocks noGrp="1"/>
          </p:cNvSpPr>
          <p:nvPr>
            <p:ph type="sldNum" sz="quarter" idx="12"/>
          </p:nvPr>
        </p:nvSpPr>
        <p:spPr/>
        <p:txBody>
          <a:bodyPr/>
          <a:lstStyle>
            <a:lvl1pPr>
              <a:defRPr sz="1400">
                <a:solidFill>
                  <a:schemeClr val="tx1">
                    <a:lumMod val="50000"/>
                    <a:lumOff val="50000"/>
                  </a:schemeClr>
                </a:solidFill>
                <a:latin typeface="Impact" panose="020B0806030902050204" pitchFamily="34" charset="0"/>
              </a:defRPr>
            </a:lvl1pPr>
          </a:lstStyle>
          <a:p>
            <a:pPr>
              <a:defRPr/>
            </a:pPr>
            <a:fld id="{857B18ED-D931-45F4-8873-1BEDAB4DC03E}" type="slidenum">
              <a:rPr lang="en-US" smtClean="0">
                <a:solidFill>
                  <a:prstClr val="black">
                    <a:lumMod val="50000"/>
                    <a:lumOff val="50000"/>
                  </a:prstClr>
                </a:solidFill>
              </a:rPr>
              <a:t>‹#›</a:t>
            </a:fld>
            <a:endParaRPr lang="en-US" dirty="0">
              <a:solidFill>
                <a:prstClr val="black">
                  <a:lumMod val="50000"/>
                  <a:lumOff val="50000"/>
                </a:prstClr>
              </a:solidFill>
            </a:endParaRPr>
          </a:p>
        </p:txBody>
      </p:sp>
      <p:cxnSp>
        <p:nvCxnSpPr>
          <p:cNvPr id="7" name="直接连接符 6"/>
          <p:cNvCxnSpPr/>
          <p:nvPr userDrawn="1"/>
        </p:nvCxnSpPr>
        <p:spPr>
          <a:xfrm flipV="1">
            <a:off x="3024904" y="479935"/>
            <a:ext cx="8365514" cy="1"/>
          </a:xfrm>
          <a:prstGeom prst="line">
            <a:avLst/>
          </a:prstGeom>
          <a:ln w="19050">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grpSp>
        <p:nvGrpSpPr>
          <p:cNvPr id="8" name="组合 7"/>
          <p:cNvGrpSpPr/>
          <p:nvPr userDrawn="1"/>
        </p:nvGrpSpPr>
        <p:grpSpPr>
          <a:xfrm>
            <a:off x="1" y="195152"/>
            <a:ext cx="3125772" cy="569565"/>
            <a:chOff x="0" y="194743"/>
            <a:chExt cx="3126179" cy="569433"/>
          </a:xfrm>
        </p:grpSpPr>
        <p:sp>
          <p:nvSpPr>
            <p:cNvPr id="9" name="圆角矩形 8"/>
            <p:cNvSpPr/>
            <p:nvPr/>
          </p:nvSpPr>
          <p:spPr>
            <a:xfrm>
              <a:off x="173209" y="194743"/>
              <a:ext cx="2952970" cy="569433"/>
            </a:xfrm>
            <a:prstGeom prst="roundRect">
              <a:avLst>
                <a:gd name="adj" fmla="val 9976"/>
              </a:avLst>
            </a:prstGeom>
            <a:solidFill>
              <a:srgbClr val="01ACBE"/>
            </a:solidFill>
            <a:ln w="19050">
              <a:gradFill flip="none" rotWithShape="1">
                <a:gsLst>
                  <a:gs pos="88000">
                    <a:schemeClr val="bg1"/>
                  </a:gs>
                  <a:gs pos="0">
                    <a:schemeClr val="bg1">
                      <a:lumMod val="75000"/>
                    </a:schemeClr>
                  </a:gs>
                  <a:gs pos="71000">
                    <a:schemeClr val="bg1">
                      <a:lumMod val="85000"/>
                    </a:schemeClr>
                  </a:gs>
                  <a:gs pos="55000">
                    <a:schemeClr val="bg1"/>
                  </a:gs>
                  <a:gs pos="37000">
                    <a:schemeClr val="bg1">
                      <a:lumMod val="85000"/>
                    </a:schemeClr>
                  </a:gs>
                  <a:gs pos="22000">
                    <a:schemeClr val="bg1"/>
                  </a:gs>
                  <a:gs pos="100000">
                    <a:schemeClr val="bg1">
                      <a:lumMod val="75000"/>
                    </a:schemeClr>
                  </a:gs>
                </a:gsLst>
                <a:lin ang="1200000" scaled="0"/>
                <a:tileRect/>
              </a:gra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nvGrpSpPr>
            <p:cNvPr id="10" name="组合 9"/>
            <p:cNvGrpSpPr/>
            <p:nvPr/>
          </p:nvGrpSpPr>
          <p:grpSpPr>
            <a:xfrm>
              <a:off x="0" y="290669"/>
              <a:ext cx="424561" cy="355906"/>
              <a:chOff x="469900" y="728859"/>
              <a:chExt cx="424561" cy="355906"/>
            </a:xfrm>
          </p:grpSpPr>
          <p:sp>
            <p:nvSpPr>
              <p:cNvPr id="11" name="椭圆 10"/>
              <p:cNvSpPr/>
              <p:nvPr/>
            </p:nvSpPr>
            <p:spPr>
              <a:xfrm rot="16200000">
                <a:off x="738264" y="928568"/>
                <a:ext cx="156198" cy="156196"/>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2" name="椭圆 11"/>
              <p:cNvSpPr/>
              <p:nvPr/>
            </p:nvSpPr>
            <p:spPr>
              <a:xfrm rot="16200000">
                <a:off x="752463" y="942770"/>
                <a:ext cx="127798" cy="127797"/>
              </a:xfrm>
              <a:prstGeom prst="ellipse">
                <a:avLst/>
              </a:prstGeom>
              <a:solidFill>
                <a:schemeClr val="tx1">
                  <a:lumMod val="65000"/>
                  <a:lumOff val="35000"/>
                </a:schemeClr>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3" name="椭圆 12"/>
              <p:cNvSpPr/>
              <p:nvPr/>
            </p:nvSpPr>
            <p:spPr>
              <a:xfrm rot="16200000">
                <a:off x="738264" y="728860"/>
                <a:ext cx="156198" cy="156196"/>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4" name="椭圆 13"/>
              <p:cNvSpPr/>
              <p:nvPr/>
            </p:nvSpPr>
            <p:spPr>
              <a:xfrm rot="16200000">
                <a:off x="752463" y="743063"/>
                <a:ext cx="127798" cy="127797"/>
              </a:xfrm>
              <a:prstGeom prst="ellipse">
                <a:avLst/>
              </a:prstGeom>
              <a:solidFill>
                <a:schemeClr val="tx1">
                  <a:lumMod val="65000"/>
                  <a:lumOff val="35000"/>
                </a:schemeClr>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5" name="圆角矩形 14"/>
              <p:cNvSpPr/>
              <p:nvPr/>
            </p:nvSpPr>
            <p:spPr>
              <a:xfrm rot="16200000">
                <a:off x="636543" y="859458"/>
                <a:ext cx="18656" cy="35194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2700">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6" name="圆角矩形 15"/>
              <p:cNvSpPr/>
              <p:nvPr/>
            </p:nvSpPr>
            <p:spPr>
              <a:xfrm rot="16200000">
                <a:off x="636543" y="809416"/>
                <a:ext cx="18656" cy="35194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2700">
                <a:gradFill flip="none" rotWithShape="1">
                  <a:gsLst>
                    <a:gs pos="0">
                      <a:schemeClr val="bg1">
                        <a:lumMod val="65000"/>
                      </a:schemeClr>
                    </a:gs>
                    <a:gs pos="43000">
                      <a:schemeClr val="bg1">
                        <a:lumMod val="75000"/>
                      </a:schemeClr>
                    </a:gs>
                    <a:gs pos="79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7" name="圆角矩形 16"/>
              <p:cNvSpPr/>
              <p:nvPr/>
            </p:nvSpPr>
            <p:spPr>
              <a:xfrm rot="16200000">
                <a:off x="636543" y="655035"/>
                <a:ext cx="18656" cy="35194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2700">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8" name="圆角矩形 17"/>
              <p:cNvSpPr/>
              <p:nvPr/>
            </p:nvSpPr>
            <p:spPr>
              <a:xfrm rot="16200000">
                <a:off x="636543" y="604992"/>
                <a:ext cx="18656" cy="35194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2700">
                <a:gradFill flip="none" rotWithShape="1">
                  <a:gsLst>
                    <a:gs pos="0">
                      <a:schemeClr val="bg1">
                        <a:lumMod val="65000"/>
                      </a:schemeClr>
                    </a:gs>
                    <a:gs pos="43000">
                      <a:schemeClr val="bg1">
                        <a:lumMod val="75000"/>
                      </a:schemeClr>
                    </a:gs>
                    <a:gs pos="79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grpSp>
      <p:grpSp>
        <p:nvGrpSpPr>
          <p:cNvPr id="19" name="组合 18"/>
          <p:cNvGrpSpPr/>
          <p:nvPr userDrawn="1"/>
        </p:nvGrpSpPr>
        <p:grpSpPr>
          <a:xfrm>
            <a:off x="11352323" y="175669"/>
            <a:ext cx="838091" cy="743984"/>
            <a:chOff x="39833" y="101457"/>
            <a:chExt cx="838200" cy="743812"/>
          </a:xfrm>
        </p:grpSpPr>
        <p:grpSp>
          <p:nvGrpSpPr>
            <p:cNvPr id="20" name="组合 19"/>
            <p:cNvGrpSpPr/>
            <p:nvPr userDrawn="1"/>
          </p:nvGrpSpPr>
          <p:grpSpPr>
            <a:xfrm>
              <a:off x="130195" y="101457"/>
              <a:ext cx="647560" cy="567974"/>
              <a:chOff x="257420" y="226345"/>
              <a:chExt cx="540747" cy="474289"/>
            </a:xfrm>
          </p:grpSpPr>
          <p:pic>
            <p:nvPicPr>
              <p:cNvPr id="22" name="图片 2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57420" y="226345"/>
                <a:ext cx="472830" cy="472830"/>
              </a:xfrm>
              <a:prstGeom prst="rect">
                <a:avLst/>
              </a:prstGeom>
            </p:spPr>
          </p:pic>
          <p:pic>
            <p:nvPicPr>
              <p:cNvPr id="23" name="图片 22"/>
              <p:cNvPicPr>
                <a:picLocks noChangeAspect="1"/>
              </p:cNvPicPr>
              <p:nvPr userDrawn="1"/>
            </p:nvPicPr>
            <p:blipFill rotWithShape="1">
              <a:blip r:embed="rId3">
                <a:grayscl/>
                <a:extLst>
                  <a:ext uri="{BEBA8EAE-BF5A-486C-A8C5-ECC9F3942E4B}">
                    <a14:imgProps xmlns:a14="http://schemas.microsoft.com/office/drawing/2010/main">
                      <a14:imgLayer r:embed="rId4">
                        <a14:imgEffect>
                          <a14:colorTemperature colorTemp="2000"/>
                        </a14:imgEffect>
                      </a14:imgLayer>
                    </a14:imgProps>
                  </a:ext>
                </a:extLst>
              </a:blip>
              <a:srcRect b="72279"/>
              <a:stretch>
                <a:fillRect/>
              </a:stretch>
            </p:blipFill>
            <p:spPr>
              <a:xfrm flipH="1">
                <a:off x="265701" y="654915"/>
                <a:ext cx="532466" cy="45719"/>
              </a:xfrm>
              <a:prstGeom prst="rect">
                <a:avLst/>
              </a:prstGeom>
            </p:spPr>
          </p:pic>
        </p:grpSp>
        <p:sp>
          <p:nvSpPr>
            <p:cNvPr id="21" name="文本框 20"/>
            <p:cNvSpPr txBox="1"/>
            <p:nvPr userDrawn="1"/>
          </p:nvSpPr>
          <p:spPr>
            <a:xfrm>
              <a:off x="39833" y="629875"/>
              <a:ext cx="838200" cy="21539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800" b="0" i="0" u="none" strike="noStrike" kern="1200" cap="none" spc="0" normalizeH="0" baseline="0" noProof="0" dirty="0">
                  <a:ln>
                    <a:noFill/>
                  </a:ln>
                  <a:solidFill>
                    <a:prstClr val="black">
                      <a:lumMod val="65000"/>
                      <a:lumOff val="35000"/>
                    </a:prstClr>
                  </a:solidFill>
                  <a:effectLst/>
                  <a:uLnTx/>
                  <a:uFillTx/>
                  <a:latin typeface="迷你简汉真广标" panose="02010609000101010101" pitchFamily="49" charset="-122"/>
                  <a:ea typeface="迷你简汉真广标" panose="02010609000101010101" pitchFamily="49" charset="-122"/>
                  <a:cs typeface="+mn-cs"/>
                </a:rPr>
                <a:t>By </a:t>
              </a:r>
              <a:r>
                <a:rPr kumimoji="0" lang="zh-CN" altLang="en-US" sz="800" b="0" i="0" u="none" strike="noStrike" kern="1200" cap="none" spc="0" normalizeH="0" baseline="0" noProof="0" dirty="0">
                  <a:ln>
                    <a:noFill/>
                  </a:ln>
                  <a:solidFill>
                    <a:prstClr val="black">
                      <a:lumMod val="65000"/>
                      <a:lumOff val="35000"/>
                    </a:prstClr>
                  </a:solidFill>
                  <a:effectLst/>
                  <a:uLnTx/>
                  <a:uFillTx/>
                  <a:latin typeface="迷你简汉真广标" panose="02010609000101010101" pitchFamily="49" charset="-122"/>
                  <a:ea typeface="迷你简汉真广标" panose="02010609000101010101" pitchFamily="49" charset="-122"/>
                  <a:cs typeface="+mn-cs"/>
                </a:rPr>
                <a:t>杜小二</a:t>
              </a:r>
            </a:p>
          </p:txBody>
        </p:sp>
      </p:grpSp>
      <p:sp>
        <p:nvSpPr>
          <p:cNvPr id="24" name="标题占位符 1"/>
          <p:cNvSpPr>
            <a:spLocks noGrp="1"/>
          </p:cNvSpPr>
          <p:nvPr>
            <p:ph type="title"/>
          </p:nvPr>
        </p:nvSpPr>
        <p:spPr>
          <a:xfrm>
            <a:off x="416259" y="206382"/>
            <a:ext cx="3050391" cy="547102"/>
          </a:xfrm>
          <a:prstGeom prst="rect">
            <a:avLst/>
          </a:prstGeom>
        </p:spPr>
        <p:txBody>
          <a:bodyPr vert="horz" lIns="91436" tIns="45718" rIns="91436" bIns="45718" rtlCol="0" anchor="ctr">
            <a:normAutofit/>
          </a:bodyPr>
          <a:lstStyle>
            <a:lvl1pPr>
              <a:defRPr sz="1800">
                <a:solidFill>
                  <a:schemeClr val="bg1"/>
                </a:solidFill>
                <a:latin typeface="迷你简汉真广标" panose="02010609000101010101" pitchFamily="49" charset="-122"/>
                <a:ea typeface="迷你简汉真广标" panose="02010609000101010101" pitchFamily="49" charset="-122"/>
              </a:defRPr>
            </a:lvl1pPr>
          </a:lstStyle>
          <a:p>
            <a:r>
              <a:rPr lang="zh-CN" altLang="en-US" dirty="0"/>
              <a:t>单击此处编辑母版标题样式</a:t>
            </a:r>
          </a:p>
        </p:txBody>
      </p:sp>
    </p:spTree>
  </p:cSld>
  <p:clrMapOvr>
    <a:masterClrMapping/>
  </p:clrMapOvr>
  <mc:AlternateContent xmlns:mc="http://schemas.openxmlformats.org/markup-compatibility/2006">
    <mc:Choice xmlns:p14="http://schemas.microsoft.com/office/powerpoint/2010/main" Requires="p14">
      <p:transition p14:dur="0" advClick="0" advTm="1000"/>
    </mc:Choice>
    <mc:Fallback>
      <p:transition advClick="0" advTm="1000"/>
    </mc:Fallback>
  </mc:AlternateContent>
  <p:hf hdr="0" dt="0"/>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6" name="Rectangle 13"/>
          <p:cNvSpPr/>
          <p:nvPr userDrawn="1"/>
        </p:nvSpPr>
        <p:spPr>
          <a:xfrm>
            <a:off x="-8905" y="0"/>
            <a:ext cx="12202286" cy="6859588"/>
          </a:xfrm>
          <a:prstGeom prst="rect">
            <a:avLst/>
          </a:prstGeom>
          <a:gradFill flip="none" rotWithShape="1">
            <a:gsLst>
              <a:gs pos="0">
                <a:srgbClr val="77458B"/>
              </a:gs>
              <a:gs pos="100000">
                <a:srgbClr val="4F2D5D"/>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rgbClr val="F34F57"/>
              </a:solidFill>
              <a:effectLst/>
              <a:uLnTx/>
              <a:uFillTx/>
              <a:latin typeface="Calibri" panose="020F0502020204030204"/>
              <a:ea typeface="+mn-ea"/>
              <a:cs typeface="+mn-cs"/>
            </a:endParaRPr>
          </a:p>
        </p:txBody>
      </p:sp>
      <p:sp>
        <p:nvSpPr>
          <p:cNvPr id="3" name="日期占位符 2"/>
          <p:cNvSpPr>
            <a:spLocks noGrp="1"/>
          </p:cNvSpPr>
          <p:nvPr>
            <p:ph type="dt" sz="half" idx="10"/>
          </p:nvPr>
        </p:nvSpPr>
        <p:spPr/>
        <p:txBody>
          <a:bodyPr/>
          <a:lstStyle/>
          <a:p>
            <a:pPr>
              <a:defRPr/>
            </a:pPr>
            <a:fld id="{A6620504-D840-6A40-90BC-6F3747762FA2}" type="datetime1">
              <a:rPr lang="en-US" smtClean="0">
                <a:solidFill>
                  <a:prstClr val="black">
                    <a:tint val="75000"/>
                  </a:prstClr>
                </a:solidFill>
              </a:rPr>
              <a:t>5/20/2022</a:t>
            </a:fld>
            <a:endParaRPr lang="en-US" dirty="0">
              <a:solidFill>
                <a:prstClr val="black">
                  <a:tint val="75000"/>
                </a:prstClr>
              </a:solidFill>
            </a:endParaRPr>
          </a:p>
        </p:txBody>
      </p:sp>
    </p:spTree>
  </p:cSld>
  <p:clrMapOvr>
    <a:masterClrMapping/>
  </p:clrMapOvr>
  <mc:AlternateContent xmlns:mc="http://schemas.openxmlformats.org/markup-compatibility/2006">
    <mc:Choice xmlns:p14="http://schemas.microsoft.com/office/powerpoint/2010/main" Requires="p14">
      <p:transition p14:dur="0" advClick="0" advTm="1000"/>
    </mc:Choice>
    <mc:Fallback>
      <p:transition advClick="0" advTm="1000"/>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282" y="2130922"/>
            <a:ext cx="10361851" cy="1470365"/>
          </a:xfrm>
        </p:spPr>
        <p:txBody>
          <a:bodyPr/>
          <a:lstStyle/>
          <a:p>
            <a:r>
              <a:rPr lang="en-US"/>
              <a:t>Click to edit Master title style</a:t>
            </a:r>
          </a:p>
        </p:txBody>
      </p:sp>
      <p:sp>
        <p:nvSpPr>
          <p:cNvPr id="3" name="Subtitle 2"/>
          <p:cNvSpPr>
            <a:spLocks noGrp="1"/>
          </p:cNvSpPr>
          <p:nvPr>
            <p:ph type="subTitle" idx="1"/>
          </p:nvPr>
        </p:nvSpPr>
        <p:spPr>
          <a:xfrm>
            <a:off x="1828563" y="3887100"/>
            <a:ext cx="8533289" cy="1753006"/>
          </a:xfrm>
        </p:spPr>
        <p:txBody>
          <a:bodyPr/>
          <a:lstStyle>
            <a:lvl1pPr marL="0" indent="0" algn="ctr">
              <a:buNone/>
              <a:defRPr>
                <a:solidFill>
                  <a:schemeClr val="tx1">
                    <a:tint val="75000"/>
                  </a:schemeClr>
                </a:solidFill>
              </a:defRPr>
            </a:lvl1pPr>
            <a:lvl2pPr marL="609600" indent="0" algn="ctr">
              <a:buNone/>
              <a:defRPr>
                <a:solidFill>
                  <a:schemeClr val="tx1">
                    <a:tint val="75000"/>
                  </a:schemeClr>
                </a:solidFill>
              </a:defRPr>
            </a:lvl2pPr>
            <a:lvl3pPr marL="1219200" indent="0" algn="ctr">
              <a:buNone/>
              <a:defRPr>
                <a:solidFill>
                  <a:schemeClr val="tx1">
                    <a:tint val="75000"/>
                  </a:schemeClr>
                </a:solidFill>
              </a:defRPr>
            </a:lvl3pPr>
            <a:lvl4pPr marL="1828800" indent="0" algn="ctr">
              <a:buNone/>
              <a:defRPr>
                <a:solidFill>
                  <a:schemeClr val="tx1">
                    <a:tint val="75000"/>
                  </a:schemeClr>
                </a:solidFill>
              </a:defRPr>
            </a:lvl4pPr>
            <a:lvl5pPr marL="2438400" indent="0" algn="ctr">
              <a:buNone/>
              <a:defRPr>
                <a:solidFill>
                  <a:schemeClr val="tx1">
                    <a:tint val="75000"/>
                  </a:schemeClr>
                </a:solidFill>
              </a:defRPr>
            </a:lvl5pPr>
            <a:lvl6pPr marL="3048000" indent="0" algn="ctr">
              <a:buNone/>
              <a:defRPr>
                <a:solidFill>
                  <a:schemeClr val="tx1">
                    <a:tint val="75000"/>
                  </a:schemeClr>
                </a:solidFill>
              </a:defRPr>
            </a:lvl6pPr>
            <a:lvl7pPr marL="3657600" indent="0" algn="ctr">
              <a:buNone/>
              <a:defRPr>
                <a:solidFill>
                  <a:schemeClr val="tx1">
                    <a:tint val="75000"/>
                  </a:schemeClr>
                </a:solidFill>
              </a:defRPr>
            </a:lvl7pPr>
            <a:lvl8pPr marL="4267200" indent="0" algn="ctr">
              <a:buNone/>
              <a:defRPr>
                <a:solidFill>
                  <a:schemeClr val="tx1">
                    <a:tint val="75000"/>
                  </a:schemeClr>
                </a:solidFill>
              </a:defRPr>
            </a:lvl8pPr>
            <a:lvl9pPr marL="48768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pPr>
              <a:defRPr/>
            </a:pPr>
            <a:fld id="{406E9206-D2D6-4057-92D4-39C87A03E66D}" type="datetime1">
              <a:rPr lang="en-US" altLang="zh-CN" smtClean="0">
                <a:solidFill>
                  <a:prstClr val="black">
                    <a:tint val="75000"/>
                  </a:prstClr>
                </a:solidFill>
              </a:rPr>
              <a:t>5/20/2022</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pPr>
              <a:defRPr/>
            </a:pP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pPr>
              <a:defRPr/>
            </a:pPr>
            <a:fld id="{601EE9E8-4134-49B0-9AA7-3089E6521627}" type="slidenum">
              <a:rPr lang="en-US" smtClean="0">
                <a:solidFill>
                  <a:prstClr val="black">
                    <a:tint val="75000"/>
                  </a:prstClr>
                </a:solidFill>
              </a:rPr>
              <a:t>‹#›</a:t>
            </a:fld>
            <a:endParaRPr lang="en-US" dirty="0">
              <a:solidFill>
                <a:prstClr val="black">
                  <a:tint val="75000"/>
                </a:prstClr>
              </a:solidFill>
            </a:endParaRPr>
          </a:p>
        </p:txBody>
      </p:sp>
    </p:spTree>
  </p:cSld>
  <p:clrMapOvr>
    <a:masterClrMapping/>
  </p:clrMapOvr>
  <mc:AlternateContent xmlns:mc="http://schemas.openxmlformats.org/markup-compatibility/2006">
    <mc:Choice xmlns:p14="http://schemas.microsoft.com/office/powerpoint/2010/main" Requires="p14">
      <p:transition p14:dur="0" advClick="0" advTm="1000"/>
    </mc:Choice>
    <mc:Fallback>
      <p:transition advClick="0" advTm="1000"/>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fld id="{C052E9E1-D97D-4C90-BB96-FA1ED58B786F}" type="datetime1">
              <a:rPr lang="en-US" altLang="zh-CN" smtClean="0">
                <a:solidFill>
                  <a:prstClr val="black">
                    <a:tint val="75000"/>
                  </a:prstClr>
                </a:solidFill>
              </a:rPr>
              <a:t>5/20/2022</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pPr>
              <a:defRPr/>
            </a:pP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pPr>
              <a:defRPr/>
            </a:pPr>
            <a:fld id="{601EE9E8-4134-49B0-9AA7-3089E6521627}" type="slidenum">
              <a:rPr lang="en-US" smtClean="0">
                <a:solidFill>
                  <a:prstClr val="black">
                    <a:tint val="75000"/>
                  </a:prstClr>
                </a:solidFill>
              </a:rPr>
              <a:t>‹#›</a:t>
            </a:fld>
            <a:endParaRPr lang="en-US" dirty="0">
              <a:solidFill>
                <a:prstClr val="black">
                  <a:tint val="75000"/>
                </a:prstClr>
              </a:solidFill>
            </a:endParaRPr>
          </a:p>
        </p:txBody>
      </p:sp>
    </p:spTree>
  </p:cSld>
  <p:clrMapOvr>
    <a:masterClrMapping/>
  </p:clrMapOvr>
  <mc:AlternateContent xmlns:mc="http://schemas.openxmlformats.org/markup-compatibility/2006">
    <mc:Choice xmlns:p14="http://schemas.microsoft.com/office/powerpoint/2010/main" Requires="p14">
      <p:transition p14:dur="0" advClick="0" advTm="1000"/>
    </mc:Choice>
    <mc:Fallback>
      <p:transition advClick="0" advTm="1000"/>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2960" y="4407923"/>
            <a:ext cx="10361851" cy="1362390"/>
          </a:xfrm>
        </p:spPr>
        <p:txBody>
          <a:bodyPr anchor="t"/>
          <a:lstStyle>
            <a:lvl1pPr algn="l">
              <a:defRPr sz="5400" b="1" cap="all"/>
            </a:lvl1pPr>
          </a:lstStyle>
          <a:p>
            <a:r>
              <a:rPr lang="en-US"/>
              <a:t>Click to edit Master title style</a:t>
            </a:r>
          </a:p>
        </p:txBody>
      </p:sp>
      <p:sp>
        <p:nvSpPr>
          <p:cNvPr id="3" name="Text Placeholder 2"/>
          <p:cNvSpPr>
            <a:spLocks noGrp="1"/>
          </p:cNvSpPr>
          <p:nvPr>
            <p:ph type="body" idx="1"/>
          </p:nvPr>
        </p:nvSpPr>
        <p:spPr>
          <a:xfrm>
            <a:off x="962960" y="2907387"/>
            <a:ext cx="10361851" cy="1500534"/>
          </a:xfrm>
        </p:spPr>
        <p:txBody>
          <a:bodyPr anchor="b"/>
          <a:lstStyle>
            <a:lvl1pPr marL="0" indent="0">
              <a:buNone/>
              <a:defRPr sz="2700">
                <a:solidFill>
                  <a:schemeClr val="tx1">
                    <a:tint val="75000"/>
                  </a:schemeClr>
                </a:solidFill>
              </a:defRPr>
            </a:lvl1pPr>
            <a:lvl2pPr marL="609600" indent="0">
              <a:buNone/>
              <a:defRPr sz="2400">
                <a:solidFill>
                  <a:schemeClr val="tx1">
                    <a:tint val="75000"/>
                  </a:schemeClr>
                </a:solidFill>
              </a:defRPr>
            </a:lvl2pPr>
            <a:lvl3pPr marL="1219200" indent="0">
              <a:buNone/>
              <a:defRPr sz="2200">
                <a:solidFill>
                  <a:schemeClr val="tx1">
                    <a:tint val="75000"/>
                  </a:schemeClr>
                </a:solidFill>
              </a:defRPr>
            </a:lvl3pPr>
            <a:lvl4pPr marL="1828800" indent="0">
              <a:buNone/>
              <a:defRPr sz="1900">
                <a:solidFill>
                  <a:schemeClr val="tx1">
                    <a:tint val="75000"/>
                  </a:schemeClr>
                </a:solidFill>
              </a:defRPr>
            </a:lvl4pPr>
            <a:lvl5pPr marL="2438400" indent="0">
              <a:buNone/>
              <a:defRPr sz="1900">
                <a:solidFill>
                  <a:schemeClr val="tx1">
                    <a:tint val="75000"/>
                  </a:schemeClr>
                </a:solidFill>
              </a:defRPr>
            </a:lvl5pPr>
            <a:lvl6pPr marL="3048000" indent="0">
              <a:buNone/>
              <a:defRPr sz="1900">
                <a:solidFill>
                  <a:schemeClr val="tx1">
                    <a:tint val="75000"/>
                  </a:schemeClr>
                </a:solidFill>
              </a:defRPr>
            </a:lvl6pPr>
            <a:lvl7pPr marL="3657600" indent="0">
              <a:buNone/>
              <a:defRPr sz="1900">
                <a:solidFill>
                  <a:schemeClr val="tx1">
                    <a:tint val="75000"/>
                  </a:schemeClr>
                </a:solidFill>
              </a:defRPr>
            </a:lvl7pPr>
            <a:lvl8pPr marL="4267200" indent="0">
              <a:buNone/>
              <a:defRPr sz="1900">
                <a:solidFill>
                  <a:schemeClr val="tx1">
                    <a:tint val="75000"/>
                  </a:schemeClr>
                </a:solidFill>
              </a:defRPr>
            </a:lvl8pPr>
            <a:lvl9pPr marL="4876800" indent="0">
              <a:buNone/>
              <a:defRPr sz="19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fld id="{814779EE-1E16-4CC5-A459-C716090F6017}" type="datetime1">
              <a:rPr lang="en-US" altLang="zh-CN" smtClean="0">
                <a:solidFill>
                  <a:prstClr val="black">
                    <a:tint val="75000"/>
                  </a:prstClr>
                </a:solidFill>
              </a:rPr>
              <a:t>5/20/2022</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pPr>
              <a:defRPr/>
            </a:pP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pPr>
              <a:defRPr/>
            </a:pPr>
            <a:fld id="{601EE9E8-4134-49B0-9AA7-3089E6521627}" type="slidenum">
              <a:rPr lang="en-US" smtClean="0">
                <a:solidFill>
                  <a:prstClr val="black">
                    <a:tint val="75000"/>
                  </a:prstClr>
                </a:solidFill>
              </a:rPr>
              <a:t>‹#›</a:t>
            </a:fld>
            <a:endParaRPr lang="en-US" dirty="0">
              <a:solidFill>
                <a:prstClr val="black">
                  <a:tint val="75000"/>
                </a:prstClr>
              </a:solidFill>
            </a:endParaRPr>
          </a:p>
        </p:txBody>
      </p:sp>
    </p:spTree>
  </p:cSld>
  <p:clrMapOvr>
    <a:masterClrMapping/>
  </p:clrMapOvr>
  <mc:AlternateContent xmlns:mc="http://schemas.openxmlformats.org/markup-compatibility/2006">
    <mc:Choice xmlns:p14="http://schemas.microsoft.com/office/powerpoint/2010/main" Requires="p14">
      <p:transition p14:dur="0" advClick="0" advTm="1000"/>
    </mc:Choice>
    <mc:Fallback>
      <p:transition advClick="0" advTm="1000"/>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522" y="1600572"/>
            <a:ext cx="5384099" cy="4527011"/>
          </a:xfrm>
        </p:spPr>
        <p:txBody>
          <a:bodyPr/>
          <a:lstStyle>
            <a:lvl1pPr>
              <a:defRPr sz="38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6794" y="1600572"/>
            <a:ext cx="5384099" cy="4527011"/>
          </a:xfrm>
        </p:spPr>
        <p:txBody>
          <a:bodyPr/>
          <a:lstStyle>
            <a:lvl1pPr>
              <a:defRPr sz="38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pPr>
              <a:defRPr/>
            </a:pPr>
            <a:fld id="{A3311C9F-D64E-4824-A709-CF61DE4E0BDD}" type="datetime1">
              <a:rPr lang="en-US" altLang="zh-CN" smtClean="0">
                <a:solidFill>
                  <a:prstClr val="black">
                    <a:tint val="75000"/>
                  </a:prstClr>
                </a:solidFill>
              </a:rPr>
              <a:t>5/20/2022</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pPr>
              <a:defRPr/>
            </a:pPr>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pPr>
              <a:defRPr/>
            </a:pPr>
            <a:fld id="{601EE9E8-4134-49B0-9AA7-3089E6521627}" type="slidenum">
              <a:rPr lang="en-US" smtClean="0">
                <a:solidFill>
                  <a:prstClr val="black">
                    <a:tint val="75000"/>
                  </a:prstClr>
                </a:solidFill>
              </a:rPr>
              <a:t>‹#›</a:t>
            </a:fld>
            <a:endParaRPr lang="en-US" dirty="0">
              <a:solidFill>
                <a:prstClr val="black">
                  <a:tint val="75000"/>
                </a:prstClr>
              </a:solidFill>
            </a:endParaRPr>
          </a:p>
        </p:txBody>
      </p:sp>
    </p:spTree>
  </p:cSld>
  <p:clrMapOvr>
    <a:masterClrMapping/>
  </p:clrMapOvr>
  <mc:AlternateContent xmlns:mc="http://schemas.openxmlformats.org/markup-compatibility/2006">
    <mc:Choice xmlns:p14="http://schemas.microsoft.com/office/powerpoint/2010/main" Requires="p14">
      <p:transition p14:dur="0" advClick="0" advTm="1000"/>
    </mc:Choice>
    <mc:Fallback>
      <p:transition advClick="0" advTm="100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hasCustomPrompt="1"/>
          </p:nvPr>
        </p:nvSpPr>
        <p:spPr>
          <a:xfrm>
            <a:off x="838091" y="1826048"/>
            <a:ext cx="5180926" cy="4352346"/>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hasCustomPrompt="1"/>
          </p:nvPr>
        </p:nvSpPr>
        <p:spPr>
          <a:xfrm>
            <a:off x="6171396" y="1826048"/>
            <a:ext cx="5180926" cy="4352346"/>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4C4388EF-52D1-4258-9BE5-BCD010C7D4DE}" type="datetimeFigureOut">
              <a:rPr lang="zh-CN" altLang="en-US" smtClean="0"/>
              <a:t>2022/5/20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D3EE65E-57D2-4566-898C-4F2076833F8D}" type="slidenum">
              <a:rPr lang="zh-CN" altLang="en-US" smtClean="0"/>
              <a:t>‹#›</a:t>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0" advClick="0" advTm="1000"/>
    </mc:Choice>
    <mc:Fallback>
      <p:transition advClick="0" advTm="1000"/>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522" y="1535469"/>
            <a:ext cx="5386216" cy="639911"/>
          </a:xfrm>
        </p:spPr>
        <p:txBody>
          <a:bodyPr anchor="b"/>
          <a:lstStyle>
            <a:lvl1pPr marL="0" indent="0">
              <a:buNone/>
              <a:defRPr sz="3200" b="1"/>
            </a:lvl1pPr>
            <a:lvl2pPr marL="609600" indent="0">
              <a:buNone/>
              <a:defRPr sz="2700" b="1"/>
            </a:lvl2pPr>
            <a:lvl3pPr marL="1219200" indent="0">
              <a:buNone/>
              <a:defRPr sz="2400" b="1"/>
            </a:lvl3pPr>
            <a:lvl4pPr marL="1828800" indent="0">
              <a:buNone/>
              <a:defRPr sz="2200" b="1"/>
            </a:lvl4pPr>
            <a:lvl5pPr marL="2438400" indent="0">
              <a:buNone/>
              <a:defRPr sz="2200" b="1"/>
            </a:lvl5pPr>
            <a:lvl6pPr marL="3048000" indent="0">
              <a:buNone/>
              <a:defRPr sz="2200" b="1"/>
            </a:lvl6pPr>
            <a:lvl7pPr marL="3657600" indent="0">
              <a:buNone/>
              <a:defRPr sz="2200" b="1"/>
            </a:lvl7pPr>
            <a:lvl8pPr marL="4267200" indent="0">
              <a:buNone/>
              <a:defRPr sz="2200" b="1"/>
            </a:lvl8pPr>
            <a:lvl9pPr marL="4876800" indent="0">
              <a:buNone/>
              <a:defRPr sz="2200" b="1"/>
            </a:lvl9pPr>
          </a:lstStyle>
          <a:p>
            <a:pPr lvl="0"/>
            <a:r>
              <a:rPr lang="en-US"/>
              <a:t>Click to edit Master text styles</a:t>
            </a:r>
          </a:p>
        </p:txBody>
      </p:sp>
      <p:sp>
        <p:nvSpPr>
          <p:cNvPr id="4" name="Content Placeholder 3"/>
          <p:cNvSpPr>
            <a:spLocks noGrp="1"/>
          </p:cNvSpPr>
          <p:nvPr>
            <p:ph sz="half" idx="2"/>
          </p:nvPr>
        </p:nvSpPr>
        <p:spPr>
          <a:xfrm>
            <a:off x="609522" y="2175380"/>
            <a:ext cx="5386216" cy="3952203"/>
          </a:xfrm>
        </p:spPr>
        <p:txBody>
          <a:bodyPr/>
          <a:lstStyle>
            <a:lvl1pPr>
              <a:defRPr sz="3200"/>
            </a:lvl1pPr>
            <a:lvl2pPr>
              <a:defRPr sz="2700"/>
            </a:lvl2pPr>
            <a:lvl3pPr>
              <a:defRPr sz="2400"/>
            </a:lvl3pPr>
            <a:lvl4pPr>
              <a:defRPr sz="2200"/>
            </a:lvl4pPr>
            <a:lvl5pPr>
              <a:defRPr sz="2200"/>
            </a:lvl5pPr>
            <a:lvl6pPr>
              <a:defRPr sz="2200"/>
            </a:lvl6pPr>
            <a:lvl7pPr>
              <a:defRPr sz="2200"/>
            </a:lvl7pPr>
            <a:lvl8pPr>
              <a:defRPr sz="2200"/>
            </a:lvl8pPr>
            <a:lvl9pPr>
              <a:defRPr sz="2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2567" y="1535469"/>
            <a:ext cx="5388332" cy="639911"/>
          </a:xfrm>
        </p:spPr>
        <p:txBody>
          <a:bodyPr anchor="b"/>
          <a:lstStyle>
            <a:lvl1pPr marL="0" indent="0">
              <a:buNone/>
              <a:defRPr sz="3200" b="1"/>
            </a:lvl1pPr>
            <a:lvl2pPr marL="609600" indent="0">
              <a:buNone/>
              <a:defRPr sz="2700" b="1"/>
            </a:lvl2pPr>
            <a:lvl3pPr marL="1219200" indent="0">
              <a:buNone/>
              <a:defRPr sz="2400" b="1"/>
            </a:lvl3pPr>
            <a:lvl4pPr marL="1828800" indent="0">
              <a:buNone/>
              <a:defRPr sz="2200" b="1"/>
            </a:lvl4pPr>
            <a:lvl5pPr marL="2438400" indent="0">
              <a:buNone/>
              <a:defRPr sz="2200" b="1"/>
            </a:lvl5pPr>
            <a:lvl6pPr marL="3048000" indent="0">
              <a:buNone/>
              <a:defRPr sz="2200" b="1"/>
            </a:lvl6pPr>
            <a:lvl7pPr marL="3657600" indent="0">
              <a:buNone/>
              <a:defRPr sz="2200" b="1"/>
            </a:lvl7pPr>
            <a:lvl8pPr marL="4267200" indent="0">
              <a:buNone/>
              <a:defRPr sz="2200" b="1"/>
            </a:lvl8pPr>
            <a:lvl9pPr marL="4876800" indent="0">
              <a:buNone/>
              <a:defRPr sz="2200" b="1"/>
            </a:lvl9pPr>
          </a:lstStyle>
          <a:p>
            <a:pPr lvl="0"/>
            <a:r>
              <a:rPr lang="en-US"/>
              <a:t>Click to edit Master text styles</a:t>
            </a:r>
          </a:p>
        </p:txBody>
      </p:sp>
      <p:sp>
        <p:nvSpPr>
          <p:cNvPr id="6" name="Content Placeholder 5"/>
          <p:cNvSpPr>
            <a:spLocks noGrp="1"/>
          </p:cNvSpPr>
          <p:nvPr>
            <p:ph sz="quarter" idx="4"/>
          </p:nvPr>
        </p:nvSpPr>
        <p:spPr>
          <a:xfrm>
            <a:off x="6192567" y="2175380"/>
            <a:ext cx="5388332" cy="3952203"/>
          </a:xfrm>
        </p:spPr>
        <p:txBody>
          <a:bodyPr/>
          <a:lstStyle>
            <a:lvl1pPr>
              <a:defRPr sz="3200"/>
            </a:lvl1pPr>
            <a:lvl2pPr>
              <a:defRPr sz="2700"/>
            </a:lvl2pPr>
            <a:lvl3pPr>
              <a:defRPr sz="2400"/>
            </a:lvl3pPr>
            <a:lvl4pPr>
              <a:defRPr sz="2200"/>
            </a:lvl4pPr>
            <a:lvl5pPr>
              <a:defRPr sz="2200"/>
            </a:lvl5pPr>
            <a:lvl6pPr>
              <a:defRPr sz="2200"/>
            </a:lvl6pPr>
            <a:lvl7pPr>
              <a:defRPr sz="2200"/>
            </a:lvl7pPr>
            <a:lvl8pPr>
              <a:defRPr sz="2200"/>
            </a:lvl8pPr>
            <a:lvl9pPr>
              <a:defRPr sz="2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pPr>
              <a:defRPr/>
            </a:pPr>
            <a:fld id="{0A4318BD-B3C6-4D4B-B871-C29490A2E55A}" type="datetime1">
              <a:rPr lang="en-US" altLang="zh-CN" smtClean="0">
                <a:solidFill>
                  <a:prstClr val="black">
                    <a:tint val="75000"/>
                  </a:prstClr>
                </a:solidFill>
              </a:rPr>
              <a:t>5/20/2022</a:t>
            </a:fld>
            <a:endParaRPr lang="en-US" dirty="0">
              <a:solidFill>
                <a:prstClr val="black">
                  <a:tint val="75000"/>
                </a:prstClr>
              </a:solidFill>
            </a:endParaRPr>
          </a:p>
        </p:txBody>
      </p:sp>
      <p:sp>
        <p:nvSpPr>
          <p:cNvPr id="8" name="Footer Placeholder 7"/>
          <p:cNvSpPr>
            <a:spLocks noGrp="1"/>
          </p:cNvSpPr>
          <p:nvPr>
            <p:ph type="ftr" sz="quarter" idx="11"/>
          </p:nvPr>
        </p:nvSpPr>
        <p:spPr/>
        <p:txBody>
          <a:bodyPr/>
          <a:lstStyle/>
          <a:p>
            <a:pPr>
              <a:defRPr/>
            </a:pPr>
            <a:endParaRPr lang="en-US" dirty="0">
              <a:solidFill>
                <a:prstClr val="black">
                  <a:tint val="75000"/>
                </a:prstClr>
              </a:solidFill>
            </a:endParaRPr>
          </a:p>
        </p:txBody>
      </p:sp>
      <p:sp>
        <p:nvSpPr>
          <p:cNvPr id="9" name="Slide Number Placeholder 8"/>
          <p:cNvSpPr>
            <a:spLocks noGrp="1"/>
          </p:cNvSpPr>
          <p:nvPr>
            <p:ph type="sldNum" sz="quarter" idx="12"/>
          </p:nvPr>
        </p:nvSpPr>
        <p:spPr/>
        <p:txBody>
          <a:bodyPr/>
          <a:lstStyle/>
          <a:p>
            <a:pPr>
              <a:defRPr/>
            </a:pPr>
            <a:fld id="{601EE9E8-4134-49B0-9AA7-3089E6521627}" type="slidenum">
              <a:rPr lang="en-US" smtClean="0">
                <a:solidFill>
                  <a:prstClr val="black">
                    <a:tint val="75000"/>
                  </a:prstClr>
                </a:solidFill>
              </a:rPr>
              <a:t>‹#›</a:t>
            </a:fld>
            <a:endParaRPr lang="en-US" dirty="0">
              <a:solidFill>
                <a:prstClr val="black">
                  <a:tint val="75000"/>
                </a:prstClr>
              </a:solidFill>
            </a:endParaRPr>
          </a:p>
        </p:txBody>
      </p:sp>
    </p:spTree>
  </p:cSld>
  <p:clrMapOvr>
    <a:masterClrMapping/>
  </p:clrMapOvr>
  <mc:AlternateContent xmlns:mc="http://schemas.openxmlformats.org/markup-compatibility/2006">
    <mc:Choice xmlns:p14="http://schemas.microsoft.com/office/powerpoint/2010/main" Requires="p14">
      <p:transition p14:dur="0" advClick="0" advTm="1000"/>
    </mc:Choice>
    <mc:Fallback>
      <p:transition advClick="0" advTm="1000"/>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defRPr/>
            </a:pPr>
            <a:fld id="{E14CAFC4-799C-4CDE-B92B-8C262F06CF3E}" type="datetime1">
              <a:rPr lang="en-US" altLang="zh-CN" smtClean="0">
                <a:solidFill>
                  <a:prstClr val="black">
                    <a:tint val="75000"/>
                  </a:prstClr>
                </a:solidFill>
              </a:rPr>
              <a:t>5/20/2022</a:t>
            </a:fld>
            <a:endParaRPr lang="en-US" dirty="0">
              <a:solidFill>
                <a:prstClr val="black">
                  <a:tint val="75000"/>
                </a:prstClr>
              </a:solidFill>
            </a:endParaRPr>
          </a:p>
        </p:txBody>
      </p:sp>
      <p:sp>
        <p:nvSpPr>
          <p:cNvPr id="4" name="Footer Placeholder 3"/>
          <p:cNvSpPr>
            <a:spLocks noGrp="1"/>
          </p:cNvSpPr>
          <p:nvPr>
            <p:ph type="ftr" sz="quarter" idx="11"/>
          </p:nvPr>
        </p:nvSpPr>
        <p:spPr/>
        <p:txBody>
          <a:bodyPr/>
          <a:lstStyle/>
          <a:p>
            <a:pPr>
              <a:defRPr/>
            </a:pPr>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pPr>
              <a:defRPr/>
            </a:pPr>
            <a:fld id="{601EE9E8-4134-49B0-9AA7-3089E6521627}" type="slidenum">
              <a:rPr lang="en-US" smtClean="0">
                <a:solidFill>
                  <a:prstClr val="black">
                    <a:tint val="75000"/>
                  </a:prstClr>
                </a:solidFill>
              </a:rPr>
              <a:t>‹#›</a:t>
            </a:fld>
            <a:endParaRPr lang="en-US" dirty="0">
              <a:solidFill>
                <a:prstClr val="black">
                  <a:tint val="75000"/>
                </a:prstClr>
              </a:solidFill>
            </a:endParaRPr>
          </a:p>
        </p:txBody>
      </p:sp>
    </p:spTree>
  </p:cSld>
  <p:clrMapOvr>
    <a:masterClrMapping/>
  </p:clrMapOvr>
  <mc:AlternateContent xmlns:mc="http://schemas.openxmlformats.org/markup-compatibility/2006">
    <mc:Choice xmlns:p14="http://schemas.microsoft.com/office/powerpoint/2010/main" Requires="p14">
      <p:transition p14:dur="0" advClick="0" advTm="1000"/>
    </mc:Choice>
    <mc:Fallback>
      <p:transition advClick="0" advTm="1000"/>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圆角矩形 4"/>
          <p:cNvSpPr/>
          <p:nvPr userDrawn="1"/>
        </p:nvSpPr>
        <p:spPr>
          <a:xfrm>
            <a:off x="1139485" y="1031497"/>
            <a:ext cx="9911444" cy="42900"/>
          </a:xfrm>
          <a:prstGeom prst="roundRect">
            <a:avLst>
              <a:gd name="adj" fmla="val 50000"/>
            </a:avLst>
          </a:prstGeom>
          <a:gradFill>
            <a:gsLst>
              <a:gs pos="0">
                <a:schemeClr val="bg1">
                  <a:lumMod val="75000"/>
                </a:schemeClr>
              </a:gs>
              <a:gs pos="100000">
                <a:schemeClr val="bg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Calibri" panose="020F0502020204030204"/>
              <a:ea typeface="宋体" panose="02010600030101010101" pitchFamily="2" charset="-122"/>
              <a:cs typeface="+mn-cs"/>
            </a:endParaRPr>
          </a:p>
        </p:txBody>
      </p:sp>
      <p:sp>
        <p:nvSpPr>
          <p:cNvPr id="6" name="圆角矩形 5"/>
          <p:cNvSpPr/>
          <p:nvPr userDrawn="1"/>
        </p:nvSpPr>
        <p:spPr>
          <a:xfrm>
            <a:off x="5899289" y="6453393"/>
            <a:ext cx="391838" cy="22015"/>
          </a:xfrm>
          <a:prstGeom prst="roundRect">
            <a:avLst>
              <a:gd name="adj" fmla="val 50000"/>
            </a:avLst>
          </a:prstGeom>
          <a:gradFill>
            <a:gsLst>
              <a:gs pos="0">
                <a:schemeClr val="bg1">
                  <a:lumMod val="75000"/>
                </a:schemeClr>
              </a:gs>
              <a:gs pos="100000">
                <a:schemeClr val="bg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Calibri" panose="020F0502020204030204"/>
              <a:ea typeface="宋体" panose="02010600030101010101" pitchFamily="2" charset="-122"/>
              <a:cs typeface="+mn-cs"/>
            </a:endParaRPr>
          </a:p>
        </p:txBody>
      </p:sp>
      <p:sp>
        <p:nvSpPr>
          <p:cNvPr id="7" name="日期占位符 6"/>
          <p:cNvSpPr>
            <a:spLocks noGrp="1"/>
          </p:cNvSpPr>
          <p:nvPr>
            <p:ph type="dt" sz="half" idx="10"/>
          </p:nvPr>
        </p:nvSpPr>
        <p:spPr/>
        <p:txBody>
          <a:bodyPr/>
          <a:lstStyle/>
          <a:p>
            <a:pPr>
              <a:defRPr/>
            </a:pPr>
            <a:fld id="{3E729073-8FFE-4F18-B513-07581FC6638E}" type="datetime1">
              <a:rPr lang="en-US" altLang="zh-CN" smtClean="0">
                <a:solidFill>
                  <a:prstClr val="black">
                    <a:tint val="75000"/>
                  </a:prstClr>
                </a:solidFill>
              </a:rPr>
              <a:t>5/20/2022</a:t>
            </a:fld>
            <a:endParaRPr lang="en-US" dirty="0">
              <a:solidFill>
                <a:prstClr val="black">
                  <a:tint val="75000"/>
                </a:prstClr>
              </a:solidFill>
            </a:endParaRPr>
          </a:p>
        </p:txBody>
      </p:sp>
      <p:sp>
        <p:nvSpPr>
          <p:cNvPr id="9" name="灯片编号占位符 8"/>
          <p:cNvSpPr>
            <a:spLocks noGrp="1"/>
          </p:cNvSpPr>
          <p:nvPr>
            <p:ph type="sldNum" sz="quarter" idx="12"/>
          </p:nvPr>
        </p:nvSpPr>
        <p:spPr>
          <a:xfrm>
            <a:off x="4672992" y="6397708"/>
            <a:ext cx="2844430" cy="365210"/>
          </a:xfrm>
        </p:spPr>
        <p:txBody>
          <a:bodyPr/>
          <a:lstStyle>
            <a:lvl1pPr algn="ctr">
              <a:defRPr>
                <a:latin typeface="ITC Avant Garde Std Bk" panose="020B0502020202020204" pitchFamily="34" charset="0"/>
              </a:defRPr>
            </a:lvl1pPr>
          </a:lstStyle>
          <a:p>
            <a:pPr>
              <a:defRPr/>
            </a:pPr>
            <a:fld id="{601EE9E8-4134-49B0-9AA7-3089E6521627}" type="slidenum">
              <a:rPr lang="en-US" smtClean="0">
                <a:solidFill>
                  <a:prstClr val="black">
                    <a:tint val="75000"/>
                  </a:prstClr>
                </a:solidFill>
              </a:rPr>
              <a:t>‹#›</a:t>
            </a:fld>
            <a:endParaRPr lang="en-US" dirty="0">
              <a:solidFill>
                <a:prstClr val="black">
                  <a:tint val="75000"/>
                </a:prstClr>
              </a:solidFill>
            </a:endParaRPr>
          </a:p>
        </p:txBody>
      </p:sp>
    </p:spTree>
  </p:cSld>
  <p:clrMapOvr>
    <a:masterClrMapping/>
  </p:clrMapOvr>
  <mc:AlternateContent xmlns:mc="http://schemas.openxmlformats.org/markup-compatibility/2006">
    <mc:Choice xmlns:p14="http://schemas.microsoft.com/office/powerpoint/2010/main" Requires="p14">
      <p:transition p14:dur="0" advClick="0" advTm="1000"/>
    </mc:Choice>
    <mc:Fallback>
      <p:transition advClick="0" advTm="1000"/>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p14:dur="0" advClick="0" advTm="1000"/>
    </mc:Choice>
    <mc:Fallback>
      <p:transition advClick="0" advTm="1000"/>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24" y="273113"/>
            <a:ext cx="4010562" cy="1162320"/>
          </a:xfrm>
        </p:spPr>
        <p:txBody>
          <a:bodyPr anchor="b"/>
          <a:lstStyle>
            <a:lvl1pPr algn="l">
              <a:defRPr sz="2700" b="1"/>
            </a:lvl1pPr>
          </a:lstStyle>
          <a:p>
            <a:r>
              <a:rPr lang="en-US"/>
              <a:t>Click to edit Master title style</a:t>
            </a:r>
          </a:p>
        </p:txBody>
      </p:sp>
      <p:sp>
        <p:nvSpPr>
          <p:cNvPr id="3" name="Content Placeholder 2"/>
          <p:cNvSpPr>
            <a:spLocks noGrp="1"/>
          </p:cNvSpPr>
          <p:nvPr>
            <p:ph idx="1"/>
          </p:nvPr>
        </p:nvSpPr>
        <p:spPr>
          <a:xfrm>
            <a:off x="4766113" y="273117"/>
            <a:ext cx="6814780" cy="5854468"/>
          </a:xfrm>
        </p:spPr>
        <p:txBody>
          <a:bodyPr/>
          <a:lstStyle>
            <a:lvl1pPr>
              <a:defRPr sz="4300"/>
            </a:lvl1pPr>
            <a:lvl2pPr>
              <a:defRPr sz="3800"/>
            </a:lvl2pPr>
            <a:lvl3pPr>
              <a:defRPr sz="3200"/>
            </a:lvl3pPr>
            <a:lvl4pPr>
              <a:defRPr sz="2700"/>
            </a:lvl4pPr>
            <a:lvl5pPr>
              <a:defRPr sz="2700"/>
            </a:lvl5pPr>
            <a:lvl6pPr>
              <a:defRPr sz="2700"/>
            </a:lvl6pPr>
            <a:lvl7pPr>
              <a:defRPr sz="2700"/>
            </a:lvl7pPr>
            <a:lvl8pPr>
              <a:defRPr sz="2700"/>
            </a:lvl8pPr>
            <a:lvl9pPr>
              <a:defRPr sz="2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524" y="1435437"/>
            <a:ext cx="4010562" cy="4692149"/>
          </a:xfrm>
        </p:spPr>
        <p:txBody>
          <a:bodyPr/>
          <a:lstStyle>
            <a:lvl1pPr marL="0" indent="0">
              <a:buNone/>
              <a:defRPr sz="1900"/>
            </a:lvl1pPr>
            <a:lvl2pPr marL="609600" indent="0">
              <a:buNone/>
              <a:defRPr sz="1600"/>
            </a:lvl2pPr>
            <a:lvl3pPr marL="1219200" indent="0">
              <a:buNone/>
              <a:defRPr sz="1400"/>
            </a:lvl3pPr>
            <a:lvl4pPr marL="1828800" indent="0">
              <a:buNone/>
              <a:defRPr sz="1200"/>
            </a:lvl4pPr>
            <a:lvl5pPr marL="2438400" indent="0">
              <a:buNone/>
              <a:defRPr sz="1200"/>
            </a:lvl5pPr>
            <a:lvl6pPr marL="3048000" indent="0">
              <a:buNone/>
              <a:defRPr sz="1200"/>
            </a:lvl6pPr>
            <a:lvl7pPr marL="3657600" indent="0">
              <a:buNone/>
              <a:defRPr sz="1200"/>
            </a:lvl7pPr>
            <a:lvl8pPr marL="4267200" indent="0">
              <a:buNone/>
              <a:defRPr sz="1200"/>
            </a:lvl8pPr>
            <a:lvl9pPr marL="4876800"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43C7FCF6-76BD-4495-B08F-4C059D2BA31F}" type="datetime1">
              <a:rPr lang="en-US" altLang="zh-CN" smtClean="0">
                <a:solidFill>
                  <a:prstClr val="black">
                    <a:tint val="75000"/>
                  </a:prstClr>
                </a:solidFill>
              </a:rPr>
              <a:t>5/20/2022</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pPr>
              <a:defRPr/>
            </a:pPr>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pPr>
              <a:defRPr/>
            </a:pPr>
            <a:fld id="{601EE9E8-4134-49B0-9AA7-3089E6521627}" type="slidenum">
              <a:rPr lang="en-US" smtClean="0">
                <a:solidFill>
                  <a:prstClr val="black">
                    <a:tint val="75000"/>
                  </a:prstClr>
                </a:solidFill>
              </a:rPr>
              <a:t>‹#›</a:t>
            </a:fld>
            <a:endParaRPr lang="en-US" dirty="0">
              <a:solidFill>
                <a:prstClr val="black">
                  <a:tint val="75000"/>
                </a:prstClr>
              </a:solidFill>
            </a:endParaRPr>
          </a:p>
        </p:txBody>
      </p:sp>
    </p:spTree>
  </p:cSld>
  <p:clrMapOvr>
    <a:masterClrMapping/>
  </p:clrMapOvr>
  <mc:AlternateContent xmlns:mc="http://schemas.openxmlformats.org/markup-compatibility/2006">
    <mc:Choice xmlns:p14="http://schemas.microsoft.com/office/powerpoint/2010/main" Requires="p14">
      <p:transition p14:dur="0" advClick="0" advTm="1000"/>
    </mc:Choice>
    <mc:Fallback>
      <p:transition advClick="0" advTm="1000"/>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406" y="4801714"/>
            <a:ext cx="7314248" cy="566870"/>
          </a:xfrm>
        </p:spPr>
        <p:txBody>
          <a:bodyPr anchor="b"/>
          <a:lstStyle>
            <a:lvl1pPr algn="l">
              <a:defRPr sz="2700" b="1"/>
            </a:lvl1pPr>
          </a:lstStyle>
          <a:p>
            <a:r>
              <a:rPr lang="en-US"/>
              <a:t>Click to edit Master title style</a:t>
            </a:r>
          </a:p>
        </p:txBody>
      </p:sp>
      <p:sp>
        <p:nvSpPr>
          <p:cNvPr id="3" name="Picture Placeholder 2"/>
          <p:cNvSpPr>
            <a:spLocks noGrp="1"/>
          </p:cNvSpPr>
          <p:nvPr>
            <p:ph type="pic" idx="1"/>
          </p:nvPr>
        </p:nvSpPr>
        <p:spPr>
          <a:xfrm>
            <a:off x="2389406" y="612918"/>
            <a:ext cx="7314248" cy="4115753"/>
          </a:xfrm>
        </p:spPr>
        <p:txBody>
          <a:bodyPr/>
          <a:lstStyle>
            <a:lvl1pPr marL="0" indent="0">
              <a:buNone/>
              <a:defRPr sz="4300"/>
            </a:lvl1pPr>
            <a:lvl2pPr marL="609600" indent="0">
              <a:buNone/>
              <a:defRPr sz="3800"/>
            </a:lvl2pPr>
            <a:lvl3pPr marL="1219200" indent="0">
              <a:buNone/>
              <a:defRPr sz="3200"/>
            </a:lvl3pPr>
            <a:lvl4pPr marL="1828800" indent="0">
              <a:buNone/>
              <a:defRPr sz="2700"/>
            </a:lvl4pPr>
            <a:lvl5pPr marL="2438400" indent="0">
              <a:buNone/>
              <a:defRPr sz="2700"/>
            </a:lvl5pPr>
            <a:lvl6pPr marL="3048000" indent="0">
              <a:buNone/>
              <a:defRPr sz="2700"/>
            </a:lvl6pPr>
            <a:lvl7pPr marL="3657600" indent="0">
              <a:buNone/>
              <a:defRPr sz="2700"/>
            </a:lvl7pPr>
            <a:lvl8pPr marL="4267200" indent="0">
              <a:buNone/>
              <a:defRPr sz="2700"/>
            </a:lvl8pPr>
            <a:lvl9pPr marL="4876800" indent="0">
              <a:buNone/>
              <a:defRPr sz="2700"/>
            </a:lvl9pPr>
          </a:lstStyle>
          <a:p>
            <a:endParaRPr lang="en-US" dirty="0"/>
          </a:p>
        </p:txBody>
      </p:sp>
      <p:sp>
        <p:nvSpPr>
          <p:cNvPr id="4" name="Text Placeholder 3"/>
          <p:cNvSpPr>
            <a:spLocks noGrp="1"/>
          </p:cNvSpPr>
          <p:nvPr>
            <p:ph type="body" sz="half" idx="2"/>
          </p:nvPr>
        </p:nvSpPr>
        <p:spPr>
          <a:xfrm>
            <a:off x="2389406" y="5368584"/>
            <a:ext cx="7314248" cy="805049"/>
          </a:xfrm>
        </p:spPr>
        <p:txBody>
          <a:bodyPr/>
          <a:lstStyle>
            <a:lvl1pPr marL="0" indent="0">
              <a:buNone/>
              <a:defRPr sz="1900"/>
            </a:lvl1pPr>
            <a:lvl2pPr marL="609600" indent="0">
              <a:buNone/>
              <a:defRPr sz="1600"/>
            </a:lvl2pPr>
            <a:lvl3pPr marL="1219200" indent="0">
              <a:buNone/>
              <a:defRPr sz="1400"/>
            </a:lvl3pPr>
            <a:lvl4pPr marL="1828800" indent="0">
              <a:buNone/>
              <a:defRPr sz="1200"/>
            </a:lvl4pPr>
            <a:lvl5pPr marL="2438400" indent="0">
              <a:buNone/>
              <a:defRPr sz="1200"/>
            </a:lvl5pPr>
            <a:lvl6pPr marL="3048000" indent="0">
              <a:buNone/>
              <a:defRPr sz="1200"/>
            </a:lvl6pPr>
            <a:lvl7pPr marL="3657600" indent="0">
              <a:buNone/>
              <a:defRPr sz="1200"/>
            </a:lvl7pPr>
            <a:lvl8pPr marL="4267200" indent="0">
              <a:buNone/>
              <a:defRPr sz="1200"/>
            </a:lvl8pPr>
            <a:lvl9pPr marL="4876800"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E257577C-F53D-4BB9-9408-EB84DEB3CD80}" type="datetime1">
              <a:rPr lang="en-US" altLang="zh-CN" smtClean="0">
                <a:solidFill>
                  <a:prstClr val="black">
                    <a:tint val="75000"/>
                  </a:prstClr>
                </a:solidFill>
              </a:rPr>
              <a:t>5/20/2022</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pPr>
              <a:defRPr/>
            </a:pPr>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pPr>
              <a:defRPr/>
            </a:pPr>
            <a:fld id="{601EE9E8-4134-49B0-9AA7-3089E6521627}" type="slidenum">
              <a:rPr lang="en-US" smtClean="0">
                <a:solidFill>
                  <a:prstClr val="black">
                    <a:tint val="75000"/>
                  </a:prstClr>
                </a:solidFill>
              </a:rPr>
              <a:t>‹#›</a:t>
            </a:fld>
            <a:endParaRPr lang="en-US" dirty="0">
              <a:solidFill>
                <a:prstClr val="black">
                  <a:tint val="75000"/>
                </a:prstClr>
              </a:solidFill>
            </a:endParaRPr>
          </a:p>
        </p:txBody>
      </p:sp>
    </p:spTree>
  </p:cSld>
  <p:clrMapOvr>
    <a:masterClrMapping/>
  </p:clrMapOvr>
  <mc:AlternateContent xmlns:mc="http://schemas.openxmlformats.org/markup-compatibility/2006">
    <mc:Choice xmlns:p14="http://schemas.microsoft.com/office/powerpoint/2010/main" Requires="p14">
      <p:transition p14:dur="0" advClick="0" advTm="1000"/>
    </mc:Choice>
    <mc:Fallback>
      <p:transition advClick="0" advTm="1000"/>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fld id="{77D58058-BD14-4845-947D-4A9B79A00D09}" type="datetime1">
              <a:rPr lang="en-US" altLang="zh-CN" smtClean="0">
                <a:solidFill>
                  <a:prstClr val="black">
                    <a:tint val="75000"/>
                  </a:prstClr>
                </a:solidFill>
              </a:rPr>
              <a:t>5/20/2022</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pPr>
              <a:defRPr/>
            </a:pP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pPr>
              <a:defRPr/>
            </a:pPr>
            <a:fld id="{601EE9E8-4134-49B0-9AA7-3089E6521627}" type="slidenum">
              <a:rPr lang="en-US" smtClean="0">
                <a:solidFill>
                  <a:prstClr val="black">
                    <a:tint val="75000"/>
                  </a:prstClr>
                </a:solidFill>
              </a:rPr>
              <a:t>‹#›</a:t>
            </a:fld>
            <a:endParaRPr lang="en-US" dirty="0">
              <a:solidFill>
                <a:prstClr val="black">
                  <a:tint val="75000"/>
                </a:prstClr>
              </a:solidFill>
            </a:endParaRPr>
          </a:p>
        </p:txBody>
      </p:sp>
    </p:spTree>
  </p:cSld>
  <p:clrMapOvr>
    <a:masterClrMapping/>
  </p:clrMapOvr>
  <mc:AlternateContent xmlns:mc="http://schemas.openxmlformats.org/markup-compatibility/2006">
    <mc:Choice xmlns:p14="http://schemas.microsoft.com/office/powerpoint/2010/main" Requires="p14">
      <p:transition p14:dur="0" advClick="0" advTm="1000"/>
    </mc:Choice>
    <mc:Fallback>
      <p:transition advClick="0" advTm="1000"/>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8050" y="274704"/>
            <a:ext cx="2742843" cy="585288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522" y="274704"/>
            <a:ext cx="8025355" cy="58528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fld id="{18ECB469-C949-4E3F-B0CB-0C15DA7B7F92}" type="datetime1">
              <a:rPr lang="en-US" altLang="zh-CN" smtClean="0">
                <a:solidFill>
                  <a:prstClr val="black">
                    <a:tint val="75000"/>
                  </a:prstClr>
                </a:solidFill>
              </a:rPr>
              <a:t>5/20/2022</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pPr>
              <a:defRPr/>
            </a:pP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pPr>
              <a:defRPr/>
            </a:pPr>
            <a:fld id="{601EE9E8-4134-49B0-9AA7-3089E6521627}" type="slidenum">
              <a:rPr lang="en-US" smtClean="0">
                <a:solidFill>
                  <a:prstClr val="black">
                    <a:tint val="75000"/>
                  </a:prstClr>
                </a:solidFill>
              </a:rPr>
              <a:t>‹#›</a:t>
            </a:fld>
            <a:endParaRPr lang="en-US" dirty="0">
              <a:solidFill>
                <a:prstClr val="black">
                  <a:tint val="75000"/>
                </a:prstClr>
              </a:solidFill>
            </a:endParaRPr>
          </a:p>
        </p:txBody>
      </p:sp>
    </p:spTree>
  </p:cSld>
  <p:clrMapOvr>
    <a:masterClrMapping/>
  </p:clrMapOvr>
  <mc:AlternateContent xmlns:mc="http://schemas.openxmlformats.org/markup-compatibility/2006">
    <mc:Choice xmlns:p14="http://schemas.microsoft.com/office/powerpoint/2010/main" Requires="p14">
      <p:transition p14:dur="0" advClick="0" advTm="1000"/>
    </mc:Choice>
    <mc:Fallback>
      <p:transition advClick="0" advTm="1000"/>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p14:dur="0" advClick="0" advTm="1000"/>
    </mc:Choice>
    <mc:Fallback>
      <p:transition advClick="0" advTm="1000"/>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p:cSld name="1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091" y="365210"/>
            <a:ext cx="10514231" cy="1325870"/>
          </a:xfrm>
        </p:spPr>
        <p:txBody>
          <a:bodyPr/>
          <a:lstStyle/>
          <a:p>
            <a:r>
              <a:rPr lang="zh-CN" altLang="en-US"/>
              <a:t>单击此处编辑母版标题样式</a:t>
            </a:r>
          </a:p>
        </p:txBody>
      </p:sp>
      <p:sp>
        <p:nvSpPr>
          <p:cNvPr id="3" name="日期占位符 2"/>
          <p:cNvSpPr>
            <a:spLocks noGrp="1"/>
          </p:cNvSpPr>
          <p:nvPr>
            <p:ph type="dt" sz="half" idx="10"/>
          </p:nvPr>
        </p:nvSpPr>
        <p:spPr>
          <a:xfrm>
            <a:off x="838091" y="6357822"/>
            <a:ext cx="2742843" cy="365210"/>
          </a:xfrm>
        </p:spPr>
        <p:txBody>
          <a:bodyPr/>
          <a:lstStyle>
            <a:lvl1pPr>
              <a:defRPr/>
            </a:lvl1pPr>
          </a:lstStyle>
          <a:p>
            <a:fld id="{80F42DC0-2E3F-F440-A3AA-64F0AA1F84F2}" type="datetime1">
              <a:rPr lang="zh-CN" altLang="en-US"/>
              <a:t>2022/5/20</a:t>
            </a:fld>
            <a:endParaRPr lang="zh-CN" altLang="en-US" sz="1900">
              <a:solidFill>
                <a:schemeClr val="tx1"/>
              </a:solidFill>
            </a:endParaRPr>
          </a:p>
        </p:txBody>
      </p:sp>
      <p:sp>
        <p:nvSpPr>
          <p:cNvPr id="4" name="页脚占位符 3"/>
          <p:cNvSpPr>
            <a:spLocks noGrp="1"/>
          </p:cNvSpPr>
          <p:nvPr>
            <p:ph type="ftr" sz="quarter" idx="11"/>
          </p:nvPr>
        </p:nvSpPr>
        <p:spPr>
          <a:xfrm>
            <a:off x="4038075" y="6357822"/>
            <a:ext cx="4114264" cy="365210"/>
          </a:xfrm>
        </p:spPr>
        <p:txBody>
          <a:bodyPr/>
          <a:lstStyle>
            <a:lvl1pPr>
              <a:defRPr/>
            </a:lvl1pPr>
          </a:lstStyle>
          <a:p>
            <a:endParaRPr lang="zh-CN" altLang="zh-CN"/>
          </a:p>
        </p:txBody>
      </p:sp>
      <p:sp>
        <p:nvSpPr>
          <p:cNvPr id="5" name="幻灯片编号占位符 4"/>
          <p:cNvSpPr>
            <a:spLocks noGrp="1"/>
          </p:cNvSpPr>
          <p:nvPr>
            <p:ph type="sldNum" sz="quarter" idx="12"/>
          </p:nvPr>
        </p:nvSpPr>
        <p:spPr>
          <a:xfrm>
            <a:off x="8609479" y="6357822"/>
            <a:ext cx="2742843" cy="365210"/>
          </a:xfrm>
        </p:spPr>
        <p:txBody>
          <a:bodyPr/>
          <a:lstStyle>
            <a:lvl1pPr>
              <a:defRPr/>
            </a:lvl1pPr>
          </a:lstStyle>
          <a:p>
            <a:fld id="{C5FC99A0-26D8-5E4B-82FB-70809BCEE9F6}" type="slidenum">
              <a:rPr lang="zh-CN" altLang="en-US"/>
              <a:t>‹#›</a:t>
            </a:fld>
            <a:endParaRPr lang="zh-CN" altLang="en-US" sz="1900">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p14:dur="0" advClick="0" advTm="1000"/>
    </mc:Choice>
    <mc:Fallback>
      <p:transition advClick="0" advTm="100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680" y="365211"/>
            <a:ext cx="10514231" cy="1325870"/>
          </a:xfrm>
        </p:spPr>
        <p:txBody>
          <a:bodyPr/>
          <a:lstStyle/>
          <a:p>
            <a:r>
              <a:rPr lang="zh-CN" altLang="en-US"/>
              <a:t>单击此处编辑母版标题样式</a:t>
            </a:r>
          </a:p>
        </p:txBody>
      </p:sp>
      <p:sp>
        <p:nvSpPr>
          <p:cNvPr id="3" name="文本占位符 2"/>
          <p:cNvSpPr>
            <a:spLocks noGrp="1"/>
          </p:cNvSpPr>
          <p:nvPr>
            <p:ph type="body" idx="1" hasCustomPrompt="1"/>
          </p:nvPr>
        </p:nvSpPr>
        <p:spPr>
          <a:xfrm>
            <a:off x="839679" y="1681553"/>
            <a:ext cx="5157116" cy="82410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839679" y="2505656"/>
            <a:ext cx="5157116" cy="3685441"/>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6171398" y="1681553"/>
            <a:ext cx="5182513" cy="82410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6171398" y="2505656"/>
            <a:ext cx="5182513" cy="3685441"/>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4C4388EF-52D1-4258-9BE5-BCD010C7D4DE}" type="datetimeFigureOut">
              <a:rPr lang="zh-CN" altLang="en-US" smtClean="0"/>
              <a:t>2022/5/20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3D3EE65E-57D2-4566-898C-4F2076833F8D}" type="slidenum">
              <a:rPr lang="zh-CN" altLang="en-US" smtClean="0"/>
              <a:t>‹#›</a:t>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0" advClick="0" advTm="1000"/>
    </mc:Choice>
    <mc:Fallback>
      <p:transition advClick="0" advTm="100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4C4388EF-52D1-4258-9BE5-BCD010C7D4DE}" type="datetimeFigureOut">
              <a:rPr lang="zh-CN" altLang="en-US" smtClean="0"/>
              <a:t>2022/5/20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D3EE65E-57D2-4566-898C-4F2076833F8D}" type="slidenum">
              <a:rPr lang="zh-CN" altLang="en-US" smtClean="0"/>
              <a:t>‹#›</a:t>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0" advClick="0" advTm="1000"/>
    </mc:Choice>
    <mc:Fallback>
      <p:transition advClick="0" advTm="100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C4388EF-52D1-4258-9BE5-BCD010C7D4DE}" type="datetimeFigureOut">
              <a:rPr lang="zh-CN" altLang="en-US" smtClean="0"/>
              <a:t>2022/5/20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D3EE65E-57D2-4566-898C-4F2076833F8D}" type="slidenum">
              <a:rPr lang="zh-CN" altLang="en-US" smtClean="0"/>
              <a:t>‹#›</a:t>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0" advClick="0" advTm="1000"/>
    </mc:Choice>
    <mc:Fallback>
      <p:transition advClick="0" advTm="100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679" y="457307"/>
            <a:ext cx="3931725" cy="1600571"/>
          </a:xfrm>
        </p:spPr>
        <p:txBody>
          <a:bodyPr anchor="b"/>
          <a:lstStyle>
            <a:lvl1pPr>
              <a:defRPr sz="3200"/>
            </a:lvl1pPr>
          </a:lstStyle>
          <a:p>
            <a:r>
              <a:rPr lang="zh-CN" altLang="en-US"/>
              <a:t>单击此处编辑母版标题样式</a:t>
            </a:r>
          </a:p>
        </p:txBody>
      </p:sp>
      <p:sp>
        <p:nvSpPr>
          <p:cNvPr id="3" name="内容占位符 2"/>
          <p:cNvSpPr>
            <a:spLocks noGrp="1"/>
          </p:cNvSpPr>
          <p:nvPr>
            <p:ph idx="1" hasCustomPrompt="1"/>
          </p:nvPr>
        </p:nvSpPr>
        <p:spPr>
          <a:xfrm>
            <a:off x="5182514" y="987654"/>
            <a:ext cx="6171397" cy="487475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hasCustomPrompt="1"/>
          </p:nvPr>
        </p:nvSpPr>
        <p:spPr>
          <a:xfrm>
            <a:off x="839679" y="2057877"/>
            <a:ext cx="3931725" cy="38124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4C4388EF-52D1-4258-9BE5-BCD010C7D4DE}" type="datetimeFigureOut">
              <a:rPr lang="zh-CN" altLang="en-US" smtClean="0"/>
              <a:t>2022/5/20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D3EE65E-57D2-4566-898C-4F2076833F8D}" type="slidenum">
              <a:rPr lang="zh-CN" altLang="en-US" smtClean="0"/>
              <a:t>‹#›</a:t>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0" advClick="0" advTm="1000"/>
    </mc:Choice>
    <mc:Fallback>
      <p:transition advClick="0" advTm="100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679" y="457307"/>
            <a:ext cx="3931725" cy="1600571"/>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2514" y="987654"/>
            <a:ext cx="6171397" cy="487475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679" y="2057877"/>
            <a:ext cx="3931725" cy="38124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4C4388EF-52D1-4258-9BE5-BCD010C7D4DE}" type="datetimeFigureOut">
              <a:rPr lang="zh-CN" altLang="en-US" smtClean="0"/>
              <a:t>2022/5/20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D3EE65E-57D2-4566-898C-4F2076833F8D}" type="slidenum">
              <a:rPr lang="zh-CN" altLang="en-US" smtClean="0"/>
              <a:t>‹#›</a:t>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0" advClick="0" advTm="1000"/>
    </mc:Choice>
    <mc:Fallback>
      <p:transition advClick="0" advTm="1000"/>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43.xml"/><Relationship Id="rId13" Type="http://schemas.openxmlformats.org/officeDocument/2006/relationships/slideLayout" Target="../slideLayouts/slideLayout48.xml"/><Relationship Id="rId3" Type="http://schemas.openxmlformats.org/officeDocument/2006/relationships/slideLayout" Target="../slideLayouts/slideLayout38.xml"/><Relationship Id="rId7" Type="http://schemas.openxmlformats.org/officeDocument/2006/relationships/slideLayout" Target="../slideLayouts/slideLayout42.xml"/><Relationship Id="rId12" Type="http://schemas.openxmlformats.org/officeDocument/2006/relationships/slideLayout" Target="../slideLayouts/slideLayout47.xml"/><Relationship Id="rId2" Type="http://schemas.openxmlformats.org/officeDocument/2006/relationships/slideLayout" Target="../slideLayouts/slideLayout37.xml"/><Relationship Id="rId16" Type="http://schemas.openxmlformats.org/officeDocument/2006/relationships/image" Target="../media/image1.jpeg"/><Relationship Id="rId1" Type="http://schemas.openxmlformats.org/officeDocument/2006/relationships/slideLayout" Target="../slideLayouts/slideLayout36.xml"/><Relationship Id="rId6" Type="http://schemas.openxmlformats.org/officeDocument/2006/relationships/slideLayout" Target="../slideLayouts/slideLayout41.xml"/><Relationship Id="rId11" Type="http://schemas.openxmlformats.org/officeDocument/2006/relationships/slideLayout" Target="../slideLayouts/slideLayout46.xml"/><Relationship Id="rId5" Type="http://schemas.openxmlformats.org/officeDocument/2006/relationships/slideLayout" Target="../slideLayouts/slideLayout40.xml"/><Relationship Id="rId15" Type="http://schemas.openxmlformats.org/officeDocument/2006/relationships/theme" Target="../theme/theme10.xml"/><Relationship Id="rId10" Type="http://schemas.openxmlformats.org/officeDocument/2006/relationships/slideLayout" Target="../slideLayouts/slideLayout45.xml"/><Relationship Id="rId4" Type="http://schemas.openxmlformats.org/officeDocument/2006/relationships/slideLayout" Target="../slideLayouts/slideLayout39.xml"/><Relationship Id="rId9" Type="http://schemas.openxmlformats.org/officeDocument/2006/relationships/slideLayout" Target="../slideLayouts/slideLayout44.xml"/><Relationship Id="rId14" Type="http://schemas.openxmlformats.org/officeDocument/2006/relationships/slideLayout" Target="../slideLayouts/slideLayout4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image" Target="../media/image2.png"/><Relationship Id="rId5" Type="http://schemas.openxmlformats.org/officeDocument/2006/relationships/image" Target="../media/image1.jpeg"/><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image" Target="../media/image2.png"/><Relationship Id="rId5" Type="http://schemas.openxmlformats.org/officeDocument/2006/relationships/image" Target="../media/image1.jpeg"/><Relationship Id="rId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20.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image" Target="../media/image2.png"/><Relationship Id="rId5" Type="http://schemas.openxmlformats.org/officeDocument/2006/relationships/image" Target="../media/image1.jpeg"/><Relationship Id="rId4"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3" Type="http://schemas.openxmlformats.org/officeDocument/2006/relationships/slideLayout" Target="../slideLayouts/slideLayout23.xml"/><Relationship Id="rId2" Type="http://schemas.openxmlformats.org/officeDocument/2006/relationships/slideLayout" Target="../slideLayouts/slideLayout22.xml"/><Relationship Id="rId1" Type="http://schemas.openxmlformats.org/officeDocument/2006/relationships/slideLayout" Target="../slideLayouts/slideLayout21.xml"/><Relationship Id="rId6" Type="http://schemas.openxmlformats.org/officeDocument/2006/relationships/image" Target="../media/image2.png"/><Relationship Id="rId5" Type="http://schemas.openxmlformats.org/officeDocument/2006/relationships/image" Target="../media/image1.jpeg"/><Relationship Id="rId4"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3" Type="http://schemas.openxmlformats.org/officeDocument/2006/relationships/slideLayout" Target="../slideLayouts/slideLayout26.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image" Target="../media/image2.png"/><Relationship Id="rId5" Type="http://schemas.openxmlformats.org/officeDocument/2006/relationships/image" Target="../media/image1.jpeg"/><Relationship Id="rId4" Type="http://schemas.openxmlformats.org/officeDocument/2006/relationships/theme" Target="../theme/theme6.xml"/></Relationships>
</file>

<file path=ppt/slideMasters/_rels/slideMaster7.xml.rels><?xml version="1.0" encoding="UTF-8" standalone="yes"?>
<Relationships xmlns="http://schemas.openxmlformats.org/package/2006/relationships"><Relationship Id="rId3" Type="http://schemas.openxmlformats.org/officeDocument/2006/relationships/slideLayout" Target="../slideLayouts/slideLayout29.xml"/><Relationship Id="rId2" Type="http://schemas.openxmlformats.org/officeDocument/2006/relationships/slideLayout" Target="../slideLayouts/slideLayout28.xml"/><Relationship Id="rId1" Type="http://schemas.openxmlformats.org/officeDocument/2006/relationships/slideLayout" Target="../slideLayouts/slideLayout27.xml"/><Relationship Id="rId6" Type="http://schemas.openxmlformats.org/officeDocument/2006/relationships/image" Target="../media/image2.png"/><Relationship Id="rId5" Type="http://schemas.openxmlformats.org/officeDocument/2006/relationships/image" Target="../media/image1.jpeg"/><Relationship Id="rId4" Type="http://schemas.openxmlformats.org/officeDocument/2006/relationships/theme" Target="../theme/theme7.xml"/></Relationships>
</file>

<file path=ppt/slideMasters/_rels/slideMaster8.xml.rels><?xml version="1.0" encoding="UTF-8" standalone="yes"?>
<Relationships xmlns="http://schemas.openxmlformats.org/package/2006/relationships"><Relationship Id="rId3" Type="http://schemas.openxmlformats.org/officeDocument/2006/relationships/slideLayout" Target="../slideLayouts/slideLayout32.xml"/><Relationship Id="rId2" Type="http://schemas.openxmlformats.org/officeDocument/2006/relationships/slideLayout" Target="../slideLayouts/slideLayout31.xml"/><Relationship Id="rId1" Type="http://schemas.openxmlformats.org/officeDocument/2006/relationships/slideLayout" Target="../slideLayouts/slideLayout30.xml"/><Relationship Id="rId6" Type="http://schemas.openxmlformats.org/officeDocument/2006/relationships/image" Target="../media/image2.png"/><Relationship Id="rId5" Type="http://schemas.openxmlformats.org/officeDocument/2006/relationships/image" Target="../media/image1.jpeg"/><Relationship Id="rId4" Type="http://schemas.openxmlformats.org/officeDocument/2006/relationships/theme" Target="../theme/theme8.xml"/></Relationships>
</file>

<file path=ppt/slideMasters/_rels/slideMaster9.xml.rels><?xml version="1.0" encoding="UTF-8" standalone="yes"?>
<Relationships xmlns="http://schemas.openxmlformats.org/package/2006/relationships"><Relationship Id="rId3" Type="http://schemas.openxmlformats.org/officeDocument/2006/relationships/slideLayout" Target="../slideLayouts/slideLayout35.xml"/><Relationship Id="rId2" Type="http://schemas.openxmlformats.org/officeDocument/2006/relationships/slideLayout" Target="../slideLayouts/slideLayout34.xml"/><Relationship Id="rId1" Type="http://schemas.openxmlformats.org/officeDocument/2006/relationships/slideLayout" Target="../slideLayouts/slideLayout33.xml"/><Relationship Id="rId6" Type="http://schemas.openxmlformats.org/officeDocument/2006/relationships/image" Target="../media/image2.png"/><Relationship Id="rId5" Type="http://schemas.openxmlformats.org/officeDocument/2006/relationships/image" Target="../media/image1.jpeg"/><Relationship Id="rId4" Type="http://schemas.openxmlformats.org/officeDocument/2006/relationships/theme" Target="../theme/theme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092" y="365211"/>
            <a:ext cx="10514231" cy="1325870"/>
          </a:xfrm>
          <a:prstGeom prst="rect">
            <a:avLst/>
          </a:prstGeom>
        </p:spPr>
        <p:txBody>
          <a:bodyPr vert="horz" lIns="91436" tIns="45718" rIns="91436" bIns="45718" rtlCol="0" anchor="ctr">
            <a:normAutofit/>
          </a:bodyPr>
          <a:lstStyle/>
          <a:p>
            <a:r>
              <a:rPr lang="zh-CN" altLang="en-US"/>
              <a:t>单击此处编辑母版标题样式</a:t>
            </a:r>
          </a:p>
        </p:txBody>
      </p:sp>
      <p:sp>
        <p:nvSpPr>
          <p:cNvPr id="3" name="文本占位符 2"/>
          <p:cNvSpPr>
            <a:spLocks noGrp="1"/>
          </p:cNvSpPr>
          <p:nvPr>
            <p:ph type="body" idx="1"/>
          </p:nvPr>
        </p:nvSpPr>
        <p:spPr>
          <a:xfrm>
            <a:off x="838092" y="1826048"/>
            <a:ext cx="10514231" cy="4352346"/>
          </a:xfrm>
          <a:prstGeom prst="rect">
            <a:avLst/>
          </a:prstGeom>
        </p:spPr>
        <p:txBody>
          <a:bodyPr vert="horz" lIns="91436" tIns="45718" rIns="91436" bIns="45718"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092" y="6357823"/>
            <a:ext cx="2742843" cy="365210"/>
          </a:xfrm>
          <a:prstGeom prst="rect">
            <a:avLst/>
          </a:prstGeom>
        </p:spPr>
        <p:txBody>
          <a:bodyPr vert="horz" lIns="91436" tIns="45718" rIns="91436" bIns="45718" rtlCol="0" anchor="ctr"/>
          <a:lstStyle>
            <a:lvl1pPr algn="l">
              <a:defRPr sz="1200">
                <a:solidFill>
                  <a:schemeClr val="tx1">
                    <a:tint val="75000"/>
                  </a:schemeClr>
                </a:solidFill>
              </a:defRPr>
            </a:lvl1pPr>
          </a:lstStyle>
          <a:p>
            <a:fld id="{4C4388EF-52D1-4258-9BE5-BCD010C7D4DE}" type="datetimeFigureOut">
              <a:rPr lang="zh-CN" altLang="en-US" smtClean="0"/>
              <a:t>2022/5/20</a:t>
            </a:fld>
            <a:endParaRPr lang="zh-CN" altLang="en-US"/>
          </a:p>
        </p:txBody>
      </p:sp>
      <p:sp>
        <p:nvSpPr>
          <p:cNvPr id="5" name="页脚占位符 4"/>
          <p:cNvSpPr>
            <a:spLocks noGrp="1"/>
          </p:cNvSpPr>
          <p:nvPr>
            <p:ph type="ftr" sz="quarter" idx="3"/>
          </p:nvPr>
        </p:nvSpPr>
        <p:spPr>
          <a:xfrm>
            <a:off x="4038075" y="6357823"/>
            <a:ext cx="4114264" cy="365210"/>
          </a:xfrm>
          <a:prstGeom prst="rect">
            <a:avLst/>
          </a:prstGeom>
        </p:spPr>
        <p:txBody>
          <a:bodyPr vert="horz" lIns="91436" tIns="45718" rIns="91436" bIns="45718"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09480" y="6357823"/>
            <a:ext cx="2742843" cy="365210"/>
          </a:xfrm>
          <a:prstGeom prst="rect">
            <a:avLst/>
          </a:prstGeom>
        </p:spPr>
        <p:txBody>
          <a:bodyPr vert="horz" lIns="91436" tIns="45718" rIns="91436" bIns="45718" rtlCol="0" anchor="ctr"/>
          <a:lstStyle>
            <a:lvl1pPr algn="r">
              <a:defRPr sz="1200">
                <a:solidFill>
                  <a:schemeClr val="tx1">
                    <a:tint val="75000"/>
                  </a:schemeClr>
                </a:solidFill>
              </a:defRPr>
            </a:lvl1pPr>
          </a:lstStyle>
          <a:p>
            <a:fld id="{3D3EE65E-57D2-4566-898C-4F2076833F8D}"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p14:dur="0" advClick="0" advTm="1000"/>
    </mc:Choice>
    <mc:Fallback>
      <p:transition advClick="0" advTm="1000"/>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blipFill dpi="0" rotWithShape="1">
          <a:blip r:embed="rId16">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521" y="274703"/>
            <a:ext cx="10971372" cy="1143265"/>
          </a:xfrm>
          <a:prstGeom prst="rect">
            <a:avLst/>
          </a:prstGeom>
        </p:spPr>
        <p:txBody>
          <a:bodyPr vert="horz" lIns="91436" tIns="45718" rIns="91436" bIns="45718" rtlCol="0" anchor="ctr">
            <a:normAutofit/>
          </a:bodyPr>
          <a:lstStyle/>
          <a:p>
            <a:r>
              <a:rPr lang="en-US" dirty="0"/>
              <a:t>Click to edit Master title style</a:t>
            </a:r>
          </a:p>
        </p:txBody>
      </p:sp>
      <p:sp>
        <p:nvSpPr>
          <p:cNvPr id="3" name="Text Placeholder 2"/>
          <p:cNvSpPr>
            <a:spLocks noGrp="1"/>
          </p:cNvSpPr>
          <p:nvPr>
            <p:ph type="body" idx="1"/>
          </p:nvPr>
        </p:nvSpPr>
        <p:spPr>
          <a:xfrm>
            <a:off x="609521" y="1600572"/>
            <a:ext cx="10971372" cy="4527011"/>
          </a:xfrm>
          <a:prstGeom prst="rect">
            <a:avLst/>
          </a:prstGeom>
        </p:spPr>
        <p:txBody>
          <a:bodyPr vert="horz" lIns="91436" tIns="45718" rIns="91436" bIns="45718"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521" y="6357825"/>
            <a:ext cx="2844430" cy="365210"/>
          </a:xfrm>
          <a:prstGeom prst="rect">
            <a:avLst/>
          </a:prstGeom>
        </p:spPr>
        <p:txBody>
          <a:bodyPr vert="horz" lIns="91436" tIns="45718" rIns="91436" bIns="45718" rtlCol="0" anchor="ctr"/>
          <a:lstStyle>
            <a:lvl1pPr algn="l">
              <a:defRPr sz="1600">
                <a:solidFill>
                  <a:schemeClr val="tx1">
                    <a:tint val="75000"/>
                  </a:schemeClr>
                </a:solidFill>
              </a:defRPr>
            </a:lvl1pPr>
          </a:lstStyle>
          <a:p>
            <a:pPr>
              <a:defRPr/>
            </a:pPr>
            <a:fld id="{9196EC2F-0988-4314-AD4B-24FF16D7B45E}" type="datetime1">
              <a:rPr lang="en-US" altLang="zh-CN" smtClean="0">
                <a:solidFill>
                  <a:prstClr val="black">
                    <a:tint val="75000"/>
                  </a:prstClr>
                </a:solidFill>
              </a:rPr>
              <a:t>5/20/2022</a:t>
            </a:fld>
            <a:endParaRPr lang="en-US" dirty="0">
              <a:solidFill>
                <a:prstClr val="black">
                  <a:tint val="75000"/>
                </a:prstClr>
              </a:solidFill>
            </a:endParaRPr>
          </a:p>
        </p:txBody>
      </p:sp>
      <p:sp>
        <p:nvSpPr>
          <p:cNvPr id="5" name="Footer Placeholder 4"/>
          <p:cNvSpPr>
            <a:spLocks noGrp="1"/>
          </p:cNvSpPr>
          <p:nvPr>
            <p:ph type="ftr" sz="quarter" idx="3"/>
          </p:nvPr>
        </p:nvSpPr>
        <p:spPr>
          <a:xfrm>
            <a:off x="4165059" y="6357825"/>
            <a:ext cx="3860297" cy="365210"/>
          </a:xfrm>
          <a:prstGeom prst="rect">
            <a:avLst/>
          </a:prstGeom>
        </p:spPr>
        <p:txBody>
          <a:bodyPr vert="horz" lIns="91436" tIns="45718" rIns="91436" bIns="45718" rtlCol="0" anchor="ctr"/>
          <a:lstStyle>
            <a:lvl1pPr algn="ctr">
              <a:defRPr sz="1600">
                <a:solidFill>
                  <a:schemeClr val="tx1">
                    <a:tint val="75000"/>
                  </a:schemeClr>
                </a:solidFill>
              </a:defRPr>
            </a:lvl1pPr>
          </a:lstStyle>
          <a:p>
            <a:pPr>
              <a:defRPr/>
            </a:pPr>
            <a:endParaRPr lang="en-US" dirty="0">
              <a:solidFill>
                <a:prstClr val="black">
                  <a:tint val="75000"/>
                </a:prstClr>
              </a:solidFill>
            </a:endParaRPr>
          </a:p>
        </p:txBody>
      </p:sp>
      <p:sp>
        <p:nvSpPr>
          <p:cNvPr id="6" name="Slide Number Placeholder 5"/>
          <p:cNvSpPr>
            <a:spLocks noGrp="1"/>
          </p:cNvSpPr>
          <p:nvPr>
            <p:ph type="sldNum" sz="quarter" idx="4"/>
          </p:nvPr>
        </p:nvSpPr>
        <p:spPr>
          <a:xfrm>
            <a:off x="8736463" y="6357825"/>
            <a:ext cx="2844430" cy="365210"/>
          </a:xfrm>
          <a:prstGeom prst="rect">
            <a:avLst/>
          </a:prstGeom>
        </p:spPr>
        <p:txBody>
          <a:bodyPr vert="horz" lIns="91436" tIns="45718" rIns="91436" bIns="45718" rtlCol="0" anchor="ctr"/>
          <a:lstStyle>
            <a:lvl1pPr algn="r">
              <a:defRPr sz="1600">
                <a:solidFill>
                  <a:schemeClr val="tx1">
                    <a:tint val="75000"/>
                  </a:schemeClr>
                </a:solidFill>
              </a:defRPr>
            </a:lvl1pPr>
          </a:lstStyle>
          <a:p>
            <a:pPr>
              <a:defRPr/>
            </a:pPr>
            <a:fld id="{601EE9E8-4134-49B0-9AA7-3089E6521627}" type="slidenum">
              <a:rPr lang="en-US" smtClean="0">
                <a:solidFill>
                  <a:prstClr val="black">
                    <a:tint val="75000"/>
                  </a:prstClr>
                </a:solidFill>
              </a:rPr>
              <a:t>‹#›</a:t>
            </a:fld>
            <a:endParaRPr lang="en-US" dirty="0">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 id="2147483704" r:id="rId12"/>
    <p:sldLayoutId id="2147483705" r:id="rId13"/>
    <p:sldLayoutId id="2147483706" r:id="rId14"/>
  </p:sldLayoutIdLst>
  <mc:AlternateContent xmlns:mc="http://schemas.openxmlformats.org/markup-compatibility/2006">
    <mc:Choice xmlns:p14="http://schemas.microsoft.com/office/powerpoint/2010/main" Requires="p14">
      <p:transition p14:dur="0" advClick="0" advTm="1000"/>
    </mc:Choice>
    <mc:Fallback>
      <p:transition advClick="0" advTm="1000"/>
    </mc:Fallback>
  </mc:AlternateContent>
  <p:hf hdr="0" ftr="0" dt="0"/>
  <p:txStyles>
    <p:titleStyle>
      <a:lvl1pPr algn="ctr" defTabSz="1218565" rtl="0" eaLnBrk="1" latinLnBrk="0" hangingPunct="1">
        <a:spcBef>
          <a:spcPct val="0"/>
        </a:spcBef>
        <a:buNone/>
        <a:defRPr sz="5900" kern="1200">
          <a:solidFill>
            <a:schemeClr val="tx1"/>
          </a:solidFill>
          <a:latin typeface="+mj-lt"/>
          <a:ea typeface="+mj-ea"/>
          <a:cs typeface="+mj-cs"/>
        </a:defRPr>
      </a:lvl1pPr>
    </p:titleStyle>
    <p:bodyStyle>
      <a:lvl1pPr marL="457200" indent="-457200" algn="l" defTabSz="1218565" rtl="0" eaLnBrk="1" latinLnBrk="0" hangingPunct="1">
        <a:spcBef>
          <a:spcPct val="20000"/>
        </a:spcBef>
        <a:buFont typeface="Arial" panose="020B0604020202020204" pitchFamily="34" charset="0"/>
        <a:buChar char="•"/>
        <a:defRPr sz="4300" kern="1200">
          <a:solidFill>
            <a:schemeClr val="tx1"/>
          </a:solidFill>
          <a:latin typeface="+mn-lt"/>
          <a:ea typeface="+mn-ea"/>
          <a:cs typeface="+mn-cs"/>
        </a:defRPr>
      </a:lvl1pPr>
      <a:lvl2pPr marL="990600" indent="-381000" algn="l" defTabSz="1218565" rtl="0" eaLnBrk="1" latinLnBrk="0" hangingPunct="1">
        <a:spcBef>
          <a:spcPct val="20000"/>
        </a:spcBef>
        <a:buFont typeface="Arial" panose="020B0604020202020204" pitchFamily="34" charset="0"/>
        <a:buChar char="–"/>
        <a:defRPr sz="3800" kern="1200">
          <a:solidFill>
            <a:schemeClr val="tx1"/>
          </a:solidFill>
          <a:latin typeface="+mn-lt"/>
          <a:ea typeface="+mn-ea"/>
          <a:cs typeface="+mn-cs"/>
        </a:defRPr>
      </a:lvl2pPr>
      <a:lvl3pPr marL="1524000" indent="-304800" algn="l" defTabSz="1218565"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3pPr>
      <a:lvl4pPr marL="2133600" indent="-304800" algn="l" defTabSz="121856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4pPr>
      <a:lvl5pPr marL="2743200" indent="-304800" algn="l" defTabSz="121856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9pPr>
    </p:bodyStyle>
    <p:otherStyle>
      <a:defPPr>
        <a:defRPr lang="en-US"/>
      </a:defPPr>
      <a:lvl1pPr marL="0" algn="l" defTabSz="1218565" rtl="0" eaLnBrk="1" latinLnBrk="0" hangingPunct="1">
        <a:defRPr sz="2400" kern="1200">
          <a:solidFill>
            <a:schemeClr val="tx1"/>
          </a:solidFill>
          <a:latin typeface="+mn-lt"/>
          <a:ea typeface="+mn-ea"/>
          <a:cs typeface="+mn-cs"/>
        </a:defRPr>
      </a:lvl1pPr>
      <a:lvl2pPr marL="609600" algn="l" defTabSz="1218565" rtl="0" eaLnBrk="1" latinLnBrk="0" hangingPunct="1">
        <a:defRPr sz="2400" kern="1200">
          <a:solidFill>
            <a:schemeClr val="tx1"/>
          </a:solidFill>
          <a:latin typeface="+mn-lt"/>
          <a:ea typeface="+mn-ea"/>
          <a:cs typeface="+mn-cs"/>
        </a:defRPr>
      </a:lvl2pPr>
      <a:lvl3pPr marL="1219200" algn="l" defTabSz="1218565" rtl="0" eaLnBrk="1" latinLnBrk="0" hangingPunct="1">
        <a:defRPr sz="2400" kern="1200">
          <a:solidFill>
            <a:schemeClr val="tx1"/>
          </a:solidFill>
          <a:latin typeface="+mn-lt"/>
          <a:ea typeface="+mn-ea"/>
          <a:cs typeface="+mn-cs"/>
        </a:defRPr>
      </a:lvl3pPr>
      <a:lvl4pPr marL="1828800" algn="l" defTabSz="1218565" rtl="0" eaLnBrk="1" latinLnBrk="0" hangingPunct="1">
        <a:defRPr sz="2400" kern="1200">
          <a:solidFill>
            <a:schemeClr val="tx1"/>
          </a:solidFill>
          <a:latin typeface="+mn-lt"/>
          <a:ea typeface="+mn-ea"/>
          <a:cs typeface="+mn-cs"/>
        </a:defRPr>
      </a:lvl4pPr>
      <a:lvl5pPr marL="2438400" algn="l" defTabSz="1218565" rtl="0" eaLnBrk="1" latinLnBrk="0" hangingPunct="1">
        <a:defRPr sz="2400" kern="1200">
          <a:solidFill>
            <a:schemeClr val="tx1"/>
          </a:solidFill>
          <a:latin typeface="+mn-lt"/>
          <a:ea typeface="+mn-ea"/>
          <a:cs typeface="+mn-cs"/>
        </a:defRPr>
      </a:lvl5pPr>
      <a:lvl6pPr marL="3048000" algn="l" defTabSz="1218565" rtl="0" eaLnBrk="1" latinLnBrk="0" hangingPunct="1">
        <a:defRPr sz="2400" kern="1200">
          <a:solidFill>
            <a:schemeClr val="tx1"/>
          </a:solidFill>
          <a:latin typeface="+mn-lt"/>
          <a:ea typeface="+mn-ea"/>
          <a:cs typeface="+mn-cs"/>
        </a:defRPr>
      </a:lvl6pPr>
      <a:lvl7pPr marL="3657600" algn="l" defTabSz="1218565" rtl="0" eaLnBrk="1" latinLnBrk="0" hangingPunct="1">
        <a:defRPr sz="2400" kern="1200">
          <a:solidFill>
            <a:schemeClr val="tx1"/>
          </a:solidFill>
          <a:latin typeface="+mn-lt"/>
          <a:ea typeface="+mn-ea"/>
          <a:cs typeface="+mn-cs"/>
        </a:defRPr>
      </a:lvl7pPr>
      <a:lvl8pPr marL="4267200" algn="l" defTabSz="1218565" rtl="0" eaLnBrk="1" latinLnBrk="0" hangingPunct="1">
        <a:defRPr sz="2400" kern="1200">
          <a:solidFill>
            <a:schemeClr val="tx1"/>
          </a:solidFill>
          <a:latin typeface="+mn-lt"/>
          <a:ea typeface="+mn-ea"/>
          <a:cs typeface="+mn-cs"/>
        </a:defRPr>
      </a:lvl8pPr>
      <a:lvl9pPr marL="4876800" algn="l" defTabSz="1218565"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5">
            <a:lum/>
          </a:blip>
          <a:srcRect/>
          <a:stretch>
            <a:fillRect/>
          </a:stretch>
        </a:blipFill>
        <a:effectLst/>
      </p:bgPr>
    </p:bg>
    <p:spTree>
      <p:nvGrpSpPr>
        <p:cNvPr id="1" name=""/>
        <p:cNvGrpSpPr/>
        <p:nvPr/>
      </p:nvGrpSpPr>
      <p:grpSpPr>
        <a:xfrm>
          <a:off x="0" y="0"/>
          <a:ext cx="0" cy="0"/>
          <a:chOff x="0" y="0"/>
          <a:chExt cx="0" cy="0"/>
        </a:xfrm>
      </p:grpSpPr>
      <p:pic>
        <p:nvPicPr>
          <p:cNvPr id="10" name="Picture 9" descr="hexa.png"/>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1" y="0"/>
            <a:ext cx="12190413" cy="6859588"/>
          </a:xfrm>
          <a:prstGeom prst="rect">
            <a:avLst/>
          </a:prstGeom>
        </p:spPr>
      </p:pic>
      <p:sp>
        <p:nvSpPr>
          <p:cNvPr id="2" name="Title Placeholder 1"/>
          <p:cNvSpPr>
            <a:spLocks noGrp="1"/>
          </p:cNvSpPr>
          <p:nvPr>
            <p:ph type="title"/>
          </p:nvPr>
        </p:nvSpPr>
        <p:spPr>
          <a:xfrm>
            <a:off x="609521" y="355683"/>
            <a:ext cx="10971372" cy="1143265"/>
          </a:xfrm>
          <a:prstGeom prst="rect">
            <a:avLst/>
          </a:prstGeom>
        </p:spPr>
        <p:txBody>
          <a:bodyPr vert="horz" lIns="91436" tIns="45718" rIns="91436" bIns="45718" rtlCol="0" anchor="ctr">
            <a:normAutofit/>
          </a:bodyPr>
          <a:lstStyle/>
          <a:p>
            <a:r>
              <a:rPr lang="en-US" dirty="0"/>
              <a:t>Click to edit Master title style</a:t>
            </a:r>
          </a:p>
        </p:txBody>
      </p:sp>
      <p:sp>
        <p:nvSpPr>
          <p:cNvPr id="3" name="Text Placeholder 2"/>
          <p:cNvSpPr>
            <a:spLocks noGrp="1"/>
          </p:cNvSpPr>
          <p:nvPr>
            <p:ph type="body" idx="1"/>
          </p:nvPr>
        </p:nvSpPr>
        <p:spPr>
          <a:xfrm>
            <a:off x="609521" y="1600573"/>
            <a:ext cx="10971372" cy="4166564"/>
          </a:xfrm>
          <a:prstGeom prst="rect">
            <a:avLst/>
          </a:prstGeom>
        </p:spPr>
        <p:txBody>
          <a:bodyPr vert="horz" lIns="91436" tIns="45718" rIns="91436" bIns="45718"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reeform 5"/>
          <p:cNvSpPr/>
          <p:nvPr userDrawn="1"/>
        </p:nvSpPr>
        <p:spPr bwMode="auto">
          <a:xfrm rot="5400000">
            <a:off x="11245248" y="6045087"/>
            <a:ext cx="541705" cy="479936"/>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100000">
                <a:schemeClr val="bg1">
                  <a:lumMod val="97000"/>
                </a:schemeClr>
              </a:gs>
              <a:gs pos="2000">
                <a:schemeClr val="bg1">
                  <a:lumMod val="83000"/>
                </a:schemeClr>
              </a:gs>
            </a:gsLst>
            <a:lin ang="18900000" scaled="0"/>
            <a:tileRect/>
          </a:gradFill>
          <a:ln w="12700">
            <a:gradFill flip="none" rotWithShape="1">
              <a:gsLst>
                <a:gs pos="0">
                  <a:schemeClr val="bg1"/>
                </a:gs>
                <a:gs pos="100000">
                  <a:schemeClr val="bg1">
                    <a:lumMod val="80000"/>
                  </a:schemeClr>
                </a:gs>
              </a:gsLst>
              <a:lin ang="18900000" scaled="0"/>
              <a:tileRect/>
            </a:gradFill>
          </a:ln>
          <a:effectLst>
            <a:outerShdw blurRad="165100" dist="76200" dir="2700000" algn="tl" rotWithShape="0">
              <a:prstClr val="black">
                <a:alpha val="30000"/>
              </a:prstClr>
            </a:outerShdw>
          </a:effectLst>
        </p:spPr>
        <p:txBody>
          <a:bodyPr vert="horz" wrap="square" lIns="91436" tIns="45718" rIns="91436" bIns="45718"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4" name="Date Placeholder 3"/>
          <p:cNvSpPr>
            <a:spLocks noGrp="1"/>
          </p:cNvSpPr>
          <p:nvPr>
            <p:ph type="dt" sz="half" idx="2"/>
          </p:nvPr>
        </p:nvSpPr>
        <p:spPr>
          <a:xfrm>
            <a:off x="8939636" y="177842"/>
            <a:ext cx="2844430" cy="365210"/>
          </a:xfrm>
          <a:prstGeom prst="rect">
            <a:avLst/>
          </a:prstGeom>
        </p:spPr>
        <p:txBody>
          <a:bodyPr vert="horz" lIns="91436" tIns="45718" rIns="91436" bIns="45718" rtlCol="0" anchor="ctr"/>
          <a:lstStyle>
            <a:lvl1pPr algn="l">
              <a:defRPr sz="1600">
                <a:solidFill>
                  <a:schemeClr val="tx1">
                    <a:tint val="75000"/>
                  </a:schemeClr>
                </a:solidFill>
              </a:defRPr>
            </a:lvl1pPr>
          </a:lstStyle>
          <a:p>
            <a:pPr>
              <a:defRPr/>
            </a:pPr>
            <a:fld id="{A6620504-D840-6A40-90BC-6F3747762FA2}" type="datetime1">
              <a:rPr lang="en-US" smtClean="0">
                <a:solidFill>
                  <a:prstClr val="black">
                    <a:tint val="75000"/>
                  </a:prstClr>
                </a:solidFill>
              </a:rPr>
              <a:t>5/20/2022</a:t>
            </a:fld>
            <a:endParaRPr lang="en-US" dirty="0">
              <a:solidFill>
                <a:prstClr val="black">
                  <a:tint val="75000"/>
                </a:prstClr>
              </a:solidFill>
            </a:endParaRPr>
          </a:p>
        </p:txBody>
      </p:sp>
      <p:sp>
        <p:nvSpPr>
          <p:cNvPr id="5" name="Footer Placeholder 4"/>
          <p:cNvSpPr>
            <a:spLocks noGrp="1"/>
          </p:cNvSpPr>
          <p:nvPr>
            <p:ph type="ftr" sz="quarter" idx="3"/>
          </p:nvPr>
        </p:nvSpPr>
        <p:spPr>
          <a:xfrm>
            <a:off x="4165059" y="6334005"/>
            <a:ext cx="3860297" cy="365210"/>
          </a:xfrm>
          <a:prstGeom prst="rect">
            <a:avLst/>
          </a:prstGeom>
        </p:spPr>
        <p:txBody>
          <a:bodyPr vert="horz" lIns="91436" tIns="45718" rIns="91436" bIns="45718" rtlCol="0" anchor="ctr"/>
          <a:lstStyle>
            <a:lvl1pPr algn="ctr">
              <a:defRPr sz="1600">
                <a:solidFill>
                  <a:schemeClr val="bg1">
                    <a:lumMod val="65000"/>
                  </a:schemeClr>
                </a:solidFill>
              </a:defRPr>
            </a:lvl1pPr>
          </a:lstStyle>
          <a:p>
            <a:pPr>
              <a:defRPr/>
            </a:pPr>
            <a:r>
              <a:rPr lang="en-US">
                <a:solidFill>
                  <a:prstClr val="white">
                    <a:lumMod val="65000"/>
                  </a:prstClr>
                </a:solidFill>
              </a:rPr>
              <a:t>WWW.DESIGNERSPARADISE.COM</a:t>
            </a:r>
            <a:endParaRPr lang="en-US" dirty="0">
              <a:solidFill>
                <a:prstClr val="white">
                  <a:lumMod val="65000"/>
                </a:prstClr>
              </a:solidFill>
            </a:endParaRPr>
          </a:p>
        </p:txBody>
      </p:sp>
      <p:cxnSp>
        <p:nvCxnSpPr>
          <p:cNvPr id="9" name="Straight Connector 8"/>
          <p:cNvCxnSpPr/>
          <p:nvPr userDrawn="1"/>
        </p:nvCxnSpPr>
        <p:spPr>
          <a:xfrm>
            <a:off x="812694" y="6275254"/>
            <a:ext cx="10463438" cy="19604"/>
          </a:xfrm>
          <a:prstGeom prst="line">
            <a:avLst/>
          </a:prstGeom>
          <a:ln w="9525"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sp>
        <p:nvSpPr>
          <p:cNvPr id="6" name="Slide Number Placeholder 5"/>
          <p:cNvSpPr>
            <a:spLocks noGrp="1"/>
          </p:cNvSpPr>
          <p:nvPr>
            <p:ph type="sldNum" sz="quarter" idx="4"/>
          </p:nvPr>
        </p:nvSpPr>
        <p:spPr>
          <a:xfrm>
            <a:off x="11281415" y="6145720"/>
            <a:ext cx="479938" cy="304871"/>
          </a:xfrm>
          <a:prstGeom prst="rect">
            <a:avLst/>
          </a:prstGeom>
        </p:spPr>
        <p:txBody>
          <a:bodyPr vert="horz" lIns="91436" tIns="45718" rIns="91436" bIns="45718" rtlCol="0" anchor="ctr"/>
          <a:lstStyle>
            <a:lvl1pPr algn="ctr">
              <a:defRPr sz="1600" b="0">
                <a:solidFill>
                  <a:schemeClr val="tx1">
                    <a:lumMod val="50000"/>
                    <a:lumOff val="50000"/>
                  </a:schemeClr>
                </a:solidFill>
                <a:latin typeface="Impact" panose="020B0806030902050204" pitchFamily="34" charset="0"/>
                <a:ea typeface="Impact" panose="020B0806030902050204" pitchFamily="34" charset="0"/>
                <a:cs typeface="Impact" panose="020B0806030902050204" pitchFamily="34" charset="0"/>
              </a:defRPr>
            </a:lvl1pPr>
          </a:lstStyle>
          <a:p>
            <a:pPr>
              <a:defRPr/>
            </a:pPr>
            <a:fld id="{857B18ED-D931-45F4-8873-1BEDAB4DC03E}" type="slidenum">
              <a:rPr lang="en-US" smtClean="0">
                <a:solidFill>
                  <a:prstClr val="black">
                    <a:lumMod val="50000"/>
                    <a:lumOff val="50000"/>
                  </a:prstClr>
                </a:solidFill>
              </a:rPr>
              <a:t>‹#›</a:t>
            </a:fld>
            <a:endParaRPr lang="en-US" dirty="0">
              <a:solidFill>
                <a:prstClr val="black">
                  <a:lumMod val="50000"/>
                  <a:lumOff val="50000"/>
                </a:prstClr>
              </a:solidFill>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mc:AlternateContent xmlns:mc="http://schemas.openxmlformats.org/markup-compatibility/2006">
    <mc:Choice xmlns:p14="http://schemas.microsoft.com/office/powerpoint/2010/main" Requires="p14">
      <p:transition p14:dur="0" advClick="0" advTm="1000"/>
    </mc:Choice>
    <mc:Fallback>
      <p:transition advClick="0" advTm="1000"/>
    </mc:Fallback>
  </mc:AlternateContent>
  <p:hf hdr="0" ftr="0" dt="0"/>
  <p:txStyles>
    <p:titleStyle>
      <a:lvl1pPr algn="l" defTabSz="1218565" rtl="0" eaLnBrk="1" latinLnBrk="0" hangingPunct="1">
        <a:spcBef>
          <a:spcPct val="0"/>
        </a:spcBef>
        <a:buNone/>
        <a:defRPr sz="4600" kern="1200">
          <a:solidFill>
            <a:srgbClr val="17375E"/>
          </a:solidFill>
          <a:latin typeface="Signika"/>
          <a:ea typeface="Open Sans Extrabold" pitchFamily="34" charset="0"/>
          <a:cs typeface="Signika"/>
        </a:defRPr>
      </a:lvl1pPr>
    </p:titleStyle>
    <p:bodyStyle>
      <a:lvl1pPr marL="457200" indent="-457200" algn="l" defTabSz="1218565" rtl="0" eaLnBrk="1" latinLnBrk="0" hangingPunct="1">
        <a:spcBef>
          <a:spcPct val="20000"/>
        </a:spcBef>
        <a:buFont typeface="Arial" panose="020B0604020202020204" pitchFamily="34" charset="0"/>
        <a:buChar char="•"/>
        <a:defRPr sz="2700" kern="1200">
          <a:solidFill>
            <a:srgbClr val="17375E"/>
          </a:solidFill>
          <a:latin typeface="+mn-lt"/>
          <a:ea typeface="+mn-ea"/>
          <a:cs typeface="+mn-cs"/>
        </a:defRPr>
      </a:lvl1pPr>
      <a:lvl2pPr marL="990600" indent="-381000" algn="l" defTabSz="1218565" rtl="0" eaLnBrk="1" latinLnBrk="0" hangingPunct="1">
        <a:spcBef>
          <a:spcPct val="20000"/>
        </a:spcBef>
        <a:buFont typeface="Arial" panose="020B0604020202020204" pitchFamily="34" charset="0"/>
        <a:buChar char="–"/>
        <a:defRPr sz="2400" kern="1200">
          <a:solidFill>
            <a:srgbClr val="17375E"/>
          </a:solidFill>
          <a:latin typeface="+mn-lt"/>
          <a:ea typeface="+mn-ea"/>
          <a:cs typeface="+mn-cs"/>
        </a:defRPr>
      </a:lvl2pPr>
      <a:lvl3pPr marL="1524000" indent="-304800" algn="l" defTabSz="1218565" rtl="0" eaLnBrk="1" latinLnBrk="0" hangingPunct="1">
        <a:spcBef>
          <a:spcPct val="20000"/>
        </a:spcBef>
        <a:buFont typeface="Arial" panose="020B0604020202020204" pitchFamily="34" charset="0"/>
        <a:buChar char="•"/>
        <a:defRPr sz="2200" kern="1200">
          <a:solidFill>
            <a:srgbClr val="17375E"/>
          </a:solidFill>
          <a:latin typeface="+mn-lt"/>
          <a:ea typeface="+mn-ea"/>
          <a:cs typeface="+mn-cs"/>
        </a:defRPr>
      </a:lvl3pPr>
      <a:lvl4pPr marL="2133600" indent="-304800" algn="l" defTabSz="1218565" rtl="0" eaLnBrk="1" latinLnBrk="0" hangingPunct="1">
        <a:spcBef>
          <a:spcPct val="20000"/>
        </a:spcBef>
        <a:buFont typeface="Arial" panose="020B0604020202020204" pitchFamily="34" charset="0"/>
        <a:buChar char="–"/>
        <a:defRPr sz="1900" kern="1200">
          <a:solidFill>
            <a:srgbClr val="17375E"/>
          </a:solidFill>
          <a:latin typeface="+mn-lt"/>
          <a:ea typeface="+mn-ea"/>
          <a:cs typeface="+mn-cs"/>
        </a:defRPr>
      </a:lvl4pPr>
      <a:lvl5pPr marL="2743200" indent="-304800" algn="l" defTabSz="1218565" rtl="0" eaLnBrk="1" latinLnBrk="0" hangingPunct="1">
        <a:spcBef>
          <a:spcPct val="20000"/>
        </a:spcBef>
        <a:buFont typeface="Arial" panose="020B0604020202020204" pitchFamily="34" charset="0"/>
        <a:buChar char="»"/>
        <a:defRPr sz="1900" kern="1200">
          <a:solidFill>
            <a:srgbClr val="17375E"/>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9pPr>
    </p:bodyStyle>
    <p:otherStyle>
      <a:defPPr>
        <a:defRPr lang="en-US"/>
      </a:defPPr>
      <a:lvl1pPr marL="0" algn="l" defTabSz="1218565" rtl="0" eaLnBrk="1" latinLnBrk="0" hangingPunct="1">
        <a:defRPr sz="2400" kern="1200">
          <a:solidFill>
            <a:schemeClr val="tx1"/>
          </a:solidFill>
          <a:latin typeface="+mn-lt"/>
          <a:ea typeface="+mn-ea"/>
          <a:cs typeface="+mn-cs"/>
        </a:defRPr>
      </a:lvl1pPr>
      <a:lvl2pPr marL="609600" algn="l" defTabSz="1218565" rtl="0" eaLnBrk="1" latinLnBrk="0" hangingPunct="1">
        <a:defRPr sz="2400" kern="1200">
          <a:solidFill>
            <a:schemeClr val="tx1"/>
          </a:solidFill>
          <a:latin typeface="+mn-lt"/>
          <a:ea typeface="+mn-ea"/>
          <a:cs typeface="+mn-cs"/>
        </a:defRPr>
      </a:lvl2pPr>
      <a:lvl3pPr marL="1219200" algn="l" defTabSz="1218565" rtl="0" eaLnBrk="1" latinLnBrk="0" hangingPunct="1">
        <a:defRPr sz="2400" kern="1200">
          <a:solidFill>
            <a:schemeClr val="tx1"/>
          </a:solidFill>
          <a:latin typeface="+mn-lt"/>
          <a:ea typeface="+mn-ea"/>
          <a:cs typeface="+mn-cs"/>
        </a:defRPr>
      </a:lvl3pPr>
      <a:lvl4pPr marL="1828800" algn="l" defTabSz="1218565" rtl="0" eaLnBrk="1" latinLnBrk="0" hangingPunct="1">
        <a:defRPr sz="2400" kern="1200">
          <a:solidFill>
            <a:schemeClr val="tx1"/>
          </a:solidFill>
          <a:latin typeface="+mn-lt"/>
          <a:ea typeface="+mn-ea"/>
          <a:cs typeface="+mn-cs"/>
        </a:defRPr>
      </a:lvl4pPr>
      <a:lvl5pPr marL="2438400" algn="l" defTabSz="1218565" rtl="0" eaLnBrk="1" latinLnBrk="0" hangingPunct="1">
        <a:defRPr sz="2400" kern="1200">
          <a:solidFill>
            <a:schemeClr val="tx1"/>
          </a:solidFill>
          <a:latin typeface="+mn-lt"/>
          <a:ea typeface="+mn-ea"/>
          <a:cs typeface="+mn-cs"/>
        </a:defRPr>
      </a:lvl5pPr>
      <a:lvl6pPr marL="3048000" algn="l" defTabSz="1218565" rtl="0" eaLnBrk="1" latinLnBrk="0" hangingPunct="1">
        <a:defRPr sz="2400" kern="1200">
          <a:solidFill>
            <a:schemeClr val="tx1"/>
          </a:solidFill>
          <a:latin typeface="+mn-lt"/>
          <a:ea typeface="+mn-ea"/>
          <a:cs typeface="+mn-cs"/>
        </a:defRPr>
      </a:lvl6pPr>
      <a:lvl7pPr marL="3657600" algn="l" defTabSz="1218565" rtl="0" eaLnBrk="1" latinLnBrk="0" hangingPunct="1">
        <a:defRPr sz="2400" kern="1200">
          <a:solidFill>
            <a:schemeClr val="tx1"/>
          </a:solidFill>
          <a:latin typeface="+mn-lt"/>
          <a:ea typeface="+mn-ea"/>
          <a:cs typeface="+mn-cs"/>
        </a:defRPr>
      </a:lvl7pPr>
      <a:lvl8pPr marL="4267200" algn="l" defTabSz="1218565" rtl="0" eaLnBrk="1" latinLnBrk="0" hangingPunct="1">
        <a:defRPr sz="2400" kern="1200">
          <a:solidFill>
            <a:schemeClr val="tx1"/>
          </a:solidFill>
          <a:latin typeface="+mn-lt"/>
          <a:ea typeface="+mn-ea"/>
          <a:cs typeface="+mn-cs"/>
        </a:defRPr>
      </a:lvl8pPr>
      <a:lvl9pPr marL="4876800" algn="l" defTabSz="1218565" rtl="0" eaLnBrk="1" latinLnBrk="0" hangingPunct="1">
        <a:defRPr sz="24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5">
            <a:lum/>
          </a:blip>
          <a:srcRect/>
          <a:stretch>
            <a:fillRect/>
          </a:stretch>
        </a:blipFill>
        <a:effectLst/>
      </p:bgPr>
    </p:bg>
    <p:spTree>
      <p:nvGrpSpPr>
        <p:cNvPr id="1" name=""/>
        <p:cNvGrpSpPr/>
        <p:nvPr/>
      </p:nvGrpSpPr>
      <p:grpSpPr>
        <a:xfrm>
          <a:off x="0" y="0"/>
          <a:ext cx="0" cy="0"/>
          <a:chOff x="0" y="0"/>
          <a:chExt cx="0" cy="0"/>
        </a:xfrm>
      </p:grpSpPr>
      <p:pic>
        <p:nvPicPr>
          <p:cNvPr id="10" name="Picture 9" descr="hexa.png"/>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1" y="0"/>
            <a:ext cx="12190413" cy="6859588"/>
          </a:xfrm>
          <a:prstGeom prst="rect">
            <a:avLst/>
          </a:prstGeom>
        </p:spPr>
      </p:pic>
      <p:sp>
        <p:nvSpPr>
          <p:cNvPr id="2" name="Title Placeholder 1"/>
          <p:cNvSpPr>
            <a:spLocks noGrp="1"/>
          </p:cNvSpPr>
          <p:nvPr>
            <p:ph type="title"/>
          </p:nvPr>
        </p:nvSpPr>
        <p:spPr>
          <a:xfrm>
            <a:off x="609521" y="355683"/>
            <a:ext cx="10971372" cy="1143265"/>
          </a:xfrm>
          <a:prstGeom prst="rect">
            <a:avLst/>
          </a:prstGeom>
        </p:spPr>
        <p:txBody>
          <a:bodyPr vert="horz" lIns="91436" tIns="45718" rIns="91436" bIns="45718" rtlCol="0" anchor="ctr">
            <a:normAutofit/>
          </a:bodyPr>
          <a:lstStyle/>
          <a:p>
            <a:r>
              <a:rPr lang="en-US" dirty="0"/>
              <a:t>Click to edit Master title style</a:t>
            </a:r>
          </a:p>
        </p:txBody>
      </p:sp>
      <p:sp>
        <p:nvSpPr>
          <p:cNvPr id="3" name="Text Placeholder 2"/>
          <p:cNvSpPr>
            <a:spLocks noGrp="1"/>
          </p:cNvSpPr>
          <p:nvPr>
            <p:ph type="body" idx="1"/>
          </p:nvPr>
        </p:nvSpPr>
        <p:spPr>
          <a:xfrm>
            <a:off x="609521" y="1600573"/>
            <a:ext cx="10971372" cy="4166564"/>
          </a:xfrm>
          <a:prstGeom prst="rect">
            <a:avLst/>
          </a:prstGeom>
        </p:spPr>
        <p:txBody>
          <a:bodyPr vert="horz" lIns="91436" tIns="45718" rIns="91436" bIns="45718"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reeform 5"/>
          <p:cNvSpPr/>
          <p:nvPr userDrawn="1"/>
        </p:nvSpPr>
        <p:spPr bwMode="auto">
          <a:xfrm rot="5400000">
            <a:off x="11245248" y="6045087"/>
            <a:ext cx="541705" cy="479936"/>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100000">
                <a:schemeClr val="bg1">
                  <a:lumMod val="97000"/>
                </a:schemeClr>
              </a:gs>
              <a:gs pos="2000">
                <a:schemeClr val="bg1">
                  <a:lumMod val="83000"/>
                </a:schemeClr>
              </a:gs>
            </a:gsLst>
            <a:lin ang="18900000" scaled="0"/>
            <a:tileRect/>
          </a:gradFill>
          <a:ln w="12700">
            <a:gradFill flip="none" rotWithShape="1">
              <a:gsLst>
                <a:gs pos="0">
                  <a:schemeClr val="bg1"/>
                </a:gs>
                <a:gs pos="100000">
                  <a:schemeClr val="bg1">
                    <a:lumMod val="80000"/>
                  </a:schemeClr>
                </a:gs>
              </a:gsLst>
              <a:lin ang="18900000" scaled="0"/>
              <a:tileRect/>
            </a:gradFill>
          </a:ln>
          <a:effectLst>
            <a:outerShdw blurRad="165100" dist="76200" dir="2700000" algn="tl" rotWithShape="0">
              <a:prstClr val="black">
                <a:alpha val="30000"/>
              </a:prstClr>
            </a:outerShdw>
          </a:effectLst>
        </p:spPr>
        <p:txBody>
          <a:bodyPr vert="horz" wrap="square" lIns="91436" tIns="45718" rIns="91436" bIns="45718"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4" name="Date Placeholder 3"/>
          <p:cNvSpPr>
            <a:spLocks noGrp="1"/>
          </p:cNvSpPr>
          <p:nvPr>
            <p:ph type="dt" sz="half" idx="2"/>
          </p:nvPr>
        </p:nvSpPr>
        <p:spPr>
          <a:xfrm>
            <a:off x="8939636" y="177842"/>
            <a:ext cx="2844430" cy="365210"/>
          </a:xfrm>
          <a:prstGeom prst="rect">
            <a:avLst/>
          </a:prstGeom>
        </p:spPr>
        <p:txBody>
          <a:bodyPr vert="horz" lIns="91436" tIns="45718" rIns="91436" bIns="45718" rtlCol="0" anchor="ctr"/>
          <a:lstStyle>
            <a:lvl1pPr algn="l">
              <a:defRPr sz="1600">
                <a:solidFill>
                  <a:schemeClr val="tx1">
                    <a:tint val="75000"/>
                  </a:schemeClr>
                </a:solidFill>
              </a:defRPr>
            </a:lvl1pPr>
          </a:lstStyle>
          <a:p>
            <a:pPr>
              <a:defRPr/>
            </a:pPr>
            <a:fld id="{A6620504-D840-6A40-90BC-6F3747762FA2}" type="datetime1">
              <a:rPr lang="en-US" smtClean="0">
                <a:solidFill>
                  <a:prstClr val="black">
                    <a:tint val="75000"/>
                  </a:prstClr>
                </a:solidFill>
              </a:rPr>
              <a:t>5/20/2022</a:t>
            </a:fld>
            <a:endParaRPr lang="en-US" dirty="0">
              <a:solidFill>
                <a:prstClr val="black">
                  <a:tint val="75000"/>
                </a:prstClr>
              </a:solidFill>
            </a:endParaRPr>
          </a:p>
        </p:txBody>
      </p:sp>
      <p:sp>
        <p:nvSpPr>
          <p:cNvPr id="5" name="Footer Placeholder 4"/>
          <p:cNvSpPr>
            <a:spLocks noGrp="1"/>
          </p:cNvSpPr>
          <p:nvPr>
            <p:ph type="ftr" sz="quarter" idx="3"/>
          </p:nvPr>
        </p:nvSpPr>
        <p:spPr>
          <a:xfrm>
            <a:off x="4165059" y="6334005"/>
            <a:ext cx="3860297" cy="365210"/>
          </a:xfrm>
          <a:prstGeom prst="rect">
            <a:avLst/>
          </a:prstGeom>
        </p:spPr>
        <p:txBody>
          <a:bodyPr vert="horz" lIns="91436" tIns="45718" rIns="91436" bIns="45718" rtlCol="0" anchor="ctr"/>
          <a:lstStyle>
            <a:lvl1pPr algn="ctr">
              <a:defRPr sz="1600">
                <a:solidFill>
                  <a:schemeClr val="bg1">
                    <a:lumMod val="65000"/>
                  </a:schemeClr>
                </a:solidFill>
              </a:defRPr>
            </a:lvl1pPr>
          </a:lstStyle>
          <a:p>
            <a:pPr>
              <a:defRPr/>
            </a:pPr>
            <a:r>
              <a:rPr lang="en-US">
                <a:solidFill>
                  <a:prstClr val="white">
                    <a:lumMod val="65000"/>
                  </a:prstClr>
                </a:solidFill>
              </a:rPr>
              <a:t>WWW.DESIGNERSPARADISE.COM</a:t>
            </a:r>
            <a:endParaRPr lang="en-US" dirty="0">
              <a:solidFill>
                <a:prstClr val="white">
                  <a:lumMod val="65000"/>
                </a:prstClr>
              </a:solidFill>
            </a:endParaRPr>
          </a:p>
        </p:txBody>
      </p:sp>
      <p:cxnSp>
        <p:nvCxnSpPr>
          <p:cNvPr id="9" name="Straight Connector 8"/>
          <p:cNvCxnSpPr/>
          <p:nvPr userDrawn="1"/>
        </p:nvCxnSpPr>
        <p:spPr>
          <a:xfrm>
            <a:off x="812694" y="6275254"/>
            <a:ext cx="10463438" cy="19604"/>
          </a:xfrm>
          <a:prstGeom prst="line">
            <a:avLst/>
          </a:prstGeom>
          <a:ln w="9525"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sp>
        <p:nvSpPr>
          <p:cNvPr id="6" name="Slide Number Placeholder 5"/>
          <p:cNvSpPr>
            <a:spLocks noGrp="1"/>
          </p:cNvSpPr>
          <p:nvPr>
            <p:ph type="sldNum" sz="quarter" idx="4"/>
          </p:nvPr>
        </p:nvSpPr>
        <p:spPr>
          <a:xfrm>
            <a:off x="11281415" y="6145720"/>
            <a:ext cx="479938" cy="304871"/>
          </a:xfrm>
          <a:prstGeom prst="rect">
            <a:avLst/>
          </a:prstGeom>
        </p:spPr>
        <p:txBody>
          <a:bodyPr vert="horz" lIns="91436" tIns="45718" rIns="91436" bIns="45718" rtlCol="0" anchor="ctr"/>
          <a:lstStyle>
            <a:lvl1pPr algn="ctr">
              <a:defRPr sz="1600" b="0">
                <a:solidFill>
                  <a:schemeClr val="tx1">
                    <a:lumMod val="50000"/>
                    <a:lumOff val="50000"/>
                  </a:schemeClr>
                </a:solidFill>
                <a:latin typeface="Impact" panose="020B0806030902050204" pitchFamily="34" charset="0"/>
                <a:ea typeface="Impact" panose="020B0806030902050204" pitchFamily="34" charset="0"/>
                <a:cs typeface="Impact" panose="020B0806030902050204" pitchFamily="34" charset="0"/>
              </a:defRPr>
            </a:lvl1pPr>
          </a:lstStyle>
          <a:p>
            <a:pPr>
              <a:defRPr/>
            </a:pPr>
            <a:fld id="{857B18ED-D931-45F4-8873-1BEDAB4DC03E}" type="slidenum">
              <a:rPr lang="en-US" smtClean="0">
                <a:solidFill>
                  <a:prstClr val="black">
                    <a:lumMod val="50000"/>
                    <a:lumOff val="50000"/>
                  </a:prstClr>
                </a:solidFill>
              </a:rPr>
              <a:t>‹#›</a:t>
            </a:fld>
            <a:endParaRPr lang="en-US" dirty="0">
              <a:solidFill>
                <a:prstClr val="black">
                  <a:lumMod val="50000"/>
                  <a:lumOff val="50000"/>
                </a:prstClr>
              </a:solidFill>
            </a:endParaRPr>
          </a:p>
        </p:txBody>
      </p:sp>
    </p:spTree>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Lst>
  <mc:AlternateContent xmlns:mc="http://schemas.openxmlformats.org/markup-compatibility/2006">
    <mc:Choice xmlns:p14="http://schemas.microsoft.com/office/powerpoint/2010/main" Requires="p14">
      <p:transition p14:dur="0" advClick="0" advTm="1000"/>
    </mc:Choice>
    <mc:Fallback>
      <p:transition advClick="0" advTm="1000"/>
    </mc:Fallback>
  </mc:AlternateContent>
  <p:hf hdr="0" ftr="0" dt="0"/>
  <p:txStyles>
    <p:titleStyle>
      <a:lvl1pPr algn="l" defTabSz="1218565" rtl="0" eaLnBrk="1" latinLnBrk="0" hangingPunct="1">
        <a:spcBef>
          <a:spcPct val="0"/>
        </a:spcBef>
        <a:buNone/>
        <a:defRPr sz="4600" kern="1200">
          <a:solidFill>
            <a:srgbClr val="17375E"/>
          </a:solidFill>
          <a:latin typeface="Signika"/>
          <a:ea typeface="Open Sans Extrabold" pitchFamily="34" charset="0"/>
          <a:cs typeface="Signika"/>
        </a:defRPr>
      </a:lvl1pPr>
    </p:titleStyle>
    <p:bodyStyle>
      <a:lvl1pPr marL="457200" indent="-457200" algn="l" defTabSz="1218565" rtl="0" eaLnBrk="1" latinLnBrk="0" hangingPunct="1">
        <a:spcBef>
          <a:spcPct val="20000"/>
        </a:spcBef>
        <a:buFont typeface="Arial" panose="020B0604020202020204" pitchFamily="34" charset="0"/>
        <a:buChar char="•"/>
        <a:defRPr sz="2700" kern="1200">
          <a:solidFill>
            <a:srgbClr val="17375E"/>
          </a:solidFill>
          <a:latin typeface="+mn-lt"/>
          <a:ea typeface="+mn-ea"/>
          <a:cs typeface="+mn-cs"/>
        </a:defRPr>
      </a:lvl1pPr>
      <a:lvl2pPr marL="990600" indent="-381000" algn="l" defTabSz="1218565" rtl="0" eaLnBrk="1" latinLnBrk="0" hangingPunct="1">
        <a:spcBef>
          <a:spcPct val="20000"/>
        </a:spcBef>
        <a:buFont typeface="Arial" panose="020B0604020202020204" pitchFamily="34" charset="0"/>
        <a:buChar char="–"/>
        <a:defRPr sz="2400" kern="1200">
          <a:solidFill>
            <a:srgbClr val="17375E"/>
          </a:solidFill>
          <a:latin typeface="+mn-lt"/>
          <a:ea typeface="+mn-ea"/>
          <a:cs typeface="+mn-cs"/>
        </a:defRPr>
      </a:lvl2pPr>
      <a:lvl3pPr marL="1524000" indent="-304800" algn="l" defTabSz="1218565" rtl="0" eaLnBrk="1" latinLnBrk="0" hangingPunct="1">
        <a:spcBef>
          <a:spcPct val="20000"/>
        </a:spcBef>
        <a:buFont typeface="Arial" panose="020B0604020202020204" pitchFamily="34" charset="0"/>
        <a:buChar char="•"/>
        <a:defRPr sz="2200" kern="1200">
          <a:solidFill>
            <a:srgbClr val="17375E"/>
          </a:solidFill>
          <a:latin typeface="+mn-lt"/>
          <a:ea typeface="+mn-ea"/>
          <a:cs typeface="+mn-cs"/>
        </a:defRPr>
      </a:lvl3pPr>
      <a:lvl4pPr marL="2133600" indent="-304800" algn="l" defTabSz="1218565" rtl="0" eaLnBrk="1" latinLnBrk="0" hangingPunct="1">
        <a:spcBef>
          <a:spcPct val="20000"/>
        </a:spcBef>
        <a:buFont typeface="Arial" panose="020B0604020202020204" pitchFamily="34" charset="0"/>
        <a:buChar char="–"/>
        <a:defRPr sz="1900" kern="1200">
          <a:solidFill>
            <a:srgbClr val="17375E"/>
          </a:solidFill>
          <a:latin typeface="+mn-lt"/>
          <a:ea typeface="+mn-ea"/>
          <a:cs typeface="+mn-cs"/>
        </a:defRPr>
      </a:lvl4pPr>
      <a:lvl5pPr marL="2743200" indent="-304800" algn="l" defTabSz="1218565" rtl="0" eaLnBrk="1" latinLnBrk="0" hangingPunct="1">
        <a:spcBef>
          <a:spcPct val="20000"/>
        </a:spcBef>
        <a:buFont typeface="Arial" panose="020B0604020202020204" pitchFamily="34" charset="0"/>
        <a:buChar char="»"/>
        <a:defRPr sz="1900" kern="1200">
          <a:solidFill>
            <a:srgbClr val="17375E"/>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9pPr>
    </p:bodyStyle>
    <p:otherStyle>
      <a:defPPr>
        <a:defRPr lang="en-US"/>
      </a:defPPr>
      <a:lvl1pPr marL="0" algn="l" defTabSz="1218565" rtl="0" eaLnBrk="1" latinLnBrk="0" hangingPunct="1">
        <a:defRPr sz="2400" kern="1200">
          <a:solidFill>
            <a:schemeClr val="tx1"/>
          </a:solidFill>
          <a:latin typeface="+mn-lt"/>
          <a:ea typeface="+mn-ea"/>
          <a:cs typeface="+mn-cs"/>
        </a:defRPr>
      </a:lvl1pPr>
      <a:lvl2pPr marL="609600" algn="l" defTabSz="1218565" rtl="0" eaLnBrk="1" latinLnBrk="0" hangingPunct="1">
        <a:defRPr sz="2400" kern="1200">
          <a:solidFill>
            <a:schemeClr val="tx1"/>
          </a:solidFill>
          <a:latin typeface="+mn-lt"/>
          <a:ea typeface="+mn-ea"/>
          <a:cs typeface="+mn-cs"/>
        </a:defRPr>
      </a:lvl2pPr>
      <a:lvl3pPr marL="1219200" algn="l" defTabSz="1218565" rtl="0" eaLnBrk="1" latinLnBrk="0" hangingPunct="1">
        <a:defRPr sz="2400" kern="1200">
          <a:solidFill>
            <a:schemeClr val="tx1"/>
          </a:solidFill>
          <a:latin typeface="+mn-lt"/>
          <a:ea typeface="+mn-ea"/>
          <a:cs typeface="+mn-cs"/>
        </a:defRPr>
      </a:lvl3pPr>
      <a:lvl4pPr marL="1828800" algn="l" defTabSz="1218565" rtl="0" eaLnBrk="1" latinLnBrk="0" hangingPunct="1">
        <a:defRPr sz="2400" kern="1200">
          <a:solidFill>
            <a:schemeClr val="tx1"/>
          </a:solidFill>
          <a:latin typeface="+mn-lt"/>
          <a:ea typeface="+mn-ea"/>
          <a:cs typeface="+mn-cs"/>
        </a:defRPr>
      </a:lvl4pPr>
      <a:lvl5pPr marL="2438400" algn="l" defTabSz="1218565" rtl="0" eaLnBrk="1" latinLnBrk="0" hangingPunct="1">
        <a:defRPr sz="2400" kern="1200">
          <a:solidFill>
            <a:schemeClr val="tx1"/>
          </a:solidFill>
          <a:latin typeface="+mn-lt"/>
          <a:ea typeface="+mn-ea"/>
          <a:cs typeface="+mn-cs"/>
        </a:defRPr>
      </a:lvl5pPr>
      <a:lvl6pPr marL="3048000" algn="l" defTabSz="1218565" rtl="0" eaLnBrk="1" latinLnBrk="0" hangingPunct="1">
        <a:defRPr sz="2400" kern="1200">
          <a:solidFill>
            <a:schemeClr val="tx1"/>
          </a:solidFill>
          <a:latin typeface="+mn-lt"/>
          <a:ea typeface="+mn-ea"/>
          <a:cs typeface="+mn-cs"/>
        </a:defRPr>
      </a:lvl6pPr>
      <a:lvl7pPr marL="3657600" algn="l" defTabSz="1218565" rtl="0" eaLnBrk="1" latinLnBrk="0" hangingPunct="1">
        <a:defRPr sz="2400" kern="1200">
          <a:solidFill>
            <a:schemeClr val="tx1"/>
          </a:solidFill>
          <a:latin typeface="+mn-lt"/>
          <a:ea typeface="+mn-ea"/>
          <a:cs typeface="+mn-cs"/>
        </a:defRPr>
      </a:lvl7pPr>
      <a:lvl8pPr marL="4267200" algn="l" defTabSz="1218565" rtl="0" eaLnBrk="1" latinLnBrk="0" hangingPunct="1">
        <a:defRPr sz="2400" kern="1200">
          <a:solidFill>
            <a:schemeClr val="tx1"/>
          </a:solidFill>
          <a:latin typeface="+mn-lt"/>
          <a:ea typeface="+mn-ea"/>
          <a:cs typeface="+mn-cs"/>
        </a:defRPr>
      </a:lvl8pPr>
      <a:lvl9pPr marL="4876800" algn="l" defTabSz="1218565" rtl="0" eaLnBrk="1" latinLnBrk="0" hangingPunct="1">
        <a:defRPr sz="24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5">
            <a:lum/>
          </a:blip>
          <a:srcRect/>
          <a:stretch>
            <a:fillRect/>
          </a:stretch>
        </a:blipFill>
        <a:effectLst/>
      </p:bgPr>
    </p:bg>
    <p:spTree>
      <p:nvGrpSpPr>
        <p:cNvPr id="1" name=""/>
        <p:cNvGrpSpPr/>
        <p:nvPr/>
      </p:nvGrpSpPr>
      <p:grpSpPr>
        <a:xfrm>
          <a:off x="0" y="0"/>
          <a:ext cx="0" cy="0"/>
          <a:chOff x="0" y="0"/>
          <a:chExt cx="0" cy="0"/>
        </a:xfrm>
      </p:grpSpPr>
      <p:pic>
        <p:nvPicPr>
          <p:cNvPr id="10" name="Picture 9" descr="hexa.png"/>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1" y="0"/>
            <a:ext cx="12190413" cy="6859588"/>
          </a:xfrm>
          <a:prstGeom prst="rect">
            <a:avLst/>
          </a:prstGeom>
        </p:spPr>
      </p:pic>
      <p:sp>
        <p:nvSpPr>
          <p:cNvPr id="2" name="Title Placeholder 1"/>
          <p:cNvSpPr>
            <a:spLocks noGrp="1"/>
          </p:cNvSpPr>
          <p:nvPr>
            <p:ph type="title"/>
          </p:nvPr>
        </p:nvSpPr>
        <p:spPr>
          <a:xfrm>
            <a:off x="609521" y="355683"/>
            <a:ext cx="10971372" cy="1143265"/>
          </a:xfrm>
          <a:prstGeom prst="rect">
            <a:avLst/>
          </a:prstGeom>
        </p:spPr>
        <p:txBody>
          <a:bodyPr vert="horz" lIns="91436" tIns="45718" rIns="91436" bIns="45718" rtlCol="0" anchor="ctr">
            <a:normAutofit/>
          </a:bodyPr>
          <a:lstStyle/>
          <a:p>
            <a:r>
              <a:rPr lang="en-US" dirty="0"/>
              <a:t>Click to edit Master title style</a:t>
            </a:r>
          </a:p>
        </p:txBody>
      </p:sp>
      <p:sp>
        <p:nvSpPr>
          <p:cNvPr id="3" name="Text Placeholder 2"/>
          <p:cNvSpPr>
            <a:spLocks noGrp="1"/>
          </p:cNvSpPr>
          <p:nvPr>
            <p:ph type="body" idx="1"/>
          </p:nvPr>
        </p:nvSpPr>
        <p:spPr>
          <a:xfrm>
            <a:off x="609521" y="1600573"/>
            <a:ext cx="10971372" cy="4166564"/>
          </a:xfrm>
          <a:prstGeom prst="rect">
            <a:avLst/>
          </a:prstGeom>
        </p:spPr>
        <p:txBody>
          <a:bodyPr vert="horz" lIns="91436" tIns="45718" rIns="91436" bIns="45718"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reeform 5"/>
          <p:cNvSpPr/>
          <p:nvPr userDrawn="1"/>
        </p:nvSpPr>
        <p:spPr bwMode="auto">
          <a:xfrm rot="5400000">
            <a:off x="11245248" y="6045087"/>
            <a:ext cx="541705" cy="479936"/>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100000">
                <a:schemeClr val="bg1">
                  <a:lumMod val="97000"/>
                </a:schemeClr>
              </a:gs>
              <a:gs pos="2000">
                <a:schemeClr val="bg1">
                  <a:lumMod val="83000"/>
                </a:schemeClr>
              </a:gs>
            </a:gsLst>
            <a:lin ang="18900000" scaled="0"/>
            <a:tileRect/>
          </a:gradFill>
          <a:ln w="12700">
            <a:gradFill flip="none" rotWithShape="1">
              <a:gsLst>
                <a:gs pos="0">
                  <a:schemeClr val="bg1"/>
                </a:gs>
                <a:gs pos="100000">
                  <a:schemeClr val="bg1">
                    <a:lumMod val="80000"/>
                  </a:schemeClr>
                </a:gs>
              </a:gsLst>
              <a:lin ang="18900000" scaled="0"/>
              <a:tileRect/>
            </a:gradFill>
          </a:ln>
          <a:effectLst>
            <a:outerShdw blurRad="165100" dist="76200" dir="2700000" algn="tl" rotWithShape="0">
              <a:prstClr val="black">
                <a:alpha val="30000"/>
              </a:prstClr>
            </a:outerShdw>
          </a:effectLst>
        </p:spPr>
        <p:txBody>
          <a:bodyPr vert="horz" wrap="square" lIns="91436" tIns="45718" rIns="91436" bIns="45718"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4" name="Date Placeholder 3"/>
          <p:cNvSpPr>
            <a:spLocks noGrp="1"/>
          </p:cNvSpPr>
          <p:nvPr>
            <p:ph type="dt" sz="half" idx="2"/>
          </p:nvPr>
        </p:nvSpPr>
        <p:spPr>
          <a:xfrm>
            <a:off x="8939636" y="177842"/>
            <a:ext cx="2844430" cy="365210"/>
          </a:xfrm>
          <a:prstGeom prst="rect">
            <a:avLst/>
          </a:prstGeom>
        </p:spPr>
        <p:txBody>
          <a:bodyPr vert="horz" lIns="91436" tIns="45718" rIns="91436" bIns="45718" rtlCol="0" anchor="ctr"/>
          <a:lstStyle>
            <a:lvl1pPr algn="l">
              <a:defRPr sz="1600">
                <a:solidFill>
                  <a:schemeClr val="tx1">
                    <a:tint val="75000"/>
                  </a:schemeClr>
                </a:solidFill>
              </a:defRPr>
            </a:lvl1pPr>
          </a:lstStyle>
          <a:p>
            <a:pPr>
              <a:defRPr/>
            </a:pPr>
            <a:fld id="{A6620504-D840-6A40-90BC-6F3747762FA2}" type="datetime1">
              <a:rPr lang="en-US" smtClean="0">
                <a:solidFill>
                  <a:prstClr val="black">
                    <a:tint val="75000"/>
                  </a:prstClr>
                </a:solidFill>
              </a:rPr>
              <a:t>5/20/2022</a:t>
            </a:fld>
            <a:endParaRPr lang="en-US" dirty="0">
              <a:solidFill>
                <a:prstClr val="black">
                  <a:tint val="75000"/>
                </a:prstClr>
              </a:solidFill>
            </a:endParaRPr>
          </a:p>
        </p:txBody>
      </p:sp>
      <p:sp>
        <p:nvSpPr>
          <p:cNvPr id="5" name="Footer Placeholder 4"/>
          <p:cNvSpPr>
            <a:spLocks noGrp="1"/>
          </p:cNvSpPr>
          <p:nvPr>
            <p:ph type="ftr" sz="quarter" idx="3"/>
          </p:nvPr>
        </p:nvSpPr>
        <p:spPr>
          <a:xfrm>
            <a:off x="4165059" y="6334005"/>
            <a:ext cx="3860297" cy="365210"/>
          </a:xfrm>
          <a:prstGeom prst="rect">
            <a:avLst/>
          </a:prstGeom>
        </p:spPr>
        <p:txBody>
          <a:bodyPr vert="horz" lIns="91436" tIns="45718" rIns="91436" bIns="45718" rtlCol="0" anchor="ctr"/>
          <a:lstStyle>
            <a:lvl1pPr algn="ctr">
              <a:defRPr sz="1600">
                <a:solidFill>
                  <a:schemeClr val="bg1">
                    <a:lumMod val="65000"/>
                  </a:schemeClr>
                </a:solidFill>
              </a:defRPr>
            </a:lvl1pPr>
          </a:lstStyle>
          <a:p>
            <a:pPr>
              <a:defRPr/>
            </a:pPr>
            <a:r>
              <a:rPr lang="en-US">
                <a:solidFill>
                  <a:prstClr val="white">
                    <a:lumMod val="65000"/>
                  </a:prstClr>
                </a:solidFill>
              </a:rPr>
              <a:t>WWW.DESIGNERSPARADISE.COM</a:t>
            </a:r>
            <a:endParaRPr lang="en-US" dirty="0">
              <a:solidFill>
                <a:prstClr val="white">
                  <a:lumMod val="65000"/>
                </a:prstClr>
              </a:solidFill>
            </a:endParaRPr>
          </a:p>
        </p:txBody>
      </p:sp>
      <p:cxnSp>
        <p:nvCxnSpPr>
          <p:cNvPr id="9" name="Straight Connector 8"/>
          <p:cNvCxnSpPr/>
          <p:nvPr userDrawn="1"/>
        </p:nvCxnSpPr>
        <p:spPr>
          <a:xfrm>
            <a:off x="812694" y="6275254"/>
            <a:ext cx="10463438" cy="19604"/>
          </a:xfrm>
          <a:prstGeom prst="line">
            <a:avLst/>
          </a:prstGeom>
          <a:ln w="9525"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sp>
        <p:nvSpPr>
          <p:cNvPr id="6" name="Slide Number Placeholder 5"/>
          <p:cNvSpPr>
            <a:spLocks noGrp="1"/>
          </p:cNvSpPr>
          <p:nvPr>
            <p:ph type="sldNum" sz="quarter" idx="4"/>
          </p:nvPr>
        </p:nvSpPr>
        <p:spPr>
          <a:xfrm>
            <a:off x="11281415" y="6145720"/>
            <a:ext cx="479938" cy="304871"/>
          </a:xfrm>
          <a:prstGeom prst="rect">
            <a:avLst/>
          </a:prstGeom>
        </p:spPr>
        <p:txBody>
          <a:bodyPr vert="horz" lIns="91436" tIns="45718" rIns="91436" bIns="45718" rtlCol="0" anchor="ctr"/>
          <a:lstStyle>
            <a:lvl1pPr algn="ctr">
              <a:defRPr sz="1600" b="0">
                <a:solidFill>
                  <a:schemeClr val="tx1">
                    <a:lumMod val="50000"/>
                    <a:lumOff val="50000"/>
                  </a:schemeClr>
                </a:solidFill>
                <a:latin typeface="Impact" panose="020B0806030902050204" pitchFamily="34" charset="0"/>
                <a:ea typeface="Impact" panose="020B0806030902050204" pitchFamily="34" charset="0"/>
                <a:cs typeface="Impact" panose="020B0806030902050204" pitchFamily="34" charset="0"/>
              </a:defRPr>
            </a:lvl1pPr>
          </a:lstStyle>
          <a:p>
            <a:pPr>
              <a:defRPr/>
            </a:pPr>
            <a:fld id="{857B18ED-D931-45F4-8873-1BEDAB4DC03E}" type="slidenum">
              <a:rPr lang="en-US" smtClean="0">
                <a:solidFill>
                  <a:prstClr val="black">
                    <a:lumMod val="50000"/>
                    <a:lumOff val="50000"/>
                  </a:prstClr>
                </a:solidFill>
              </a:rPr>
              <a:t>‹#›</a:t>
            </a:fld>
            <a:endParaRPr lang="en-US" dirty="0">
              <a:solidFill>
                <a:prstClr val="black">
                  <a:lumMod val="50000"/>
                  <a:lumOff val="50000"/>
                </a:prstClr>
              </a:solidFill>
            </a:endParaRPr>
          </a:p>
        </p:txBody>
      </p:sp>
    </p:spTree>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Lst>
  <mc:AlternateContent xmlns:mc="http://schemas.openxmlformats.org/markup-compatibility/2006">
    <mc:Choice xmlns:p14="http://schemas.microsoft.com/office/powerpoint/2010/main" Requires="p14">
      <p:transition p14:dur="0" advClick="0" advTm="1000"/>
    </mc:Choice>
    <mc:Fallback>
      <p:transition advClick="0" advTm="1000"/>
    </mc:Fallback>
  </mc:AlternateContent>
  <p:hf hdr="0" ftr="0" dt="0"/>
  <p:txStyles>
    <p:titleStyle>
      <a:lvl1pPr algn="l" defTabSz="1218565" rtl="0" eaLnBrk="1" latinLnBrk="0" hangingPunct="1">
        <a:spcBef>
          <a:spcPct val="0"/>
        </a:spcBef>
        <a:buNone/>
        <a:defRPr sz="4600" kern="1200">
          <a:solidFill>
            <a:srgbClr val="17375E"/>
          </a:solidFill>
          <a:latin typeface="Signika"/>
          <a:ea typeface="Open Sans Extrabold" pitchFamily="34" charset="0"/>
          <a:cs typeface="Signika"/>
        </a:defRPr>
      </a:lvl1pPr>
    </p:titleStyle>
    <p:bodyStyle>
      <a:lvl1pPr marL="457200" indent="-457200" algn="l" defTabSz="1218565" rtl="0" eaLnBrk="1" latinLnBrk="0" hangingPunct="1">
        <a:spcBef>
          <a:spcPct val="20000"/>
        </a:spcBef>
        <a:buFont typeface="Arial" panose="020B0604020202020204" pitchFamily="34" charset="0"/>
        <a:buChar char="•"/>
        <a:defRPr sz="2700" kern="1200">
          <a:solidFill>
            <a:srgbClr val="17375E"/>
          </a:solidFill>
          <a:latin typeface="+mn-lt"/>
          <a:ea typeface="+mn-ea"/>
          <a:cs typeface="+mn-cs"/>
        </a:defRPr>
      </a:lvl1pPr>
      <a:lvl2pPr marL="990600" indent="-381000" algn="l" defTabSz="1218565" rtl="0" eaLnBrk="1" latinLnBrk="0" hangingPunct="1">
        <a:spcBef>
          <a:spcPct val="20000"/>
        </a:spcBef>
        <a:buFont typeface="Arial" panose="020B0604020202020204" pitchFamily="34" charset="0"/>
        <a:buChar char="–"/>
        <a:defRPr sz="2400" kern="1200">
          <a:solidFill>
            <a:srgbClr val="17375E"/>
          </a:solidFill>
          <a:latin typeface="+mn-lt"/>
          <a:ea typeface="+mn-ea"/>
          <a:cs typeface="+mn-cs"/>
        </a:defRPr>
      </a:lvl2pPr>
      <a:lvl3pPr marL="1524000" indent="-304800" algn="l" defTabSz="1218565" rtl="0" eaLnBrk="1" latinLnBrk="0" hangingPunct="1">
        <a:spcBef>
          <a:spcPct val="20000"/>
        </a:spcBef>
        <a:buFont typeface="Arial" panose="020B0604020202020204" pitchFamily="34" charset="0"/>
        <a:buChar char="•"/>
        <a:defRPr sz="2200" kern="1200">
          <a:solidFill>
            <a:srgbClr val="17375E"/>
          </a:solidFill>
          <a:latin typeface="+mn-lt"/>
          <a:ea typeface="+mn-ea"/>
          <a:cs typeface="+mn-cs"/>
        </a:defRPr>
      </a:lvl3pPr>
      <a:lvl4pPr marL="2133600" indent="-304800" algn="l" defTabSz="1218565" rtl="0" eaLnBrk="1" latinLnBrk="0" hangingPunct="1">
        <a:spcBef>
          <a:spcPct val="20000"/>
        </a:spcBef>
        <a:buFont typeface="Arial" panose="020B0604020202020204" pitchFamily="34" charset="0"/>
        <a:buChar char="–"/>
        <a:defRPr sz="1900" kern="1200">
          <a:solidFill>
            <a:srgbClr val="17375E"/>
          </a:solidFill>
          <a:latin typeface="+mn-lt"/>
          <a:ea typeface="+mn-ea"/>
          <a:cs typeface="+mn-cs"/>
        </a:defRPr>
      </a:lvl4pPr>
      <a:lvl5pPr marL="2743200" indent="-304800" algn="l" defTabSz="1218565" rtl="0" eaLnBrk="1" latinLnBrk="0" hangingPunct="1">
        <a:spcBef>
          <a:spcPct val="20000"/>
        </a:spcBef>
        <a:buFont typeface="Arial" panose="020B0604020202020204" pitchFamily="34" charset="0"/>
        <a:buChar char="»"/>
        <a:defRPr sz="1900" kern="1200">
          <a:solidFill>
            <a:srgbClr val="17375E"/>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9pPr>
    </p:bodyStyle>
    <p:otherStyle>
      <a:defPPr>
        <a:defRPr lang="en-US"/>
      </a:defPPr>
      <a:lvl1pPr marL="0" algn="l" defTabSz="1218565" rtl="0" eaLnBrk="1" latinLnBrk="0" hangingPunct="1">
        <a:defRPr sz="2400" kern="1200">
          <a:solidFill>
            <a:schemeClr val="tx1"/>
          </a:solidFill>
          <a:latin typeface="+mn-lt"/>
          <a:ea typeface="+mn-ea"/>
          <a:cs typeface="+mn-cs"/>
        </a:defRPr>
      </a:lvl1pPr>
      <a:lvl2pPr marL="609600" algn="l" defTabSz="1218565" rtl="0" eaLnBrk="1" latinLnBrk="0" hangingPunct="1">
        <a:defRPr sz="2400" kern="1200">
          <a:solidFill>
            <a:schemeClr val="tx1"/>
          </a:solidFill>
          <a:latin typeface="+mn-lt"/>
          <a:ea typeface="+mn-ea"/>
          <a:cs typeface="+mn-cs"/>
        </a:defRPr>
      </a:lvl2pPr>
      <a:lvl3pPr marL="1219200" algn="l" defTabSz="1218565" rtl="0" eaLnBrk="1" latinLnBrk="0" hangingPunct="1">
        <a:defRPr sz="2400" kern="1200">
          <a:solidFill>
            <a:schemeClr val="tx1"/>
          </a:solidFill>
          <a:latin typeface="+mn-lt"/>
          <a:ea typeface="+mn-ea"/>
          <a:cs typeface="+mn-cs"/>
        </a:defRPr>
      </a:lvl3pPr>
      <a:lvl4pPr marL="1828800" algn="l" defTabSz="1218565" rtl="0" eaLnBrk="1" latinLnBrk="0" hangingPunct="1">
        <a:defRPr sz="2400" kern="1200">
          <a:solidFill>
            <a:schemeClr val="tx1"/>
          </a:solidFill>
          <a:latin typeface="+mn-lt"/>
          <a:ea typeface="+mn-ea"/>
          <a:cs typeface="+mn-cs"/>
        </a:defRPr>
      </a:lvl4pPr>
      <a:lvl5pPr marL="2438400" algn="l" defTabSz="1218565" rtl="0" eaLnBrk="1" latinLnBrk="0" hangingPunct="1">
        <a:defRPr sz="2400" kern="1200">
          <a:solidFill>
            <a:schemeClr val="tx1"/>
          </a:solidFill>
          <a:latin typeface="+mn-lt"/>
          <a:ea typeface="+mn-ea"/>
          <a:cs typeface="+mn-cs"/>
        </a:defRPr>
      </a:lvl5pPr>
      <a:lvl6pPr marL="3048000" algn="l" defTabSz="1218565" rtl="0" eaLnBrk="1" latinLnBrk="0" hangingPunct="1">
        <a:defRPr sz="2400" kern="1200">
          <a:solidFill>
            <a:schemeClr val="tx1"/>
          </a:solidFill>
          <a:latin typeface="+mn-lt"/>
          <a:ea typeface="+mn-ea"/>
          <a:cs typeface="+mn-cs"/>
        </a:defRPr>
      </a:lvl6pPr>
      <a:lvl7pPr marL="3657600" algn="l" defTabSz="1218565" rtl="0" eaLnBrk="1" latinLnBrk="0" hangingPunct="1">
        <a:defRPr sz="2400" kern="1200">
          <a:solidFill>
            <a:schemeClr val="tx1"/>
          </a:solidFill>
          <a:latin typeface="+mn-lt"/>
          <a:ea typeface="+mn-ea"/>
          <a:cs typeface="+mn-cs"/>
        </a:defRPr>
      </a:lvl7pPr>
      <a:lvl8pPr marL="4267200" algn="l" defTabSz="1218565" rtl="0" eaLnBrk="1" latinLnBrk="0" hangingPunct="1">
        <a:defRPr sz="2400" kern="1200">
          <a:solidFill>
            <a:schemeClr val="tx1"/>
          </a:solidFill>
          <a:latin typeface="+mn-lt"/>
          <a:ea typeface="+mn-ea"/>
          <a:cs typeface="+mn-cs"/>
        </a:defRPr>
      </a:lvl8pPr>
      <a:lvl9pPr marL="4876800" algn="l" defTabSz="1218565" rtl="0" eaLnBrk="1" latinLnBrk="0" hangingPunct="1">
        <a:defRPr sz="24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5">
            <a:lum/>
          </a:blip>
          <a:srcRect/>
          <a:stretch>
            <a:fillRect/>
          </a:stretch>
        </a:blipFill>
        <a:effectLst/>
      </p:bgPr>
    </p:bg>
    <p:spTree>
      <p:nvGrpSpPr>
        <p:cNvPr id="1" name=""/>
        <p:cNvGrpSpPr/>
        <p:nvPr/>
      </p:nvGrpSpPr>
      <p:grpSpPr>
        <a:xfrm>
          <a:off x="0" y="0"/>
          <a:ext cx="0" cy="0"/>
          <a:chOff x="0" y="0"/>
          <a:chExt cx="0" cy="0"/>
        </a:xfrm>
      </p:grpSpPr>
      <p:pic>
        <p:nvPicPr>
          <p:cNvPr id="10" name="Picture 9" descr="hexa.png"/>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1" y="0"/>
            <a:ext cx="12190413" cy="6859588"/>
          </a:xfrm>
          <a:prstGeom prst="rect">
            <a:avLst/>
          </a:prstGeom>
        </p:spPr>
      </p:pic>
      <p:sp>
        <p:nvSpPr>
          <p:cNvPr id="2" name="Title Placeholder 1"/>
          <p:cNvSpPr>
            <a:spLocks noGrp="1"/>
          </p:cNvSpPr>
          <p:nvPr>
            <p:ph type="title"/>
          </p:nvPr>
        </p:nvSpPr>
        <p:spPr>
          <a:xfrm>
            <a:off x="609521" y="355683"/>
            <a:ext cx="10971372" cy="1143265"/>
          </a:xfrm>
          <a:prstGeom prst="rect">
            <a:avLst/>
          </a:prstGeom>
        </p:spPr>
        <p:txBody>
          <a:bodyPr vert="horz" lIns="91436" tIns="45718" rIns="91436" bIns="45718" rtlCol="0" anchor="ctr">
            <a:normAutofit/>
          </a:bodyPr>
          <a:lstStyle/>
          <a:p>
            <a:r>
              <a:rPr lang="en-US" dirty="0"/>
              <a:t>Click to edit Master title style</a:t>
            </a:r>
          </a:p>
        </p:txBody>
      </p:sp>
      <p:sp>
        <p:nvSpPr>
          <p:cNvPr id="3" name="Text Placeholder 2"/>
          <p:cNvSpPr>
            <a:spLocks noGrp="1"/>
          </p:cNvSpPr>
          <p:nvPr>
            <p:ph type="body" idx="1"/>
          </p:nvPr>
        </p:nvSpPr>
        <p:spPr>
          <a:xfrm>
            <a:off x="609521" y="1600573"/>
            <a:ext cx="10971372" cy="4166564"/>
          </a:xfrm>
          <a:prstGeom prst="rect">
            <a:avLst/>
          </a:prstGeom>
        </p:spPr>
        <p:txBody>
          <a:bodyPr vert="horz" lIns="91436" tIns="45718" rIns="91436" bIns="45718"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reeform 5"/>
          <p:cNvSpPr/>
          <p:nvPr userDrawn="1"/>
        </p:nvSpPr>
        <p:spPr bwMode="auto">
          <a:xfrm rot="5400000">
            <a:off x="11245248" y="6045087"/>
            <a:ext cx="541705" cy="479936"/>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100000">
                <a:schemeClr val="bg1">
                  <a:lumMod val="97000"/>
                </a:schemeClr>
              </a:gs>
              <a:gs pos="2000">
                <a:schemeClr val="bg1">
                  <a:lumMod val="83000"/>
                </a:schemeClr>
              </a:gs>
            </a:gsLst>
            <a:lin ang="18900000" scaled="0"/>
            <a:tileRect/>
          </a:gradFill>
          <a:ln w="12700">
            <a:gradFill flip="none" rotWithShape="1">
              <a:gsLst>
                <a:gs pos="0">
                  <a:schemeClr val="bg1"/>
                </a:gs>
                <a:gs pos="100000">
                  <a:schemeClr val="bg1">
                    <a:lumMod val="80000"/>
                  </a:schemeClr>
                </a:gs>
              </a:gsLst>
              <a:lin ang="18900000" scaled="0"/>
              <a:tileRect/>
            </a:gradFill>
          </a:ln>
          <a:effectLst>
            <a:outerShdw blurRad="165100" dist="76200" dir="2700000" algn="tl" rotWithShape="0">
              <a:prstClr val="black">
                <a:alpha val="30000"/>
              </a:prstClr>
            </a:outerShdw>
          </a:effectLst>
        </p:spPr>
        <p:txBody>
          <a:bodyPr vert="horz" wrap="square" lIns="91436" tIns="45718" rIns="91436" bIns="45718"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4" name="Date Placeholder 3"/>
          <p:cNvSpPr>
            <a:spLocks noGrp="1"/>
          </p:cNvSpPr>
          <p:nvPr>
            <p:ph type="dt" sz="half" idx="2"/>
          </p:nvPr>
        </p:nvSpPr>
        <p:spPr>
          <a:xfrm>
            <a:off x="8939636" y="177842"/>
            <a:ext cx="2844430" cy="365210"/>
          </a:xfrm>
          <a:prstGeom prst="rect">
            <a:avLst/>
          </a:prstGeom>
        </p:spPr>
        <p:txBody>
          <a:bodyPr vert="horz" lIns="91436" tIns="45718" rIns="91436" bIns="45718" rtlCol="0" anchor="ctr"/>
          <a:lstStyle>
            <a:lvl1pPr algn="l">
              <a:defRPr sz="1600">
                <a:solidFill>
                  <a:schemeClr val="tx1">
                    <a:tint val="75000"/>
                  </a:schemeClr>
                </a:solidFill>
              </a:defRPr>
            </a:lvl1pPr>
          </a:lstStyle>
          <a:p>
            <a:pPr>
              <a:defRPr/>
            </a:pPr>
            <a:fld id="{A6620504-D840-6A40-90BC-6F3747762FA2}" type="datetime1">
              <a:rPr lang="en-US" smtClean="0">
                <a:solidFill>
                  <a:prstClr val="black">
                    <a:tint val="75000"/>
                  </a:prstClr>
                </a:solidFill>
              </a:rPr>
              <a:t>5/20/2022</a:t>
            </a:fld>
            <a:endParaRPr lang="en-US" dirty="0">
              <a:solidFill>
                <a:prstClr val="black">
                  <a:tint val="75000"/>
                </a:prstClr>
              </a:solidFill>
            </a:endParaRPr>
          </a:p>
        </p:txBody>
      </p:sp>
      <p:sp>
        <p:nvSpPr>
          <p:cNvPr id="5" name="Footer Placeholder 4"/>
          <p:cNvSpPr>
            <a:spLocks noGrp="1"/>
          </p:cNvSpPr>
          <p:nvPr>
            <p:ph type="ftr" sz="quarter" idx="3"/>
          </p:nvPr>
        </p:nvSpPr>
        <p:spPr>
          <a:xfrm>
            <a:off x="4165059" y="6334005"/>
            <a:ext cx="3860297" cy="365210"/>
          </a:xfrm>
          <a:prstGeom prst="rect">
            <a:avLst/>
          </a:prstGeom>
        </p:spPr>
        <p:txBody>
          <a:bodyPr vert="horz" lIns="91436" tIns="45718" rIns="91436" bIns="45718" rtlCol="0" anchor="ctr"/>
          <a:lstStyle>
            <a:lvl1pPr algn="ctr">
              <a:defRPr sz="1600">
                <a:solidFill>
                  <a:schemeClr val="bg1">
                    <a:lumMod val="65000"/>
                  </a:schemeClr>
                </a:solidFill>
              </a:defRPr>
            </a:lvl1pPr>
          </a:lstStyle>
          <a:p>
            <a:pPr>
              <a:defRPr/>
            </a:pPr>
            <a:r>
              <a:rPr lang="en-US">
                <a:solidFill>
                  <a:prstClr val="white">
                    <a:lumMod val="65000"/>
                  </a:prstClr>
                </a:solidFill>
              </a:rPr>
              <a:t>WWW.DESIGNERSPARADISE.COM</a:t>
            </a:r>
            <a:endParaRPr lang="en-US" dirty="0">
              <a:solidFill>
                <a:prstClr val="white">
                  <a:lumMod val="65000"/>
                </a:prstClr>
              </a:solidFill>
            </a:endParaRPr>
          </a:p>
        </p:txBody>
      </p:sp>
      <p:cxnSp>
        <p:nvCxnSpPr>
          <p:cNvPr id="9" name="Straight Connector 8"/>
          <p:cNvCxnSpPr/>
          <p:nvPr userDrawn="1"/>
        </p:nvCxnSpPr>
        <p:spPr>
          <a:xfrm>
            <a:off x="812694" y="6275254"/>
            <a:ext cx="10463438" cy="19604"/>
          </a:xfrm>
          <a:prstGeom prst="line">
            <a:avLst/>
          </a:prstGeom>
          <a:ln w="9525"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sp>
        <p:nvSpPr>
          <p:cNvPr id="6" name="Slide Number Placeholder 5"/>
          <p:cNvSpPr>
            <a:spLocks noGrp="1"/>
          </p:cNvSpPr>
          <p:nvPr>
            <p:ph type="sldNum" sz="quarter" idx="4"/>
          </p:nvPr>
        </p:nvSpPr>
        <p:spPr>
          <a:xfrm>
            <a:off x="11281415" y="6145720"/>
            <a:ext cx="479938" cy="304871"/>
          </a:xfrm>
          <a:prstGeom prst="rect">
            <a:avLst/>
          </a:prstGeom>
        </p:spPr>
        <p:txBody>
          <a:bodyPr vert="horz" lIns="91436" tIns="45718" rIns="91436" bIns="45718" rtlCol="0" anchor="ctr"/>
          <a:lstStyle>
            <a:lvl1pPr algn="ctr">
              <a:defRPr sz="1600" b="0">
                <a:solidFill>
                  <a:schemeClr val="tx1">
                    <a:lumMod val="50000"/>
                    <a:lumOff val="50000"/>
                  </a:schemeClr>
                </a:solidFill>
                <a:latin typeface="Impact" panose="020B0806030902050204" pitchFamily="34" charset="0"/>
                <a:ea typeface="Impact" panose="020B0806030902050204" pitchFamily="34" charset="0"/>
                <a:cs typeface="Impact" panose="020B0806030902050204" pitchFamily="34" charset="0"/>
              </a:defRPr>
            </a:lvl1pPr>
          </a:lstStyle>
          <a:p>
            <a:pPr>
              <a:defRPr/>
            </a:pPr>
            <a:fld id="{857B18ED-D931-45F4-8873-1BEDAB4DC03E}" type="slidenum">
              <a:rPr lang="en-US" smtClean="0">
                <a:solidFill>
                  <a:prstClr val="black">
                    <a:lumMod val="50000"/>
                    <a:lumOff val="50000"/>
                  </a:prstClr>
                </a:solidFill>
              </a:rPr>
              <a:t>‹#›</a:t>
            </a:fld>
            <a:endParaRPr lang="en-US" dirty="0">
              <a:solidFill>
                <a:prstClr val="black">
                  <a:lumMod val="50000"/>
                  <a:lumOff val="50000"/>
                </a:prstClr>
              </a:solidFill>
            </a:endParaRPr>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Lst>
  <mc:AlternateContent xmlns:mc="http://schemas.openxmlformats.org/markup-compatibility/2006">
    <mc:Choice xmlns:p14="http://schemas.microsoft.com/office/powerpoint/2010/main" Requires="p14">
      <p:transition p14:dur="0" advClick="0" advTm="1000"/>
    </mc:Choice>
    <mc:Fallback>
      <p:transition advClick="0" advTm="1000"/>
    </mc:Fallback>
  </mc:AlternateContent>
  <p:hf hdr="0" ftr="0" dt="0"/>
  <p:txStyles>
    <p:titleStyle>
      <a:lvl1pPr algn="l" defTabSz="1218565" rtl="0" eaLnBrk="1" latinLnBrk="0" hangingPunct="1">
        <a:spcBef>
          <a:spcPct val="0"/>
        </a:spcBef>
        <a:buNone/>
        <a:defRPr sz="4600" kern="1200">
          <a:solidFill>
            <a:srgbClr val="17375E"/>
          </a:solidFill>
          <a:latin typeface="Signika"/>
          <a:ea typeface="Open Sans Extrabold" pitchFamily="34" charset="0"/>
          <a:cs typeface="Signika"/>
        </a:defRPr>
      </a:lvl1pPr>
    </p:titleStyle>
    <p:bodyStyle>
      <a:lvl1pPr marL="457200" indent="-457200" algn="l" defTabSz="1218565" rtl="0" eaLnBrk="1" latinLnBrk="0" hangingPunct="1">
        <a:spcBef>
          <a:spcPct val="20000"/>
        </a:spcBef>
        <a:buFont typeface="Arial" panose="020B0604020202020204" pitchFamily="34" charset="0"/>
        <a:buChar char="•"/>
        <a:defRPr sz="2700" kern="1200">
          <a:solidFill>
            <a:srgbClr val="17375E"/>
          </a:solidFill>
          <a:latin typeface="+mn-lt"/>
          <a:ea typeface="+mn-ea"/>
          <a:cs typeface="+mn-cs"/>
        </a:defRPr>
      </a:lvl1pPr>
      <a:lvl2pPr marL="990600" indent="-381000" algn="l" defTabSz="1218565" rtl="0" eaLnBrk="1" latinLnBrk="0" hangingPunct="1">
        <a:spcBef>
          <a:spcPct val="20000"/>
        </a:spcBef>
        <a:buFont typeface="Arial" panose="020B0604020202020204" pitchFamily="34" charset="0"/>
        <a:buChar char="–"/>
        <a:defRPr sz="2400" kern="1200">
          <a:solidFill>
            <a:srgbClr val="17375E"/>
          </a:solidFill>
          <a:latin typeface="+mn-lt"/>
          <a:ea typeface="+mn-ea"/>
          <a:cs typeface="+mn-cs"/>
        </a:defRPr>
      </a:lvl2pPr>
      <a:lvl3pPr marL="1524000" indent="-304800" algn="l" defTabSz="1218565" rtl="0" eaLnBrk="1" latinLnBrk="0" hangingPunct="1">
        <a:spcBef>
          <a:spcPct val="20000"/>
        </a:spcBef>
        <a:buFont typeface="Arial" panose="020B0604020202020204" pitchFamily="34" charset="0"/>
        <a:buChar char="•"/>
        <a:defRPr sz="2200" kern="1200">
          <a:solidFill>
            <a:srgbClr val="17375E"/>
          </a:solidFill>
          <a:latin typeface="+mn-lt"/>
          <a:ea typeface="+mn-ea"/>
          <a:cs typeface="+mn-cs"/>
        </a:defRPr>
      </a:lvl3pPr>
      <a:lvl4pPr marL="2133600" indent="-304800" algn="l" defTabSz="1218565" rtl="0" eaLnBrk="1" latinLnBrk="0" hangingPunct="1">
        <a:spcBef>
          <a:spcPct val="20000"/>
        </a:spcBef>
        <a:buFont typeface="Arial" panose="020B0604020202020204" pitchFamily="34" charset="0"/>
        <a:buChar char="–"/>
        <a:defRPr sz="1900" kern="1200">
          <a:solidFill>
            <a:srgbClr val="17375E"/>
          </a:solidFill>
          <a:latin typeface="+mn-lt"/>
          <a:ea typeface="+mn-ea"/>
          <a:cs typeface="+mn-cs"/>
        </a:defRPr>
      </a:lvl4pPr>
      <a:lvl5pPr marL="2743200" indent="-304800" algn="l" defTabSz="1218565" rtl="0" eaLnBrk="1" latinLnBrk="0" hangingPunct="1">
        <a:spcBef>
          <a:spcPct val="20000"/>
        </a:spcBef>
        <a:buFont typeface="Arial" panose="020B0604020202020204" pitchFamily="34" charset="0"/>
        <a:buChar char="»"/>
        <a:defRPr sz="1900" kern="1200">
          <a:solidFill>
            <a:srgbClr val="17375E"/>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9pPr>
    </p:bodyStyle>
    <p:otherStyle>
      <a:defPPr>
        <a:defRPr lang="en-US"/>
      </a:defPPr>
      <a:lvl1pPr marL="0" algn="l" defTabSz="1218565" rtl="0" eaLnBrk="1" latinLnBrk="0" hangingPunct="1">
        <a:defRPr sz="2400" kern="1200">
          <a:solidFill>
            <a:schemeClr val="tx1"/>
          </a:solidFill>
          <a:latin typeface="+mn-lt"/>
          <a:ea typeface="+mn-ea"/>
          <a:cs typeface="+mn-cs"/>
        </a:defRPr>
      </a:lvl1pPr>
      <a:lvl2pPr marL="609600" algn="l" defTabSz="1218565" rtl="0" eaLnBrk="1" latinLnBrk="0" hangingPunct="1">
        <a:defRPr sz="2400" kern="1200">
          <a:solidFill>
            <a:schemeClr val="tx1"/>
          </a:solidFill>
          <a:latin typeface="+mn-lt"/>
          <a:ea typeface="+mn-ea"/>
          <a:cs typeface="+mn-cs"/>
        </a:defRPr>
      </a:lvl2pPr>
      <a:lvl3pPr marL="1219200" algn="l" defTabSz="1218565" rtl="0" eaLnBrk="1" latinLnBrk="0" hangingPunct="1">
        <a:defRPr sz="2400" kern="1200">
          <a:solidFill>
            <a:schemeClr val="tx1"/>
          </a:solidFill>
          <a:latin typeface="+mn-lt"/>
          <a:ea typeface="+mn-ea"/>
          <a:cs typeface="+mn-cs"/>
        </a:defRPr>
      </a:lvl3pPr>
      <a:lvl4pPr marL="1828800" algn="l" defTabSz="1218565" rtl="0" eaLnBrk="1" latinLnBrk="0" hangingPunct="1">
        <a:defRPr sz="2400" kern="1200">
          <a:solidFill>
            <a:schemeClr val="tx1"/>
          </a:solidFill>
          <a:latin typeface="+mn-lt"/>
          <a:ea typeface="+mn-ea"/>
          <a:cs typeface="+mn-cs"/>
        </a:defRPr>
      </a:lvl4pPr>
      <a:lvl5pPr marL="2438400" algn="l" defTabSz="1218565" rtl="0" eaLnBrk="1" latinLnBrk="0" hangingPunct="1">
        <a:defRPr sz="2400" kern="1200">
          <a:solidFill>
            <a:schemeClr val="tx1"/>
          </a:solidFill>
          <a:latin typeface="+mn-lt"/>
          <a:ea typeface="+mn-ea"/>
          <a:cs typeface="+mn-cs"/>
        </a:defRPr>
      </a:lvl5pPr>
      <a:lvl6pPr marL="3048000" algn="l" defTabSz="1218565" rtl="0" eaLnBrk="1" latinLnBrk="0" hangingPunct="1">
        <a:defRPr sz="2400" kern="1200">
          <a:solidFill>
            <a:schemeClr val="tx1"/>
          </a:solidFill>
          <a:latin typeface="+mn-lt"/>
          <a:ea typeface="+mn-ea"/>
          <a:cs typeface="+mn-cs"/>
        </a:defRPr>
      </a:lvl6pPr>
      <a:lvl7pPr marL="3657600" algn="l" defTabSz="1218565" rtl="0" eaLnBrk="1" latinLnBrk="0" hangingPunct="1">
        <a:defRPr sz="2400" kern="1200">
          <a:solidFill>
            <a:schemeClr val="tx1"/>
          </a:solidFill>
          <a:latin typeface="+mn-lt"/>
          <a:ea typeface="+mn-ea"/>
          <a:cs typeface="+mn-cs"/>
        </a:defRPr>
      </a:lvl7pPr>
      <a:lvl8pPr marL="4267200" algn="l" defTabSz="1218565" rtl="0" eaLnBrk="1" latinLnBrk="0" hangingPunct="1">
        <a:defRPr sz="2400" kern="1200">
          <a:solidFill>
            <a:schemeClr val="tx1"/>
          </a:solidFill>
          <a:latin typeface="+mn-lt"/>
          <a:ea typeface="+mn-ea"/>
          <a:cs typeface="+mn-cs"/>
        </a:defRPr>
      </a:lvl8pPr>
      <a:lvl9pPr marL="4876800" algn="l" defTabSz="1218565" rtl="0" eaLnBrk="1" latinLnBrk="0" hangingPunct="1">
        <a:defRPr sz="24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5">
            <a:lum/>
          </a:blip>
          <a:srcRect/>
          <a:stretch>
            <a:fillRect/>
          </a:stretch>
        </a:blipFill>
        <a:effectLst/>
      </p:bgPr>
    </p:bg>
    <p:spTree>
      <p:nvGrpSpPr>
        <p:cNvPr id="1" name=""/>
        <p:cNvGrpSpPr/>
        <p:nvPr/>
      </p:nvGrpSpPr>
      <p:grpSpPr>
        <a:xfrm>
          <a:off x="0" y="0"/>
          <a:ext cx="0" cy="0"/>
          <a:chOff x="0" y="0"/>
          <a:chExt cx="0" cy="0"/>
        </a:xfrm>
      </p:grpSpPr>
      <p:pic>
        <p:nvPicPr>
          <p:cNvPr id="10" name="Picture 9" descr="hexa.png"/>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1" y="0"/>
            <a:ext cx="12190413" cy="6859588"/>
          </a:xfrm>
          <a:prstGeom prst="rect">
            <a:avLst/>
          </a:prstGeom>
        </p:spPr>
      </p:pic>
      <p:sp>
        <p:nvSpPr>
          <p:cNvPr id="2" name="Title Placeholder 1"/>
          <p:cNvSpPr>
            <a:spLocks noGrp="1"/>
          </p:cNvSpPr>
          <p:nvPr>
            <p:ph type="title"/>
          </p:nvPr>
        </p:nvSpPr>
        <p:spPr>
          <a:xfrm>
            <a:off x="609521" y="355683"/>
            <a:ext cx="10971372" cy="1143265"/>
          </a:xfrm>
          <a:prstGeom prst="rect">
            <a:avLst/>
          </a:prstGeom>
        </p:spPr>
        <p:txBody>
          <a:bodyPr vert="horz" lIns="91436" tIns="45718" rIns="91436" bIns="45718" rtlCol="0" anchor="ctr">
            <a:normAutofit/>
          </a:bodyPr>
          <a:lstStyle/>
          <a:p>
            <a:r>
              <a:rPr lang="en-US" dirty="0"/>
              <a:t>Click to edit Master title style</a:t>
            </a:r>
          </a:p>
        </p:txBody>
      </p:sp>
      <p:sp>
        <p:nvSpPr>
          <p:cNvPr id="3" name="Text Placeholder 2"/>
          <p:cNvSpPr>
            <a:spLocks noGrp="1"/>
          </p:cNvSpPr>
          <p:nvPr>
            <p:ph type="body" idx="1"/>
          </p:nvPr>
        </p:nvSpPr>
        <p:spPr>
          <a:xfrm>
            <a:off x="609521" y="1600573"/>
            <a:ext cx="10971372" cy="4166564"/>
          </a:xfrm>
          <a:prstGeom prst="rect">
            <a:avLst/>
          </a:prstGeom>
        </p:spPr>
        <p:txBody>
          <a:bodyPr vert="horz" lIns="91436" tIns="45718" rIns="91436" bIns="45718"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reeform 5"/>
          <p:cNvSpPr/>
          <p:nvPr userDrawn="1"/>
        </p:nvSpPr>
        <p:spPr bwMode="auto">
          <a:xfrm rot="5400000">
            <a:off x="11245248" y="6045087"/>
            <a:ext cx="541705" cy="479936"/>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100000">
                <a:schemeClr val="bg1">
                  <a:lumMod val="97000"/>
                </a:schemeClr>
              </a:gs>
              <a:gs pos="2000">
                <a:schemeClr val="bg1">
                  <a:lumMod val="83000"/>
                </a:schemeClr>
              </a:gs>
            </a:gsLst>
            <a:lin ang="18900000" scaled="0"/>
            <a:tileRect/>
          </a:gradFill>
          <a:ln w="12700">
            <a:gradFill flip="none" rotWithShape="1">
              <a:gsLst>
                <a:gs pos="0">
                  <a:schemeClr val="bg1"/>
                </a:gs>
                <a:gs pos="100000">
                  <a:schemeClr val="bg1">
                    <a:lumMod val="80000"/>
                  </a:schemeClr>
                </a:gs>
              </a:gsLst>
              <a:lin ang="18900000" scaled="0"/>
              <a:tileRect/>
            </a:gradFill>
          </a:ln>
          <a:effectLst>
            <a:outerShdw blurRad="165100" dist="76200" dir="2700000" algn="tl" rotWithShape="0">
              <a:prstClr val="black">
                <a:alpha val="30000"/>
              </a:prstClr>
            </a:outerShdw>
          </a:effectLst>
        </p:spPr>
        <p:txBody>
          <a:bodyPr vert="horz" wrap="square" lIns="91436" tIns="45718" rIns="91436" bIns="45718"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4" name="Date Placeholder 3"/>
          <p:cNvSpPr>
            <a:spLocks noGrp="1"/>
          </p:cNvSpPr>
          <p:nvPr>
            <p:ph type="dt" sz="half" idx="2"/>
          </p:nvPr>
        </p:nvSpPr>
        <p:spPr>
          <a:xfrm>
            <a:off x="8939636" y="177842"/>
            <a:ext cx="2844430" cy="365210"/>
          </a:xfrm>
          <a:prstGeom prst="rect">
            <a:avLst/>
          </a:prstGeom>
        </p:spPr>
        <p:txBody>
          <a:bodyPr vert="horz" lIns="91436" tIns="45718" rIns="91436" bIns="45718" rtlCol="0" anchor="ctr"/>
          <a:lstStyle>
            <a:lvl1pPr algn="l">
              <a:defRPr sz="1600">
                <a:solidFill>
                  <a:schemeClr val="tx1">
                    <a:tint val="75000"/>
                  </a:schemeClr>
                </a:solidFill>
              </a:defRPr>
            </a:lvl1pPr>
          </a:lstStyle>
          <a:p>
            <a:pPr>
              <a:defRPr/>
            </a:pPr>
            <a:fld id="{A6620504-D840-6A40-90BC-6F3747762FA2}" type="datetime1">
              <a:rPr lang="en-US" smtClean="0">
                <a:solidFill>
                  <a:prstClr val="black">
                    <a:tint val="75000"/>
                  </a:prstClr>
                </a:solidFill>
              </a:rPr>
              <a:t>5/20/2022</a:t>
            </a:fld>
            <a:endParaRPr lang="en-US" dirty="0">
              <a:solidFill>
                <a:prstClr val="black">
                  <a:tint val="75000"/>
                </a:prstClr>
              </a:solidFill>
            </a:endParaRPr>
          </a:p>
        </p:txBody>
      </p:sp>
      <p:sp>
        <p:nvSpPr>
          <p:cNvPr id="5" name="Footer Placeholder 4"/>
          <p:cNvSpPr>
            <a:spLocks noGrp="1"/>
          </p:cNvSpPr>
          <p:nvPr>
            <p:ph type="ftr" sz="quarter" idx="3"/>
          </p:nvPr>
        </p:nvSpPr>
        <p:spPr>
          <a:xfrm>
            <a:off x="4165059" y="6334005"/>
            <a:ext cx="3860297" cy="365210"/>
          </a:xfrm>
          <a:prstGeom prst="rect">
            <a:avLst/>
          </a:prstGeom>
        </p:spPr>
        <p:txBody>
          <a:bodyPr vert="horz" lIns="91436" tIns="45718" rIns="91436" bIns="45718" rtlCol="0" anchor="ctr"/>
          <a:lstStyle>
            <a:lvl1pPr algn="ctr">
              <a:defRPr sz="1600">
                <a:solidFill>
                  <a:schemeClr val="bg1">
                    <a:lumMod val="65000"/>
                  </a:schemeClr>
                </a:solidFill>
              </a:defRPr>
            </a:lvl1pPr>
          </a:lstStyle>
          <a:p>
            <a:pPr>
              <a:defRPr/>
            </a:pPr>
            <a:r>
              <a:rPr lang="en-US">
                <a:solidFill>
                  <a:prstClr val="white">
                    <a:lumMod val="65000"/>
                  </a:prstClr>
                </a:solidFill>
              </a:rPr>
              <a:t>WWW.DESIGNERSPARADISE.COM</a:t>
            </a:r>
            <a:endParaRPr lang="en-US" dirty="0">
              <a:solidFill>
                <a:prstClr val="white">
                  <a:lumMod val="65000"/>
                </a:prstClr>
              </a:solidFill>
            </a:endParaRPr>
          </a:p>
        </p:txBody>
      </p:sp>
      <p:cxnSp>
        <p:nvCxnSpPr>
          <p:cNvPr id="9" name="Straight Connector 8"/>
          <p:cNvCxnSpPr/>
          <p:nvPr userDrawn="1"/>
        </p:nvCxnSpPr>
        <p:spPr>
          <a:xfrm>
            <a:off x="812694" y="6275254"/>
            <a:ext cx="10463438" cy="19604"/>
          </a:xfrm>
          <a:prstGeom prst="line">
            <a:avLst/>
          </a:prstGeom>
          <a:ln w="9525"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sp>
        <p:nvSpPr>
          <p:cNvPr id="6" name="Slide Number Placeholder 5"/>
          <p:cNvSpPr>
            <a:spLocks noGrp="1"/>
          </p:cNvSpPr>
          <p:nvPr>
            <p:ph type="sldNum" sz="quarter" idx="4"/>
          </p:nvPr>
        </p:nvSpPr>
        <p:spPr>
          <a:xfrm>
            <a:off x="11281415" y="6145720"/>
            <a:ext cx="479938" cy="304871"/>
          </a:xfrm>
          <a:prstGeom prst="rect">
            <a:avLst/>
          </a:prstGeom>
        </p:spPr>
        <p:txBody>
          <a:bodyPr vert="horz" lIns="91436" tIns="45718" rIns="91436" bIns="45718" rtlCol="0" anchor="ctr"/>
          <a:lstStyle>
            <a:lvl1pPr algn="ctr">
              <a:defRPr sz="1600" b="0">
                <a:solidFill>
                  <a:schemeClr val="tx1">
                    <a:lumMod val="50000"/>
                    <a:lumOff val="50000"/>
                  </a:schemeClr>
                </a:solidFill>
                <a:latin typeface="Impact" panose="020B0806030902050204" pitchFamily="34" charset="0"/>
                <a:ea typeface="Impact" panose="020B0806030902050204" pitchFamily="34" charset="0"/>
                <a:cs typeface="Impact" panose="020B0806030902050204" pitchFamily="34" charset="0"/>
              </a:defRPr>
            </a:lvl1pPr>
          </a:lstStyle>
          <a:p>
            <a:pPr>
              <a:defRPr/>
            </a:pPr>
            <a:fld id="{857B18ED-D931-45F4-8873-1BEDAB4DC03E}" type="slidenum">
              <a:rPr lang="en-US" smtClean="0">
                <a:solidFill>
                  <a:prstClr val="black">
                    <a:lumMod val="50000"/>
                    <a:lumOff val="50000"/>
                  </a:prstClr>
                </a:solidFill>
              </a:rPr>
              <a:t>‹#›</a:t>
            </a:fld>
            <a:endParaRPr lang="en-US" dirty="0">
              <a:solidFill>
                <a:prstClr val="black">
                  <a:lumMod val="50000"/>
                  <a:lumOff val="50000"/>
                </a:prstClr>
              </a:solidFill>
            </a:endParaRPr>
          </a:p>
        </p:txBody>
      </p:sp>
    </p:spTree>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Lst>
  <mc:AlternateContent xmlns:mc="http://schemas.openxmlformats.org/markup-compatibility/2006">
    <mc:Choice xmlns:p14="http://schemas.microsoft.com/office/powerpoint/2010/main" Requires="p14">
      <p:transition p14:dur="0" advClick="0" advTm="1000"/>
    </mc:Choice>
    <mc:Fallback>
      <p:transition advClick="0" advTm="1000"/>
    </mc:Fallback>
  </mc:AlternateContent>
  <p:hf hdr="0" ftr="0" dt="0"/>
  <p:txStyles>
    <p:titleStyle>
      <a:lvl1pPr algn="l" defTabSz="1218565" rtl="0" eaLnBrk="1" latinLnBrk="0" hangingPunct="1">
        <a:spcBef>
          <a:spcPct val="0"/>
        </a:spcBef>
        <a:buNone/>
        <a:defRPr sz="4600" kern="1200">
          <a:solidFill>
            <a:srgbClr val="17375E"/>
          </a:solidFill>
          <a:latin typeface="Signika"/>
          <a:ea typeface="Open Sans Extrabold" pitchFamily="34" charset="0"/>
          <a:cs typeface="Signika"/>
        </a:defRPr>
      </a:lvl1pPr>
    </p:titleStyle>
    <p:bodyStyle>
      <a:lvl1pPr marL="457200" indent="-457200" algn="l" defTabSz="1218565" rtl="0" eaLnBrk="1" latinLnBrk="0" hangingPunct="1">
        <a:spcBef>
          <a:spcPct val="20000"/>
        </a:spcBef>
        <a:buFont typeface="Arial" panose="020B0604020202020204" pitchFamily="34" charset="0"/>
        <a:buChar char="•"/>
        <a:defRPr sz="2700" kern="1200">
          <a:solidFill>
            <a:srgbClr val="17375E"/>
          </a:solidFill>
          <a:latin typeface="+mn-lt"/>
          <a:ea typeface="+mn-ea"/>
          <a:cs typeface="+mn-cs"/>
        </a:defRPr>
      </a:lvl1pPr>
      <a:lvl2pPr marL="990600" indent="-381000" algn="l" defTabSz="1218565" rtl="0" eaLnBrk="1" latinLnBrk="0" hangingPunct="1">
        <a:spcBef>
          <a:spcPct val="20000"/>
        </a:spcBef>
        <a:buFont typeface="Arial" panose="020B0604020202020204" pitchFamily="34" charset="0"/>
        <a:buChar char="–"/>
        <a:defRPr sz="2400" kern="1200">
          <a:solidFill>
            <a:srgbClr val="17375E"/>
          </a:solidFill>
          <a:latin typeface="+mn-lt"/>
          <a:ea typeface="+mn-ea"/>
          <a:cs typeface="+mn-cs"/>
        </a:defRPr>
      </a:lvl2pPr>
      <a:lvl3pPr marL="1524000" indent="-304800" algn="l" defTabSz="1218565" rtl="0" eaLnBrk="1" latinLnBrk="0" hangingPunct="1">
        <a:spcBef>
          <a:spcPct val="20000"/>
        </a:spcBef>
        <a:buFont typeface="Arial" panose="020B0604020202020204" pitchFamily="34" charset="0"/>
        <a:buChar char="•"/>
        <a:defRPr sz="2200" kern="1200">
          <a:solidFill>
            <a:srgbClr val="17375E"/>
          </a:solidFill>
          <a:latin typeface="+mn-lt"/>
          <a:ea typeface="+mn-ea"/>
          <a:cs typeface="+mn-cs"/>
        </a:defRPr>
      </a:lvl3pPr>
      <a:lvl4pPr marL="2133600" indent="-304800" algn="l" defTabSz="1218565" rtl="0" eaLnBrk="1" latinLnBrk="0" hangingPunct="1">
        <a:spcBef>
          <a:spcPct val="20000"/>
        </a:spcBef>
        <a:buFont typeface="Arial" panose="020B0604020202020204" pitchFamily="34" charset="0"/>
        <a:buChar char="–"/>
        <a:defRPr sz="1900" kern="1200">
          <a:solidFill>
            <a:srgbClr val="17375E"/>
          </a:solidFill>
          <a:latin typeface="+mn-lt"/>
          <a:ea typeface="+mn-ea"/>
          <a:cs typeface="+mn-cs"/>
        </a:defRPr>
      </a:lvl4pPr>
      <a:lvl5pPr marL="2743200" indent="-304800" algn="l" defTabSz="1218565" rtl="0" eaLnBrk="1" latinLnBrk="0" hangingPunct="1">
        <a:spcBef>
          <a:spcPct val="20000"/>
        </a:spcBef>
        <a:buFont typeface="Arial" panose="020B0604020202020204" pitchFamily="34" charset="0"/>
        <a:buChar char="»"/>
        <a:defRPr sz="1900" kern="1200">
          <a:solidFill>
            <a:srgbClr val="17375E"/>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9pPr>
    </p:bodyStyle>
    <p:otherStyle>
      <a:defPPr>
        <a:defRPr lang="en-US"/>
      </a:defPPr>
      <a:lvl1pPr marL="0" algn="l" defTabSz="1218565" rtl="0" eaLnBrk="1" latinLnBrk="0" hangingPunct="1">
        <a:defRPr sz="2400" kern="1200">
          <a:solidFill>
            <a:schemeClr val="tx1"/>
          </a:solidFill>
          <a:latin typeface="+mn-lt"/>
          <a:ea typeface="+mn-ea"/>
          <a:cs typeface="+mn-cs"/>
        </a:defRPr>
      </a:lvl1pPr>
      <a:lvl2pPr marL="609600" algn="l" defTabSz="1218565" rtl="0" eaLnBrk="1" latinLnBrk="0" hangingPunct="1">
        <a:defRPr sz="2400" kern="1200">
          <a:solidFill>
            <a:schemeClr val="tx1"/>
          </a:solidFill>
          <a:latin typeface="+mn-lt"/>
          <a:ea typeface="+mn-ea"/>
          <a:cs typeface="+mn-cs"/>
        </a:defRPr>
      </a:lvl2pPr>
      <a:lvl3pPr marL="1219200" algn="l" defTabSz="1218565" rtl="0" eaLnBrk="1" latinLnBrk="0" hangingPunct="1">
        <a:defRPr sz="2400" kern="1200">
          <a:solidFill>
            <a:schemeClr val="tx1"/>
          </a:solidFill>
          <a:latin typeface="+mn-lt"/>
          <a:ea typeface="+mn-ea"/>
          <a:cs typeface="+mn-cs"/>
        </a:defRPr>
      </a:lvl3pPr>
      <a:lvl4pPr marL="1828800" algn="l" defTabSz="1218565" rtl="0" eaLnBrk="1" latinLnBrk="0" hangingPunct="1">
        <a:defRPr sz="2400" kern="1200">
          <a:solidFill>
            <a:schemeClr val="tx1"/>
          </a:solidFill>
          <a:latin typeface="+mn-lt"/>
          <a:ea typeface="+mn-ea"/>
          <a:cs typeface="+mn-cs"/>
        </a:defRPr>
      </a:lvl4pPr>
      <a:lvl5pPr marL="2438400" algn="l" defTabSz="1218565" rtl="0" eaLnBrk="1" latinLnBrk="0" hangingPunct="1">
        <a:defRPr sz="2400" kern="1200">
          <a:solidFill>
            <a:schemeClr val="tx1"/>
          </a:solidFill>
          <a:latin typeface="+mn-lt"/>
          <a:ea typeface="+mn-ea"/>
          <a:cs typeface="+mn-cs"/>
        </a:defRPr>
      </a:lvl5pPr>
      <a:lvl6pPr marL="3048000" algn="l" defTabSz="1218565" rtl="0" eaLnBrk="1" latinLnBrk="0" hangingPunct="1">
        <a:defRPr sz="2400" kern="1200">
          <a:solidFill>
            <a:schemeClr val="tx1"/>
          </a:solidFill>
          <a:latin typeface="+mn-lt"/>
          <a:ea typeface="+mn-ea"/>
          <a:cs typeface="+mn-cs"/>
        </a:defRPr>
      </a:lvl6pPr>
      <a:lvl7pPr marL="3657600" algn="l" defTabSz="1218565" rtl="0" eaLnBrk="1" latinLnBrk="0" hangingPunct="1">
        <a:defRPr sz="2400" kern="1200">
          <a:solidFill>
            <a:schemeClr val="tx1"/>
          </a:solidFill>
          <a:latin typeface="+mn-lt"/>
          <a:ea typeface="+mn-ea"/>
          <a:cs typeface="+mn-cs"/>
        </a:defRPr>
      </a:lvl7pPr>
      <a:lvl8pPr marL="4267200" algn="l" defTabSz="1218565" rtl="0" eaLnBrk="1" latinLnBrk="0" hangingPunct="1">
        <a:defRPr sz="2400" kern="1200">
          <a:solidFill>
            <a:schemeClr val="tx1"/>
          </a:solidFill>
          <a:latin typeface="+mn-lt"/>
          <a:ea typeface="+mn-ea"/>
          <a:cs typeface="+mn-cs"/>
        </a:defRPr>
      </a:lvl8pPr>
      <a:lvl9pPr marL="4876800" algn="l" defTabSz="1218565" rtl="0" eaLnBrk="1" latinLnBrk="0" hangingPunct="1">
        <a:defRPr sz="24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5">
            <a:lum/>
          </a:blip>
          <a:srcRect/>
          <a:stretch>
            <a:fillRect/>
          </a:stretch>
        </a:blipFill>
        <a:effectLst/>
      </p:bgPr>
    </p:bg>
    <p:spTree>
      <p:nvGrpSpPr>
        <p:cNvPr id="1" name=""/>
        <p:cNvGrpSpPr/>
        <p:nvPr/>
      </p:nvGrpSpPr>
      <p:grpSpPr>
        <a:xfrm>
          <a:off x="0" y="0"/>
          <a:ext cx="0" cy="0"/>
          <a:chOff x="0" y="0"/>
          <a:chExt cx="0" cy="0"/>
        </a:xfrm>
      </p:grpSpPr>
      <p:pic>
        <p:nvPicPr>
          <p:cNvPr id="10" name="Picture 9" descr="hexa.png"/>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1" y="0"/>
            <a:ext cx="12190413" cy="6859588"/>
          </a:xfrm>
          <a:prstGeom prst="rect">
            <a:avLst/>
          </a:prstGeom>
        </p:spPr>
      </p:pic>
      <p:sp>
        <p:nvSpPr>
          <p:cNvPr id="2" name="Title Placeholder 1"/>
          <p:cNvSpPr>
            <a:spLocks noGrp="1"/>
          </p:cNvSpPr>
          <p:nvPr>
            <p:ph type="title"/>
          </p:nvPr>
        </p:nvSpPr>
        <p:spPr>
          <a:xfrm>
            <a:off x="609521" y="355683"/>
            <a:ext cx="10971372" cy="1143265"/>
          </a:xfrm>
          <a:prstGeom prst="rect">
            <a:avLst/>
          </a:prstGeom>
        </p:spPr>
        <p:txBody>
          <a:bodyPr vert="horz" lIns="91436" tIns="45718" rIns="91436" bIns="45718" rtlCol="0" anchor="ctr">
            <a:normAutofit/>
          </a:bodyPr>
          <a:lstStyle/>
          <a:p>
            <a:r>
              <a:rPr lang="en-US" dirty="0"/>
              <a:t>Click to edit Master title style</a:t>
            </a:r>
          </a:p>
        </p:txBody>
      </p:sp>
      <p:sp>
        <p:nvSpPr>
          <p:cNvPr id="3" name="Text Placeholder 2"/>
          <p:cNvSpPr>
            <a:spLocks noGrp="1"/>
          </p:cNvSpPr>
          <p:nvPr>
            <p:ph type="body" idx="1"/>
          </p:nvPr>
        </p:nvSpPr>
        <p:spPr>
          <a:xfrm>
            <a:off x="609521" y="1600573"/>
            <a:ext cx="10971372" cy="4166564"/>
          </a:xfrm>
          <a:prstGeom prst="rect">
            <a:avLst/>
          </a:prstGeom>
        </p:spPr>
        <p:txBody>
          <a:bodyPr vert="horz" lIns="91436" tIns="45718" rIns="91436" bIns="45718"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reeform 5"/>
          <p:cNvSpPr/>
          <p:nvPr userDrawn="1"/>
        </p:nvSpPr>
        <p:spPr bwMode="auto">
          <a:xfrm rot="5400000">
            <a:off x="11245248" y="6045087"/>
            <a:ext cx="541705" cy="479936"/>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100000">
                <a:schemeClr val="bg1">
                  <a:lumMod val="97000"/>
                </a:schemeClr>
              </a:gs>
              <a:gs pos="2000">
                <a:schemeClr val="bg1">
                  <a:lumMod val="83000"/>
                </a:schemeClr>
              </a:gs>
            </a:gsLst>
            <a:lin ang="18900000" scaled="0"/>
            <a:tileRect/>
          </a:gradFill>
          <a:ln w="12700">
            <a:gradFill flip="none" rotWithShape="1">
              <a:gsLst>
                <a:gs pos="0">
                  <a:schemeClr val="bg1"/>
                </a:gs>
                <a:gs pos="100000">
                  <a:schemeClr val="bg1">
                    <a:lumMod val="80000"/>
                  </a:schemeClr>
                </a:gs>
              </a:gsLst>
              <a:lin ang="18900000" scaled="0"/>
              <a:tileRect/>
            </a:gradFill>
          </a:ln>
          <a:effectLst>
            <a:outerShdw blurRad="165100" dist="76200" dir="2700000" algn="tl" rotWithShape="0">
              <a:prstClr val="black">
                <a:alpha val="30000"/>
              </a:prstClr>
            </a:outerShdw>
          </a:effectLst>
        </p:spPr>
        <p:txBody>
          <a:bodyPr vert="horz" wrap="square" lIns="91436" tIns="45718" rIns="91436" bIns="45718"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4" name="Date Placeholder 3"/>
          <p:cNvSpPr>
            <a:spLocks noGrp="1"/>
          </p:cNvSpPr>
          <p:nvPr>
            <p:ph type="dt" sz="half" idx="2"/>
          </p:nvPr>
        </p:nvSpPr>
        <p:spPr>
          <a:xfrm>
            <a:off x="8939636" y="177842"/>
            <a:ext cx="2844430" cy="365210"/>
          </a:xfrm>
          <a:prstGeom prst="rect">
            <a:avLst/>
          </a:prstGeom>
        </p:spPr>
        <p:txBody>
          <a:bodyPr vert="horz" lIns="91436" tIns="45718" rIns="91436" bIns="45718" rtlCol="0" anchor="ctr"/>
          <a:lstStyle>
            <a:lvl1pPr algn="l">
              <a:defRPr sz="1600">
                <a:solidFill>
                  <a:schemeClr val="tx1">
                    <a:tint val="75000"/>
                  </a:schemeClr>
                </a:solidFill>
              </a:defRPr>
            </a:lvl1pPr>
          </a:lstStyle>
          <a:p>
            <a:pPr>
              <a:defRPr/>
            </a:pPr>
            <a:fld id="{A6620504-D840-6A40-90BC-6F3747762FA2}" type="datetime1">
              <a:rPr lang="en-US" smtClean="0">
                <a:solidFill>
                  <a:prstClr val="black">
                    <a:tint val="75000"/>
                  </a:prstClr>
                </a:solidFill>
              </a:rPr>
              <a:t>5/20/2022</a:t>
            </a:fld>
            <a:endParaRPr lang="en-US" dirty="0">
              <a:solidFill>
                <a:prstClr val="black">
                  <a:tint val="75000"/>
                </a:prstClr>
              </a:solidFill>
            </a:endParaRPr>
          </a:p>
        </p:txBody>
      </p:sp>
      <p:sp>
        <p:nvSpPr>
          <p:cNvPr id="5" name="Footer Placeholder 4"/>
          <p:cNvSpPr>
            <a:spLocks noGrp="1"/>
          </p:cNvSpPr>
          <p:nvPr>
            <p:ph type="ftr" sz="quarter" idx="3"/>
          </p:nvPr>
        </p:nvSpPr>
        <p:spPr>
          <a:xfrm>
            <a:off x="4165059" y="6334005"/>
            <a:ext cx="3860297" cy="365210"/>
          </a:xfrm>
          <a:prstGeom prst="rect">
            <a:avLst/>
          </a:prstGeom>
        </p:spPr>
        <p:txBody>
          <a:bodyPr vert="horz" lIns="91436" tIns="45718" rIns="91436" bIns="45718" rtlCol="0" anchor="ctr"/>
          <a:lstStyle>
            <a:lvl1pPr algn="ctr">
              <a:defRPr sz="1600">
                <a:solidFill>
                  <a:schemeClr val="bg1">
                    <a:lumMod val="65000"/>
                  </a:schemeClr>
                </a:solidFill>
              </a:defRPr>
            </a:lvl1pPr>
          </a:lstStyle>
          <a:p>
            <a:pPr>
              <a:defRPr/>
            </a:pPr>
            <a:r>
              <a:rPr lang="en-US">
                <a:solidFill>
                  <a:prstClr val="white">
                    <a:lumMod val="65000"/>
                  </a:prstClr>
                </a:solidFill>
              </a:rPr>
              <a:t>WWW.DESIGNERSPARADISE.COM</a:t>
            </a:r>
            <a:endParaRPr lang="en-US" dirty="0">
              <a:solidFill>
                <a:prstClr val="white">
                  <a:lumMod val="65000"/>
                </a:prstClr>
              </a:solidFill>
            </a:endParaRPr>
          </a:p>
        </p:txBody>
      </p:sp>
      <p:cxnSp>
        <p:nvCxnSpPr>
          <p:cNvPr id="9" name="Straight Connector 8"/>
          <p:cNvCxnSpPr/>
          <p:nvPr userDrawn="1"/>
        </p:nvCxnSpPr>
        <p:spPr>
          <a:xfrm>
            <a:off x="812694" y="6275254"/>
            <a:ext cx="10463438" cy="19604"/>
          </a:xfrm>
          <a:prstGeom prst="line">
            <a:avLst/>
          </a:prstGeom>
          <a:ln w="9525"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sp>
        <p:nvSpPr>
          <p:cNvPr id="6" name="Slide Number Placeholder 5"/>
          <p:cNvSpPr>
            <a:spLocks noGrp="1"/>
          </p:cNvSpPr>
          <p:nvPr>
            <p:ph type="sldNum" sz="quarter" idx="4"/>
          </p:nvPr>
        </p:nvSpPr>
        <p:spPr>
          <a:xfrm>
            <a:off x="11281415" y="6145720"/>
            <a:ext cx="479938" cy="304871"/>
          </a:xfrm>
          <a:prstGeom prst="rect">
            <a:avLst/>
          </a:prstGeom>
        </p:spPr>
        <p:txBody>
          <a:bodyPr vert="horz" lIns="91436" tIns="45718" rIns="91436" bIns="45718" rtlCol="0" anchor="ctr"/>
          <a:lstStyle>
            <a:lvl1pPr algn="ctr">
              <a:defRPr sz="1600" b="0">
                <a:solidFill>
                  <a:schemeClr val="tx1">
                    <a:lumMod val="50000"/>
                    <a:lumOff val="50000"/>
                  </a:schemeClr>
                </a:solidFill>
                <a:latin typeface="Impact" panose="020B0806030902050204" pitchFamily="34" charset="0"/>
                <a:ea typeface="Impact" panose="020B0806030902050204" pitchFamily="34" charset="0"/>
                <a:cs typeface="Impact" panose="020B0806030902050204" pitchFamily="34" charset="0"/>
              </a:defRPr>
            </a:lvl1pPr>
          </a:lstStyle>
          <a:p>
            <a:pPr>
              <a:defRPr/>
            </a:pPr>
            <a:fld id="{857B18ED-D931-45F4-8873-1BEDAB4DC03E}" type="slidenum">
              <a:rPr lang="en-US" smtClean="0">
                <a:solidFill>
                  <a:prstClr val="black">
                    <a:lumMod val="50000"/>
                    <a:lumOff val="50000"/>
                  </a:prstClr>
                </a:solidFill>
              </a:rPr>
              <a:t>‹#›</a:t>
            </a:fld>
            <a:endParaRPr lang="en-US" dirty="0">
              <a:solidFill>
                <a:prstClr val="black">
                  <a:lumMod val="50000"/>
                  <a:lumOff val="50000"/>
                </a:prstClr>
              </a:solidFill>
            </a:endParaRPr>
          </a:p>
        </p:txBody>
      </p:sp>
    </p:spTree>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Lst>
  <mc:AlternateContent xmlns:mc="http://schemas.openxmlformats.org/markup-compatibility/2006">
    <mc:Choice xmlns:p14="http://schemas.microsoft.com/office/powerpoint/2010/main" Requires="p14">
      <p:transition p14:dur="0" advClick="0" advTm="1000"/>
    </mc:Choice>
    <mc:Fallback>
      <p:transition advClick="0" advTm="1000"/>
    </mc:Fallback>
  </mc:AlternateContent>
  <p:hf hdr="0" ftr="0" dt="0"/>
  <p:txStyles>
    <p:titleStyle>
      <a:lvl1pPr algn="l" defTabSz="1218565" rtl="0" eaLnBrk="1" latinLnBrk="0" hangingPunct="1">
        <a:spcBef>
          <a:spcPct val="0"/>
        </a:spcBef>
        <a:buNone/>
        <a:defRPr sz="4600" kern="1200">
          <a:solidFill>
            <a:srgbClr val="17375E"/>
          </a:solidFill>
          <a:latin typeface="Signika"/>
          <a:ea typeface="Open Sans Extrabold" pitchFamily="34" charset="0"/>
          <a:cs typeface="Signika"/>
        </a:defRPr>
      </a:lvl1pPr>
    </p:titleStyle>
    <p:bodyStyle>
      <a:lvl1pPr marL="457200" indent="-457200" algn="l" defTabSz="1218565" rtl="0" eaLnBrk="1" latinLnBrk="0" hangingPunct="1">
        <a:spcBef>
          <a:spcPct val="20000"/>
        </a:spcBef>
        <a:buFont typeface="Arial" panose="020B0604020202020204" pitchFamily="34" charset="0"/>
        <a:buChar char="•"/>
        <a:defRPr sz="2700" kern="1200">
          <a:solidFill>
            <a:srgbClr val="17375E"/>
          </a:solidFill>
          <a:latin typeface="+mn-lt"/>
          <a:ea typeface="+mn-ea"/>
          <a:cs typeface="+mn-cs"/>
        </a:defRPr>
      </a:lvl1pPr>
      <a:lvl2pPr marL="990600" indent="-381000" algn="l" defTabSz="1218565" rtl="0" eaLnBrk="1" latinLnBrk="0" hangingPunct="1">
        <a:spcBef>
          <a:spcPct val="20000"/>
        </a:spcBef>
        <a:buFont typeface="Arial" panose="020B0604020202020204" pitchFamily="34" charset="0"/>
        <a:buChar char="–"/>
        <a:defRPr sz="2400" kern="1200">
          <a:solidFill>
            <a:srgbClr val="17375E"/>
          </a:solidFill>
          <a:latin typeface="+mn-lt"/>
          <a:ea typeface="+mn-ea"/>
          <a:cs typeface="+mn-cs"/>
        </a:defRPr>
      </a:lvl2pPr>
      <a:lvl3pPr marL="1524000" indent="-304800" algn="l" defTabSz="1218565" rtl="0" eaLnBrk="1" latinLnBrk="0" hangingPunct="1">
        <a:spcBef>
          <a:spcPct val="20000"/>
        </a:spcBef>
        <a:buFont typeface="Arial" panose="020B0604020202020204" pitchFamily="34" charset="0"/>
        <a:buChar char="•"/>
        <a:defRPr sz="2200" kern="1200">
          <a:solidFill>
            <a:srgbClr val="17375E"/>
          </a:solidFill>
          <a:latin typeface="+mn-lt"/>
          <a:ea typeface="+mn-ea"/>
          <a:cs typeface="+mn-cs"/>
        </a:defRPr>
      </a:lvl3pPr>
      <a:lvl4pPr marL="2133600" indent="-304800" algn="l" defTabSz="1218565" rtl="0" eaLnBrk="1" latinLnBrk="0" hangingPunct="1">
        <a:spcBef>
          <a:spcPct val="20000"/>
        </a:spcBef>
        <a:buFont typeface="Arial" panose="020B0604020202020204" pitchFamily="34" charset="0"/>
        <a:buChar char="–"/>
        <a:defRPr sz="1900" kern="1200">
          <a:solidFill>
            <a:srgbClr val="17375E"/>
          </a:solidFill>
          <a:latin typeface="+mn-lt"/>
          <a:ea typeface="+mn-ea"/>
          <a:cs typeface="+mn-cs"/>
        </a:defRPr>
      </a:lvl4pPr>
      <a:lvl5pPr marL="2743200" indent="-304800" algn="l" defTabSz="1218565" rtl="0" eaLnBrk="1" latinLnBrk="0" hangingPunct="1">
        <a:spcBef>
          <a:spcPct val="20000"/>
        </a:spcBef>
        <a:buFont typeface="Arial" panose="020B0604020202020204" pitchFamily="34" charset="0"/>
        <a:buChar char="»"/>
        <a:defRPr sz="1900" kern="1200">
          <a:solidFill>
            <a:srgbClr val="17375E"/>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9pPr>
    </p:bodyStyle>
    <p:otherStyle>
      <a:defPPr>
        <a:defRPr lang="en-US"/>
      </a:defPPr>
      <a:lvl1pPr marL="0" algn="l" defTabSz="1218565" rtl="0" eaLnBrk="1" latinLnBrk="0" hangingPunct="1">
        <a:defRPr sz="2400" kern="1200">
          <a:solidFill>
            <a:schemeClr val="tx1"/>
          </a:solidFill>
          <a:latin typeface="+mn-lt"/>
          <a:ea typeface="+mn-ea"/>
          <a:cs typeface="+mn-cs"/>
        </a:defRPr>
      </a:lvl1pPr>
      <a:lvl2pPr marL="609600" algn="l" defTabSz="1218565" rtl="0" eaLnBrk="1" latinLnBrk="0" hangingPunct="1">
        <a:defRPr sz="2400" kern="1200">
          <a:solidFill>
            <a:schemeClr val="tx1"/>
          </a:solidFill>
          <a:latin typeface="+mn-lt"/>
          <a:ea typeface="+mn-ea"/>
          <a:cs typeface="+mn-cs"/>
        </a:defRPr>
      </a:lvl2pPr>
      <a:lvl3pPr marL="1219200" algn="l" defTabSz="1218565" rtl="0" eaLnBrk="1" latinLnBrk="0" hangingPunct="1">
        <a:defRPr sz="2400" kern="1200">
          <a:solidFill>
            <a:schemeClr val="tx1"/>
          </a:solidFill>
          <a:latin typeface="+mn-lt"/>
          <a:ea typeface="+mn-ea"/>
          <a:cs typeface="+mn-cs"/>
        </a:defRPr>
      </a:lvl3pPr>
      <a:lvl4pPr marL="1828800" algn="l" defTabSz="1218565" rtl="0" eaLnBrk="1" latinLnBrk="0" hangingPunct="1">
        <a:defRPr sz="2400" kern="1200">
          <a:solidFill>
            <a:schemeClr val="tx1"/>
          </a:solidFill>
          <a:latin typeface="+mn-lt"/>
          <a:ea typeface="+mn-ea"/>
          <a:cs typeface="+mn-cs"/>
        </a:defRPr>
      </a:lvl4pPr>
      <a:lvl5pPr marL="2438400" algn="l" defTabSz="1218565" rtl="0" eaLnBrk="1" latinLnBrk="0" hangingPunct="1">
        <a:defRPr sz="2400" kern="1200">
          <a:solidFill>
            <a:schemeClr val="tx1"/>
          </a:solidFill>
          <a:latin typeface="+mn-lt"/>
          <a:ea typeface="+mn-ea"/>
          <a:cs typeface="+mn-cs"/>
        </a:defRPr>
      </a:lvl5pPr>
      <a:lvl6pPr marL="3048000" algn="l" defTabSz="1218565" rtl="0" eaLnBrk="1" latinLnBrk="0" hangingPunct="1">
        <a:defRPr sz="2400" kern="1200">
          <a:solidFill>
            <a:schemeClr val="tx1"/>
          </a:solidFill>
          <a:latin typeface="+mn-lt"/>
          <a:ea typeface="+mn-ea"/>
          <a:cs typeface="+mn-cs"/>
        </a:defRPr>
      </a:lvl6pPr>
      <a:lvl7pPr marL="3657600" algn="l" defTabSz="1218565" rtl="0" eaLnBrk="1" latinLnBrk="0" hangingPunct="1">
        <a:defRPr sz="2400" kern="1200">
          <a:solidFill>
            <a:schemeClr val="tx1"/>
          </a:solidFill>
          <a:latin typeface="+mn-lt"/>
          <a:ea typeface="+mn-ea"/>
          <a:cs typeface="+mn-cs"/>
        </a:defRPr>
      </a:lvl7pPr>
      <a:lvl8pPr marL="4267200" algn="l" defTabSz="1218565" rtl="0" eaLnBrk="1" latinLnBrk="0" hangingPunct="1">
        <a:defRPr sz="2400" kern="1200">
          <a:solidFill>
            <a:schemeClr val="tx1"/>
          </a:solidFill>
          <a:latin typeface="+mn-lt"/>
          <a:ea typeface="+mn-ea"/>
          <a:cs typeface="+mn-cs"/>
        </a:defRPr>
      </a:lvl8pPr>
      <a:lvl9pPr marL="4876800" algn="l" defTabSz="1218565" rtl="0" eaLnBrk="1" latinLnBrk="0" hangingPunct="1">
        <a:defRPr sz="24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5">
            <a:lum/>
          </a:blip>
          <a:srcRect/>
          <a:stretch>
            <a:fillRect/>
          </a:stretch>
        </a:blipFill>
        <a:effectLst/>
      </p:bgPr>
    </p:bg>
    <p:spTree>
      <p:nvGrpSpPr>
        <p:cNvPr id="1" name=""/>
        <p:cNvGrpSpPr/>
        <p:nvPr/>
      </p:nvGrpSpPr>
      <p:grpSpPr>
        <a:xfrm>
          <a:off x="0" y="0"/>
          <a:ext cx="0" cy="0"/>
          <a:chOff x="0" y="0"/>
          <a:chExt cx="0" cy="0"/>
        </a:xfrm>
      </p:grpSpPr>
      <p:pic>
        <p:nvPicPr>
          <p:cNvPr id="10" name="Picture 9" descr="hexa.png"/>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1" y="0"/>
            <a:ext cx="12190413" cy="6859588"/>
          </a:xfrm>
          <a:prstGeom prst="rect">
            <a:avLst/>
          </a:prstGeom>
        </p:spPr>
      </p:pic>
      <p:sp>
        <p:nvSpPr>
          <p:cNvPr id="2" name="Title Placeholder 1"/>
          <p:cNvSpPr>
            <a:spLocks noGrp="1"/>
          </p:cNvSpPr>
          <p:nvPr>
            <p:ph type="title"/>
          </p:nvPr>
        </p:nvSpPr>
        <p:spPr>
          <a:xfrm>
            <a:off x="609521" y="355683"/>
            <a:ext cx="10971372" cy="1143265"/>
          </a:xfrm>
          <a:prstGeom prst="rect">
            <a:avLst/>
          </a:prstGeom>
        </p:spPr>
        <p:txBody>
          <a:bodyPr vert="horz" lIns="91436" tIns="45718" rIns="91436" bIns="45718" rtlCol="0" anchor="ctr">
            <a:normAutofit/>
          </a:bodyPr>
          <a:lstStyle/>
          <a:p>
            <a:r>
              <a:rPr lang="en-US" dirty="0"/>
              <a:t>Click to edit Master title style</a:t>
            </a:r>
          </a:p>
        </p:txBody>
      </p:sp>
      <p:sp>
        <p:nvSpPr>
          <p:cNvPr id="3" name="Text Placeholder 2"/>
          <p:cNvSpPr>
            <a:spLocks noGrp="1"/>
          </p:cNvSpPr>
          <p:nvPr>
            <p:ph type="body" idx="1"/>
          </p:nvPr>
        </p:nvSpPr>
        <p:spPr>
          <a:xfrm>
            <a:off x="609521" y="1600573"/>
            <a:ext cx="10971372" cy="4166564"/>
          </a:xfrm>
          <a:prstGeom prst="rect">
            <a:avLst/>
          </a:prstGeom>
        </p:spPr>
        <p:txBody>
          <a:bodyPr vert="horz" lIns="91436" tIns="45718" rIns="91436" bIns="45718"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reeform 5"/>
          <p:cNvSpPr/>
          <p:nvPr userDrawn="1"/>
        </p:nvSpPr>
        <p:spPr bwMode="auto">
          <a:xfrm rot="5400000">
            <a:off x="11245248" y="6045087"/>
            <a:ext cx="541705" cy="479936"/>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100000">
                <a:schemeClr val="bg1">
                  <a:lumMod val="97000"/>
                </a:schemeClr>
              </a:gs>
              <a:gs pos="2000">
                <a:schemeClr val="bg1">
                  <a:lumMod val="83000"/>
                </a:schemeClr>
              </a:gs>
            </a:gsLst>
            <a:lin ang="18900000" scaled="0"/>
            <a:tileRect/>
          </a:gradFill>
          <a:ln w="12700">
            <a:gradFill flip="none" rotWithShape="1">
              <a:gsLst>
                <a:gs pos="0">
                  <a:schemeClr val="bg1"/>
                </a:gs>
                <a:gs pos="100000">
                  <a:schemeClr val="bg1">
                    <a:lumMod val="80000"/>
                  </a:schemeClr>
                </a:gs>
              </a:gsLst>
              <a:lin ang="18900000" scaled="0"/>
              <a:tileRect/>
            </a:gradFill>
          </a:ln>
          <a:effectLst>
            <a:outerShdw blurRad="165100" dist="76200" dir="2700000" algn="tl" rotWithShape="0">
              <a:prstClr val="black">
                <a:alpha val="30000"/>
              </a:prstClr>
            </a:outerShdw>
          </a:effectLst>
        </p:spPr>
        <p:txBody>
          <a:bodyPr vert="horz" wrap="square" lIns="91436" tIns="45718" rIns="91436" bIns="45718"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4" name="Date Placeholder 3"/>
          <p:cNvSpPr>
            <a:spLocks noGrp="1"/>
          </p:cNvSpPr>
          <p:nvPr>
            <p:ph type="dt" sz="half" idx="2"/>
          </p:nvPr>
        </p:nvSpPr>
        <p:spPr>
          <a:xfrm>
            <a:off x="8939636" y="177842"/>
            <a:ext cx="2844430" cy="365210"/>
          </a:xfrm>
          <a:prstGeom prst="rect">
            <a:avLst/>
          </a:prstGeom>
        </p:spPr>
        <p:txBody>
          <a:bodyPr vert="horz" lIns="91436" tIns="45718" rIns="91436" bIns="45718" rtlCol="0" anchor="ctr"/>
          <a:lstStyle>
            <a:lvl1pPr algn="l">
              <a:defRPr sz="1600">
                <a:solidFill>
                  <a:schemeClr val="tx1">
                    <a:tint val="75000"/>
                  </a:schemeClr>
                </a:solidFill>
              </a:defRPr>
            </a:lvl1pPr>
          </a:lstStyle>
          <a:p>
            <a:pPr>
              <a:defRPr/>
            </a:pPr>
            <a:fld id="{A6620504-D840-6A40-90BC-6F3747762FA2}" type="datetime1">
              <a:rPr lang="en-US" smtClean="0">
                <a:solidFill>
                  <a:prstClr val="black">
                    <a:tint val="75000"/>
                  </a:prstClr>
                </a:solidFill>
              </a:rPr>
              <a:t>5/20/2022</a:t>
            </a:fld>
            <a:endParaRPr lang="en-US" dirty="0">
              <a:solidFill>
                <a:prstClr val="black">
                  <a:tint val="75000"/>
                </a:prstClr>
              </a:solidFill>
            </a:endParaRPr>
          </a:p>
        </p:txBody>
      </p:sp>
      <p:sp>
        <p:nvSpPr>
          <p:cNvPr id="5" name="Footer Placeholder 4"/>
          <p:cNvSpPr>
            <a:spLocks noGrp="1"/>
          </p:cNvSpPr>
          <p:nvPr>
            <p:ph type="ftr" sz="quarter" idx="3"/>
          </p:nvPr>
        </p:nvSpPr>
        <p:spPr>
          <a:xfrm>
            <a:off x="4165059" y="6334005"/>
            <a:ext cx="3860297" cy="365210"/>
          </a:xfrm>
          <a:prstGeom prst="rect">
            <a:avLst/>
          </a:prstGeom>
        </p:spPr>
        <p:txBody>
          <a:bodyPr vert="horz" lIns="91436" tIns="45718" rIns="91436" bIns="45718" rtlCol="0" anchor="ctr"/>
          <a:lstStyle>
            <a:lvl1pPr algn="ctr">
              <a:defRPr sz="1600">
                <a:solidFill>
                  <a:schemeClr val="bg1">
                    <a:lumMod val="65000"/>
                  </a:schemeClr>
                </a:solidFill>
              </a:defRPr>
            </a:lvl1pPr>
          </a:lstStyle>
          <a:p>
            <a:pPr>
              <a:defRPr/>
            </a:pPr>
            <a:r>
              <a:rPr lang="en-US">
                <a:solidFill>
                  <a:prstClr val="white">
                    <a:lumMod val="65000"/>
                  </a:prstClr>
                </a:solidFill>
              </a:rPr>
              <a:t>WWW.DESIGNERSPARADISE.COM</a:t>
            </a:r>
            <a:endParaRPr lang="en-US" dirty="0">
              <a:solidFill>
                <a:prstClr val="white">
                  <a:lumMod val="65000"/>
                </a:prstClr>
              </a:solidFill>
            </a:endParaRPr>
          </a:p>
        </p:txBody>
      </p:sp>
      <p:cxnSp>
        <p:nvCxnSpPr>
          <p:cNvPr id="9" name="Straight Connector 8"/>
          <p:cNvCxnSpPr/>
          <p:nvPr userDrawn="1"/>
        </p:nvCxnSpPr>
        <p:spPr>
          <a:xfrm>
            <a:off x="812694" y="6275254"/>
            <a:ext cx="10463438" cy="19604"/>
          </a:xfrm>
          <a:prstGeom prst="line">
            <a:avLst/>
          </a:prstGeom>
          <a:ln w="9525"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sp>
        <p:nvSpPr>
          <p:cNvPr id="6" name="Slide Number Placeholder 5"/>
          <p:cNvSpPr>
            <a:spLocks noGrp="1"/>
          </p:cNvSpPr>
          <p:nvPr>
            <p:ph type="sldNum" sz="quarter" idx="4"/>
          </p:nvPr>
        </p:nvSpPr>
        <p:spPr>
          <a:xfrm>
            <a:off x="11281415" y="6145720"/>
            <a:ext cx="479938" cy="304871"/>
          </a:xfrm>
          <a:prstGeom prst="rect">
            <a:avLst/>
          </a:prstGeom>
        </p:spPr>
        <p:txBody>
          <a:bodyPr vert="horz" lIns="91436" tIns="45718" rIns="91436" bIns="45718" rtlCol="0" anchor="ctr"/>
          <a:lstStyle>
            <a:lvl1pPr algn="ctr">
              <a:defRPr sz="1600" b="0">
                <a:solidFill>
                  <a:schemeClr val="tx1">
                    <a:lumMod val="50000"/>
                    <a:lumOff val="50000"/>
                  </a:schemeClr>
                </a:solidFill>
                <a:latin typeface="Impact" panose="020B0806030902050204" pitchFamily="34" charset="0"/>
                <a:ea typeface="Impact" panose="020B0806030902050204" pitchFamily="34" charset="0"/>
                <a:cs typeface="Impact" panose="020B0806030902050204" pitchFamily="34" charset="0"/>
              </a:defRPr>
            </a:lvl1pPr>
          </a:lstStyle>
          <a:p>
            <a:pPr>
              <a:defRPr/>
            </a:pPr>
            <a:fld id="{857B18ED-D931-45F4-8873-1BEDAB4DC03E}" type="slidenum">
              <a:rPr lang="en-US" smtClean="0">
                <a:solidFill>
                  <a:prstClr val="black">
                    <a:lumMod val="50000"/>
                    <a:lumOff val="50000"/>
                  </a:prstClr>
                </a:solidFill>
              </a:rPr>
              <a:t>‹#›</a:t>
            </a:fld>
            <a:endParaRPr lang="en-US" dirty="0">
              <a:solidFill>
                <a:prstClr val="black">
                  <a:lumMod val="50000"/>
                  <a:lumOff val="50000"/>
                </a:prstClr>
              </a:solidFill>
            </a:endParaRPr>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Lst>
  <mc:AlternateContent xmlns:mc="http://schemas.openxmlformats.org/markup-compatibility/2006">
    <mc:Choice xmlns:p14="http://schemas.microsoft.com/office/powerpoint/2010/main" Requires="p14">
      <p:transition p14:dur="0" advClick="0" advTm="1000"/>
    </mc:Choice>
    <mc:Fallback>
      <p:transition advClick="0" advTm="1000"/>
    </mc:Fallback>
  </mc:AlternateContent>
  <p:hf hdr="0" ftr="0" dt="0"/>
  <p:txStyles>
    <p:titleStyle>
      <a:lvl1pPr algn="l" defTabSz="1218565" rtl="0" eaLnBrk="1" latinLnBrk="0" hangingPunct="1">
        <a:spcBef>
          <a:spcPct val="0"/>
        </a:spcBef>
        <a:buNone/>
        <a:defRPr sz="4600" kern="1200">
          <a:solidFill>
            <a:srgbClr val="17375E"/>
          </a:solidFill>
          <a:latin typeface="Signika"/>
          <a:ea typeface="Open Sans Extrabold" pitchFamily="34" charset="0"/>
          <a:cs typeface="Signika"/>
        </a:defRPr>
      </a:lvl1pPr>
    </p:titleStyle>
    <p:bodyStyle>
      <a:lvl1pPr marL="457200" indent="-457200" algn="l" defTabSz="1218565" rtl="0" eaLnBrk="1" latinLnBrk="0" hangingPunct="1">
        <a:spcBef>
          <a:spcPct val="20000"/>
        </a:spcBef>
        <a:buFont typeface="Arial" panose="020B0604020202020204" pitchFamily="34" charset="0"/>
        <a:buChar char="•"/>
        <a:defRPr sz="2700" kern="1200">
          <a:solidFill>
            <a:srgbClr val="17375E"/>
          </a:solidFill>
          <a:latin typeface="+mn-lt"/>
          <a:ea typeface="+mn-ea"/>
          <a:cs typeface="+mn-cs"/>
        </a:defRPr>
      </a:lvl1pPr>
      <a:lvl2pPr marL="990600" indent="-381000" algn="l" defTabSz="1218565" rtl="0" eaLnBrk="1" latinLnBrk="0" hangingPunct="1">
        <a:spcBef>
          <a:spcPct val="20000"/>
        </a:spcBef>
        <a:buFont typeface="Arial" panose="020B0604020202020204" pitchFamily="34" charset="0"/>
        <a:buChar char="–"/>
        <a:defRPr sz="2400" kern="1200">
          <a:solidFill>
            <a:srgbClr val="17375E"/>
          </a:solidFill>
          <a:latin typeface="+mn-lt"/>
          <a:ea typeface="+mn-ea"/>
          <a:cs typeface="+mn-cs"/>
        </a:defRPr>
      </a:lvl2pPr>
      <a:lvl3pPr marL="1524000" indent="-304800" algn="l" defTabSz="1218565" rtl="0" eaLnBrk="1" latinLnBrk="0" hangingPunct="1">
        <a:spcBef>
          <a:spcPct val="20000"/>
        </a:spcBef>
        <a:buFont typeface="Arial" panose="020B0604020202020204" pitchFamily="34" charset="0"/>
        <a:buChar char="•"/>
        <a:defRPr sz="2200" kern="1200">
          <a:solidFill>
            <a:srgbClr val="17375E"/>
          </a:solidFill>
          <a:latin typeface="+mn-lt"/>
          <a:ea typeface="+mn-ea"/>
          <a:cs typeface="+mn-cs"/>
        </a:defRPr>
      </a:lvl3pPr>
      <a:lvl4pPr marL="2133600" indent="-304800" algn="l" defTabSz="1218565" rtl="0" eaLnBrk="1" latinLnBrk="0" hangingPunct="1">
        <a:spcBef>
          <a:spcPct val="20000"/>
        </a:spcBef>
        <a:buFont typeface="Arial" panose="020B0604020202020204" pitchFamily="34" charset="0"/>
        <a:buChar char="–"/>
        <a:defRPr sz="1900" kern="1200">
          <a:solidFill>
            <a:srgbClr val="17375E"/>
          </a:solidFill>
          <a:latin typeface="+mn-lt"/>
          <a:ea typeface="+mn-ea"/>
          <a:cs typeface="+mn-cs"/>
        </a:defRPr>
      </a:lvl4pPr>
      <a:lvl5pPr marL="2743200" indent="-304800" algn="l" defTabSz="1218565" rtl="0" eaLnBrk="1" latinLnBrk="0" hangingPunct="1">
        <a:spcBef>
          <a:spcPct val="20000"/>
        </a:spcBef>
        <a:buFont typeface="Arial" panose="020B0604020202020204" pitchFamily="34" charset="0"/>
        <a:buChar char="»"/>
        <a:defRPr sz="1900" kern="1200">
          <a:solidFill>
            <a:srgbClr val="17375E"/>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9pPr>
    </p:bodyStyle>
    <p:otherStyle>
      <a:defPPr>
        <a:defRPr lang="en-US"/>
      </a:defPPr>
      <a:lvl1pPr marL="0" algn="l" defTabSz="1218565" rtl="0" eaLnBrk="1" latinLnBrk="0" hangingPunct="1">
        <a:defRPr sz="2400" kern="1200">
          <a:solidFill>
            <a:schemeClr val="tx1"/>
          </a:solidFill>
          <a:latin typeface="+mn-lt"/>
          <a:ea typeface="+mn-ea"/>
          <a:cs typeface="+mn-cs"/>
        </a:defRPr>
      </a:lvl1pPr>
      <a:lvl2pPr marL="609600" algn="l" defTabSz="1218565" rtl="0" eaLnBrk="1" latinLnBrk="0" hangingPunct="1">
        <a:defRPr sz="2400" kern="1200">
          <a:solidFill>
            <a:schemeClr val="tx1"/>
          </a:solidFill>
          <a:latin typeface="+mn-lt"/>
          <a:ea typeface="+mn-ea"/>
          <a:cs typeface="+mn-cs"/>
        </a:defRPr>
      </a:lvl2pPr>
      <a:lvl3pPr marL="1219200" algn="l" defTabSz="1218565" rtl="0" eaLnBrk="1" latinLnBrk="0" hangingPunct="1">
        <a:defRPr sz="2400" kern="1200">
          <a:solidFill>
            <a:schemeClr val="tx1"/>
          </a:solidFill>
          <a:latin typeface="+mn-lt"/>
          <a:ea typeface="+mn-ea"/>
          <a:cs typeface="+mn-cs"/>
        </a:defRPr>
      </a:lvl3pPr>
      <a:lvl4pPr marL="1828800" algn="l" defTabSz="1218565" rtl="0" eaLnBrk="1" latinLnBrk="0" hangingPunct="1">
        <a:defRPr sz="2400" kern="1200">
          <a:solidFill>
            <a:schemeClr val="tx1"/>
          </a:solidFill>
          <a:latin typeface="+mn-lt"/>
          <a:ea typeface="+mn-ea"/>
          <a:cs typeface="+mn-cs"/>
        </a:defRPr>
      </a:lvl4pPr>
      <a:lvl5pPr marL="2438400" algn="l" defTabSz="1218565" rtl="0" eaLnBrk="1" latinLnBrk="0" hangingPunct="1">
        <a:defRPr sz="2400" kern="1200">
          <a:solidFill>
            <a:schemeClr val="tx1"/>
          </a:solidFill>
          <a:latin typeface="+mn-lt"/>
          <a:ea typeface="+mn-ea"/>
          <a:cs typeface="+mn-cs"/>
        </a:defRPr>
      </a:lvl5pPr>
      <a:lvl6pPr marL="3048000" algn="l" defTabSz="1218565" rtl="0" eaLnBrk="1" latinLnBrk="0" hangingPunct="1">
        <a:defRPr sz="2400" kern="1200">
          <a:solidFill>
            <a:schemeClr val="tx1"/>
          </a:solidFill>
          <a:latin typeface="+mn-lt"/>
          <a:ea typeface="+mn-ea"/>
          <a:cs typeface="+mn-cs"/>
        </a:defRPr>
      </a:lvl6pPr>
      <a:lvl7pPr marL="3657600" algn="l" defTabSz="1218565" rtl="0" eaLnBrk="1" latinLnBrk="0" hangingPunct="1">
        <a:defRPr sz="2400" kern="1200">
          <a:solidFill>
            <a:schemeClr val="tx1"/>
          </a:solidFill>
          <a:latin typeface="+mn-lt"/>
          <a:ea typeface="+mn-ea"/>
          <a:cs typeface="+mn-cs"/>
        </a:defRPr>
      </a:lvl7pPr>
      <a:lvl8pPr marL="4267200" algn="l" defTabSz="1218565" rtl="0" eaLnBrk="1" latinLnBrk="0" hangingPunct="1">
        <a:defRPr sz="2400" kern="1200">
          <a:solidFill>
            <a:schemeClr val="tx1"/>
          </a:solidFill>
          <a:latin typeface="+mn-lt"/>
          <a:ea typeface="+mn-ea"/>
          <a:cs typeface="+mn-cs"/>
        </a:defRPr>
      </a:lvl8pPr>
      <a:lvl9pPr marL="4876800" algn="l" defTabSz="1218565" rtl="0" eaLnBrk="1" latinLnBrk="0" hangingPunct="1">
        <a:defRPr sz="24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5">
            <a:lum/>
          </a:blip>
          <a:srcRect/>
          <a:stretch>
            <a:fillRect/>
          </a:stretch>
        </a:blipFill>
        <a:effectLst/>
      </p:bgPr>
    </p:bg>
    <p:spTree>
      <p:nvGrpSpPr>
        <p:cNvPr id="1" name=""/>
        <p:cNvGrpSpPr/>
        <p:nvPr/>
      </p:nvGrpSpPr>
      <p:grpSpPr>
        <a:xfrm>
          <a:off x="0" y="0"/>
          <a:ext cx="0" cy="0"/>
          <a:chOff x="0" y="0"/>
          <a:chExt cx="0" cy="0"/>
        </a:xfrm>
      </p:grpSpPr>
      <p:pic>
        <p:nvPicPr>
          <p:cNvPr id="10" name="Picture 9" descr="hexa.png"/>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1" y="0"/>
            <a:ext cx="12190413" cy="6859588"/>
          </a:xfrm>
          <a:prstGeom prst="rect">
            <a:avLst/>
          </a:prstGeom>
        </p:spPr>
      </p:pic>
      <p:sp>
        <p:nvSpPr>
          <p:cNvPr id="2" name="Title Placeholder 1"/>
          <p:cNvSpPr>
            <a:spLocks noGrp="1"/>
          </p:cNvSpPr>
          <p:nvPr>
            <p:ph type="title"/>
          </p:nvPr>
        </p:nvSpPr>
        <p:spPr>
          <a:xfrm>
            <a:off x="609521" y="355683"/>
            <a:ext cx="10971372" cy="1143265"/>
          </a:xfrm>
          <a:prstGeom prst="rect">
            <a:avLst/>
          </a:prstGeom>
        </p:spPr>
        <p:txBody>
          <a:bodyPr vert="horz" lIns="91436" tIns="45718" rIns="91436" bIns="45718" rtlCol="0" anchor="ctr">
            <a:normAutofit/>
          </a:bodyPr>
          <a:lstStyle/>
          <a:p>
            <a:r>
              <a:rPr lang="en-US" dirty="0"/>
              <a:t>Click to edit Master title style</a:t>
            </a:r>
          </a:p>
        </p:txBody>
      </p:sp>
      <p:sp>
        <p:nvSpPr>
          <p:cNvPr id="3" name="Text Placeholder 2"/>
          <p:cNvSpPr>
            <a:spLocks noGrp="1"/>
          </p:cNvSpPr>
          <p:nvPr>
            <p:ph type="body" idx="1"/>
          </p:nvPr>
        </p:nvSpPr>
        <p:spPr>
          <a:xfrm>
            <a:off x="609521" y="1600573"/>
            <a:ext cx="10971372" cy="4166564"/>
          </a:xfrm>
          <a:prstGeom prst="rect">
            <a:avLst/>
          </a:prstGeom>
        </p:spPr>
        <p:txBody>
          <a:bodyPr vert="horz" lIns="91436" tIns="45718" rIns="91436" bIns="45718"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reeform 5"/>
          <p:cNvSpPr/>
          <p:nvPr userDrawn="1"/>
        </p:nvSpPr>
        <p:spPr bwMode="auto">
          <a:xfrm rot="5400000">
            <a:off x="11245248" y="6045087"/>
            <a:ext cx="541705" cy="479936"/>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100000">
                <a:schemeClr val="bg1">
                  <a:lumMod val="97000"/>
                </a:schemeClr>
              </a:gs>
              <a:gs pos="2000">
                <a:schemeClr val="bg1">
                  <a:lumMod val="83000"/>
                </a:schemeClr>
              </a:gs>
            </a:gsLst>
            <a:lin ang="18900000" scaled="0"/>
            <a:tileRect/>
          </a:gradFill>
          <a:ln w="12700">
            <a:gradFill flip="none" rotWithShape="1">
              <a:gsLst>
                <a:gs pos="0">
                  <a:schemeClr val="bg1"/>
                </a:gs>
                <a:gs pos="100000">
                  <a:schemeClr val="bg1">
                    <a:lumMod val="80000"/>
                  </a:schemeClr>
                </a:gs>
              </a:gsLst>
              <a:lin ang="18900000" scaled="0"/>
              <a:tileRect/>
            </a:gradFill>
          </a:ln>
          <a:effectLst>
            <a:outerShdw blurRad="165100" dist="76200" dir="2700000" algn="tl" rotWithShape="0">
              <a:prstClr val="black">
                <a:alpha val="30000"/>
              </a:prstClr>
            </a:outerShdw>
          </a:effectLst>
        </p:spPr>
        <p:txBody>
          <a:bodyPr vert="horz" wrap="square" lIns="91436" tIns="45718" rIns="91436" bIns="45718"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4" name="Date Placeholder 3"/>
          <p:cNvSpPr>
            <a:spLocks noGrp="1"/>
          </p:cNvSpPr>
          <p:nvPr>
            <p:ph type="dt" sz="half" idx="2"/>
          </p:nvPr>
        </p:nvSpPr>
        <p:spPr>
          <a:xfrm>
            <a:off x="8939636" y="177842"/>
            <a:ext cx="2844430" cy="365210"/>
          </a:xfrm>
          <a:prstGeom prst="rect">
            <a:avLst/>
          </a:prstGeom>
        </p:spPr>
        <p:txBody>
          <a:bodyPr vert="horz" lIns="91436" tIns="45718" rIns="91436" bIns="45718" rtlCol="0" anchor="ctr"/>
          <a:lstStyle>
            <a:lvl1pPr algn="l">
              <a:defRPr sz="1600">
                <a:solidFill>
                  <a:schemeClr val="tx1">
                    <a:tint val="75000"/>
                  </a:schemeClr>
                </a:solidFill>
              </a:defRPr>
            </a:lvl1pPr>
          </a:lstStyle>
          <a:p>
            <a:pPr>
              <a:defRPr/>
            </a:pPr>
            <a:fld id="{A6620504-D840-6A40-90BC-6F3747762FA2}" type="datetime1">
              <a:rPr lang="en-US" smtClean="0">
                <a:solidFill>
                  <a:prstClr val="black">
                    <a:tint val="75000"/>
                  </a:prstClr>
                </a:solidFill>
              </a:rPr>
              <a:t>5/20/2022</a:t>
            </a:fld>
            <a:endParaRPr lang="en-US" dirty="0">
              <a:solidFill>
                <a:prstClr val="black">
                  <a:tint val="75000"/>
                </a:prstClr>
              </a:solidFill>
            </a:endParaRPr>
          </a:p>
        </p:txBody>
      </p:sp>
      <p:sp>
        <p:nvSpPr>
          <p:cNvPr id="5" name="Footer Placeholder 4"/>
          <p:cNvSpPr>
            <a:spLocks noGrp="1"/>
          </p:cNvSpPr>
          <p:nvPr>
            <p:ph type="ftr" sz="quarter" idx="3"/>
          </p:nvPr>
        </p:nvSpPr>
        <p:spPr>
          <a:xfrm>
            <a:off x="4165059" y="6334005"/>
            <a:ext cx="3860297" cy="365210"/>
          </a:xfrm>
          <a:prstGeom prst="rect">
            <a:avLst/>
          </a:prstGeom>
        </p:spPr>
        <p:txBody>
          <a:bodyPr vert="horz" lIns="91436" tIns="45718" rIns="91436" bIns="45718" rtlCol="0" anchor="ctr"/>
          <a:lstStyle>
            <a:lvl1pPr algn="ctr">
              <a:defRPr sz="1600">
                <a:solidFill>
                  <a:schemeClr val="bg1">
                    <a:lumMod val="65000"/>
                  </a:schemeClr>
                </a:solidFill>
              </a:defRPr>
            </a:lvl1pPr>
          </a:lstStyle>
          <a:p>
            <a:pPr>
              <a:defRPr/>
            </a:pPr>
            <a:r>
              <a:rPr lang="en-US">
                <a:solidFill>
                  <a:prstClr val="white">
                    <a:lumMod val="65000"/>
                  </a:prstClr>
                </a:solidFill>
              </a:rPr>
              <a:t>WWW.DESIGNERSPARADISE.COM</a:t>
            </a:r>
            <a:endParaRPr lang="en-US" dirty="0">
              <a:solidFill>
                <a:prstClr val="white">
                  <a:lumMod val="65000"/>
                </a:prstClr>
              </a:solidFill>
            </a:endParaRPr>
          </a:p>
        </p:txBody>
      </p:sp>
      <p:cxnSp>
        <p:nvCxnSpPr>
          <p:cNvPr id="9" name="Straight Connector 8"/>
          <p:cNvCxnSpPr/>
          <p:nvPr userDrawn="1"/>
        </p:nvCxnSpPr>
        <p:spPr>
          <a:xfrm>
            <a:off x="812694" y="6275254"/>
            <a:ext cx="10463438" cy="19604"/>
          </a:xfrm>
          <a:prstGeom prst="line">
            <a:avLst/>
          </a:prstGeom>
          <a:ln w="9525"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sp>
        <p:nvSpPr>
          <p:cNvPr id="6" name="Slide Number Placeholder 5"/>
          <p:cNvSpPr>
            <a:spLocks noGrp="1"/>
          </p:cNvSpPr>
          <p:nvPr>
            <p:ph type="sldNum" sz="quarter" idx="4"/>
          </p:nvPr>
        </p:nvSpPr>
        <p:spPr>
          <a:xfrm>
            <a:off x="11281415" y="6145720"/>
            <a:ext cx="479938" cy="304871"/>
          </a:xfrm>
          <a:prstGeom prst="rect">
            <a:avLst/>
          </a:prstGeom>
        </p:spPr>
        <p:txBody>
          <a:bodyPr vert="horz" lIns="91436" tIns="45718" rIns="91436" bIns="45718" rtlCol="0" anchor="ctr"/>
          <a:lstStyle>
            <a:lvl1pPr algn="ctr">
              <a:defRPr sz="1600" b="0">
                <a:solidFill>
                  <a:schemeClr val="tx1">
                    <a:lumMod val="50000"/>
                    <a:lumOff val="50000"/>
                  </a:schemeClr>
                </a:solidFill>
                <a:latin typeface="Impact" panose="020B0806030902050204" pitchFamily="34" charset="0"/>
                <a:ea typeface="Impact" panose="020B0806030902050204" pitchFamily="34" charset="0"/>
                <a:cs typeface="Impact" panose="020B0806030902050204" pitchFamily="34" charset="0"/>
              </a:defRPr>
            </a:lvl1pPr>
          </a:lstStyle>
          <a:p>
            <a:pPr>
              <a:defRPr/>
            </a:pPr>
            <a:fld id="{857B18ED-D931-45F4-8873-1BEDAB4DC03E}" type="slidenum">
              <a:rPr lang="en-US" smtClean="0">
                <a:solidFill>
                  <a:prstClr val="black">
                    <a:lumMod val="50000"/>
                    <a:lumOff val="50000"/>
                  </a:prstClr>
                </a:solidFill>
              </a:rPr>
              <a:t>‹#›</a:t>
            </a:fld>
            <a:endParaRPr lang="en-US" dirty="0">
              <a:solidFill>
                <a:prstClr val="black">
                  <a:lumMod val="50000"/>
                  <a:lumOff val="50000"/>
                </a:prstClr>
              </a:solidFill>
            </a:endParaRPr>
          </a:p>
        </p:txBody>
      </p:sp>
    </p:spTree>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Lst>
  <mc:AlternateContent xmlns:mc="http://schemas.openxmlformats.org/markup-compatibility/2006">
    <mc:Choice xmlns:p14="http://schemas.microsoft.com/office/powerpoint/2010/main" Requires="p14">
      <p:transition p14:dur="0" advClick="0" advTm="1000"/>
    </mc:Choice>
    <mc:Fallback>
      <p:transition advClick="0" advTm="1000"/>
    </mc:Fallback>
  </mc:AlternateContent>
  <p:hf hdr="0" ftr="0" dt="0"/>
  <p:txStyles>
    <p:titleStyle>
      <a:lvl1pPr algn="l" defTabSz="1218565" rtl="0" eaLnBrk="1" latinLnBrk="0" hangingPunct="1">
        <a:spcBef>
          <a:spcPct val="0"/>
        </a:spcBef>
        <a:buNone/>
        <a:defRPr sz="4600" kern="1200">
          <a:solidFill>
            <a:srgbClr val="17375E"/>
          </a:solidFill>
          <a:latin typeface="Signika"/>
          <a:ea typeface="Open Sans Extrabold" pitchFamily="34" charset="0"/>
          <a:cs typeface="Signika"/>
        </a:defRPr>
      </a:lvl1pPr>
    </p:titleStyle>
    <p:bodyStyle>
      <a:lvl1pPr marL="457200" indent="-457200" algn="l" defTabSz="1218565" rtl="0" eaLnBrk="1" latinLnBrk="0" hangingPunct="1">
        <a:spcBef>
          <a:spcPct val="20000"/>
        </a:spcBef>
        <a:buFont typeface="Arial" panose="020B0604020202020204" pitchFamily="34" charset="0"/>
        <a:buChar char="•"/>
        <a:defRPr sz="2700" kern="1200">
          <a:solidFill>
            <a:srgbClr val="17375E"/>
          </a:solidFill>
          <a:latin typeface="+mn-lt"/>
          <a:ea typeface="+mn-ea"/>
          <a:cs typeface="+mn-cs"/>
        </a:defRPr>
      </a:lvl1pPr>
      <a:lvl2pPr marL="990600" indent="-381000" algn="l" defTabSz="1218565" rtl="0" eaLnBrk="1" latinLnBrk="0" hangingPunct="1">
        <a:spcBef>
          <a:spcPct val="20000"/>
        </a:spcBef>
        <a:buFont typeface="Arial" panose="020B0604020202020204" pitchFamily="34" charset="0"/>
        <a:buChar char="–"/>
        <a:defRPr sz="2400" kern="1200">
          <a:solidFill>
            <a:srgbClr val="17375E"/>
          </a:solidFill>
          <a:latin typeface="+mn-lt"/>
          <a:ea typeface="+mn-ea"/>
          <a:cs typeface="+mn-cs"/>
        </a:defRPr>
      </a:lvl2pPr>
      <a:lvl3pPr marL="1524000" indent="-304800" algn="l" defTabSz="1218565" rtl="0" eaLnBrk="1" latinLnBrk="0" hangingPunct="1">
        <a:spcBef>
          <a:spcPct val="20000"/>
        </a:spcBef>
        <a:buFont typeface="Arial" panose="020B0604020202020204" pitchFamily="34" charset="0"/>
        <a:buChar char="•"/>
        <a:defRPr sz="2200" kern="1200">
          <a:solidFill>
            <a:srgbClr val="17375E"/>
          </a:solidFill>
          <a:latin typeface="+mn-lt"/>
          <a:ea typeface="+mn-ea"/>
          <a:cs typeface="+mn-cs"/>
        </a:defRPr>
      </a:lvl3pPr>
      <a:lvl4pPr marL="2133600" indent="-304800" algn="l" defTabSz="1218565" rtl="0" eaLnBrk="1" latinLnBrk="0" hangingPunct="1">
        <a:spcBef>
          <a:spcPct val="20000"/>
        </a:spcBef>
        <a:buFont typeface="Arial" panose="020B0604020202020204" pitchFamily="34" charset="0"/>
        <a:buChar char="–"/>
        <a:defRPr sz="1900" kern="1200">
          <a:solidFill>
            <a:srgbClr val="17375E"/>
          </a:solidFill>
          <a:latin typeface="+mn-lt"/>
          <a:ea typeface="+mn-ea"/>
          <a:cs typeface="+mn-cs"/>
        </a:defRPr>
      </a:lvl4pPr>
      <a:lvl5pPr marL="2743200" indent="-304800" algn="l" defTabSz="1218565" rtl="0" eaLnBrk="1" latinLnBrk="0" hangingPunct="1">
        <a:spcBef>
          <a:spcPct val="20000"/>
        </a:spcBef>
        <a:buFont typeface="Arial" panose="020B0604020202020204" pitchFamily="34" charset="0"/>
        <a:buChar char="»"/>
        <a:defRPr sz="1900" kern="1200">
          <a:solidFill>
            <a:srgbClr val="17375E"/>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9pPr>
    </p:bodyStyle>
    <p:otherStyle>
      <a:defPPr>
        <a:defRPr lang="en-US"/>
      </a:defPPr>
      <a:lvl1pPr marL="0" algn="l" defTabSz="1218565" rtl="0" eaLnBrk="1" latinLnBrk="0" hangingPunct="1">
        <a:defRPr sz="2400" kern="1200">
          <a:solidFill>
            <a:schemeClr val="tx1"/>
          </a:solidFill>
          <a:latin typeface="+mn-lt"/>
          <a:ea typeface="+mn-ea"/>
          <a:cs typeface="+mn-cs"/>
        </a:defRPr>
      </a:lvl1pPr>
      <a:lvl2pPr marL="609600" algn="l" defTabSz="1218565" rtl="0" eaLnBrk="1" latinLnBrk="0" hangingPunct="1">
        <a:defRPr sz="2400" kern="1200">
          <a:solidFill>
            <a:schemeClr val="tx1"/>
          </a:solidFill>
          <a:latin typeface="+mn-lt"/>
          <a:ea typeface="+mn-ea"/>
          <a:cs typeface="+mn-cs"/>
        </a:defRPr>
      </a:lvl2pPr>
      <a:lvl3pPr marL="1219200" algn="l" defTabSz="1218565" rtl="0" eaLnBrk="1" latinLnBrk="0" hangingPunct="1">
        <a:defRPr sz="2400" kern="1200">
          <a:solidFill>
            <a:schemeClr val="tx1"/>
          </a:solidFill>
          <a:latin typeface="+mn-lt"/>
          <a:ea typeface="+mn-ea"/>
          <a:cs typeface="+mn-cs"/>
        </a:defRPr>
      </a:lvl3pPr>
      <a:lvl4pPr marL="1828800" algn="l" defTabSz="1218565" rtl="0" eaLnBrk="1" latinLnBrk="0" hangingPunct="1">
        <a:defRPr sz="2400" kern="1200">
          <a:solidFill>
            <a:schemeClr val="tx1"/>
          </a:solidFill>
          <a:latin typeface="+mn-lt"/>
          <a:ea typeface="+mn-ea"/>
          <a:cs typeface="+mn-cs"/>
        </a:defRPr>
      </a:lvl4pPr>
      <a:lvl5pPr marL="2438400" algn="l" defTabSz="1218565" rtl="0" eaLnBrk="1" latinLnBrk="0" hangingPunct="1">
        <a:defRPr sz="2400" kern="1200">
          <a:solidFill>
            <a:schemeClr val="tx1"/>
          </a:solidFill>
          <a:latin typeface="+mn-lt"/>
          <a:ea typeface="+mn-ea"/>
          <a:cs typeface="+mn-cs"/>
        </a:defRPr>
      </a:lvl5pPr>
      <a:lvl6pPr marL="3048000" algn="l" defTabSz="1218565" rtl="0" eaLnBrk="1" latinLnBrk="0" hangingPunct="1">
        <a:defRPr sz="2400" kern="1200">
          <a:solidFill>
            <a:schemeClr val="tx1"/>
          </a:solidFill>
          <a:latin typeface="+mn-lt"/>
          <a:ea typeface="+mn-ea"/>
          <a:cs typeface="+mn-cs"/>
        </a:defRPr>
      </a:lvl6pPr>
      <a:lvl7pPr marL="3657600" algn="l" defTabSz="1218565" rtl="0" eaLnBrk="1" latinLnBrk="0" hangingPunct="1">
        <a:defRPr sz="2400" kern="1200">
          <a:solidFill>
            <a:schemeClr val="tx1"/>
          </a:solidFill>
          <a:latin typeface="+mn-lt"/>
          <a:ea typeface="+mn-ea"/>
          <a:cs typeface="+mn-cs"/>
        </a:defRPr>
      </a:lvl7pPr>
      <a:lvl8pPr marL="4267200" algn="l" defTabSz="1218565" rtl="0" eaLnBrk="1" latinLnBrk="0" hangingPunct="1">
        <a:defRPr sz="2400" kern="1200">
          <a:solidFill>
            <a:schemeClr val="tx1"/>
          </a:solidFill>
          <a:latin typeface="+mn-lt"/>
          <a:ea typeface="+mn-ea"/>
          <a:cs typeface="+mn-cs"/>
        </a:defRPr>
      </a:lvl8pPr>
      <a:lvl9pPr marL="4876800" algn="l" defTabSz="121856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43.xml"/><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0.xml"/><Relationship Id="rId1" Type="http://schemas.openxmlformats.org/officeDocument/2006/relationships/slideLayout" Target="../slideLayouts/slideLayout43.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1.xml"/><Relationship Id="rId1" Type="http://schemas.openxmlformats.org/officeDocument/2006/relationships/slideLayout" Target="../slideLayouts/slideLayout43.xml"/></Relationships>
</file>

<file path=ppt/slides/_rels/slide1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2.xml"/><Relationship Id="rId1" Type="http://schemas.openxmlformats.org/officeDocument/2006/relationships/slideLayout" Target="../slideLayouts/slideLayout43.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3.xml"/><Relationship Id="rId1" Type="http://schemas.openxmlformats.org/officeDocument/2006/relationships/slideLayout" Target="../slideLayouts/slideLayout43.xml"/><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4.xml"/><Relationship Id="rId1" Type="http://schemas.openxmlformats.org/officeDocument/2006/relationships/slideLayout" Target="../slideLayouts/slideLayout43.xml"/></Relationships>
</file>

<file path=ppt/slides/_rels/slide1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5.xml"/><Relationship Id="rId1" Type="http://schemas.openxmlformats.org/officeDocument/2006/relationships/slideLayout" Target="../slideLayouts/slideLayout43.xml"/><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6.xml"/><Relationship Id="rId1" Type="http://schemas.openxmlformats.org/officeDocument/2006/relationships/slideLayout" Target="../slideLayouts/slideLayout43.xml"/></Relationships>
</file>

<file path=ppt/slides/_rels/slide1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7.xml"/><Relationship Id="rId1" Type="http://schemas.openxmlformats.org/officeDocument/2006/relationships/slideLayout" Target="../slideLayouts/slideLayout43.xml"/></Relationships>
</file>

<file path=ppt/slides/_rels/slide1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8.xml"/><Relationship Id="rId1" Type="http://schemas.openxmlformats.org/officeDocument/2006/relationships/slideLayout" Target="../slideLayouts/slideLayout43.xml"/></Relationships>
</file>

<file path=ppt/slides/_rels/slide1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9.xml"/><Relationship Id="rId1" Type="http://schemas.openxmlformats.org/officeDocument/2006/relationships/slideLayout" Target="../slideLayouts/slideLayout43.xml"/></Relationships>
</file>

<file path=ppt/slides/_rels/slide2.xml.rels><?xml version="1.0" encoding="UTF-8" standalone="yes"?>
<Relationships xmlns="http://schemas.openxmlformats.org/package/2006/relationships"><Relationship Id="rId8" Type="http://schemas.openxmlformats.org/officeDocument/2006/relationships/tags" Target="../tags/tag8.xml"/><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image" Target="../media/image5.png"/><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image" Target="../media/image7.jpeg"/><Relationship Id="rId5" Type="http://schemas.openxmlformats.org/officeDocument/2006/relationships/tags" Target="../tags/tag5.xml"/><Relationship Id="rId10" Type="http://schemas.openxmlformats.org/officeDocument/2006/relationships/notesSlide" Target="../notesSlides/notesSlide2.xml"/><Relationship Id="rId4" Type="http://schemas.openxmlformats.org/officeDocument/2006/relationships/tags" Target="../tags/tag4.xml"/><Relationship Id="rId9" Type="http://schemas.openxmlformats.org/officeDocument/2006/relationships/slideLayout" Target="../slideLayouts/slideLayout43.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0.xml"/><Relationship Id="rId1" Type="http://schemas.openxmlformats.org/officeDocument/2006/relationships/slideLayout" Target="../slideLayouts/slideLayout43.xml"/><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3.xml"/><Relationship Id="rId1" Type="http://schemas.openxmlformats.org/officeDocument/2006/relationships/slideLayout" Target="../slideLayouts/slideLayout43.xml"/></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4.xml"/><Relationship Id="rId1" Type="http://schemas.openxmlformats.org/officeDocument/2006/relationships/slideLayout" Target="../slideLayouts/slideLayout43.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5.xml"/><Relationship Id="rId1" Type="http://schemas.openxmlformats.org/officeDocument/2006/relationships/slideLayout" Target="../slideLayouts/slideLayout43.xml"/><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6.xml"/><Relationship Id="rId1" Type="http://schemas.openxmlformats.org/officeDocument/2006/relationships/slideLayout" Target="../slideLayouts/slideLayout43.xml"/><Relationship Id="rId5" Type="http://schemas.openxmlformats.org/officeDocument/2006/relationships/image" Target="../media/image10.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7.xml"/><Relationship Id="rId1" Type="http://schemas.openxmlformats.org/officeDocument/2006/relationships/slideLayout" Target="../slideLayouts/slideLayout43.xml"/></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8.xml"/><Relationship Id="rId1" Type="http://schemas.openxmlformats.org/officeDocument/2006/relationships/slideLayout" Target="../slideLayouts/slideLayout43.xml"/></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9.xml"/><Relationship Id="rId1" Type="http://schemas.openxmlformats.org/officeDocument/2006/relationships/slideLayout" Target="../slideLayouts/slideLayout43.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rot="2700000">
            <a:off x="9383919" y="6617242"/>
            <a:ext cx="576064" cy="576064"/>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rot="2700000">
            <a:off x="10198597" y="6619917"/>
            <a:ext cx="576064" cy="576064"/>
          </a:xfrm>
          <a:prstGeom prst="rect">
            <a:avLst/>
          </a:prstGeom>
          <a:solidFill>
            <a:schemeClr val="bg1">
              <a:lumMod val="50000"/>
              <a:alpha val="9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rot="2700000">
            <a:off x="11013273" y="6622062"/>
            <a:ext cx="576064" cy="576064"/>
          </a:xfrm>
          <a:prstGeom prst="rect">
            <a:avLst/>
          </a:prstGeom>
          <a:solidFill>
            <a:srgbClr val="00B0F0">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rot="2700000">
            <a:off x="10605935" y="6214724"/>
            <a:ext cx="576064" cy="576064"/>
          </a:xfrm>
          <a:prstGeom prst="rect">
            <a:avLst/>
          </a:prstGeom>
          <a:solidFill>
            <a:srgbClr val="00B0F0">
              <a:alpha val="3098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rot="2700000">
            <a:off x="11420611" y="6214725"/>
            <a:ext cx="576064" cy="576064"/>
          </a:xfrm>
          <a:prstGeom prst="rect">
            <a:avLst/>
          </a:prstGeom>
          <a:solidFill>
            <a:schemeClr val="bg1">
              <a:lumMod val="50000"/>
              <a:alpha val="3098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rot="18900000" flipH="1">
            <a:off x="2211536" y="-289546"/>
            <a:ext cx="576064" cy="576064"/>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rot="18900000" flipH="1">
            <a:off x="1396858" y="-292221"/>
            <a:ext cx="576064" cy="576064"/>
          </a:xfrm>
          <a:prstGeom prst="rect">
            <a:avLst/>
          </a:prstGeom>
          <a:solidFill>
            <a:schemeClr val="bg1">
              <a:lumMod val="50000"/>
              <a:alpha val="9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rot="18900000" flipH="1">
            <a:off x="582182" y="-294366"/>
            <a:ext cx="576064" cy="576064"/>
          </a:xfrm>
          <a:prstGeom prst="rect">
            <a:avLst/>
          </a:prstGeom>
          <a:solidFill>
            <a:srgbClr val="00B0F0">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rot="18900000" flipH="1">
            <a:off x="989520" y="112972"/>
            <a:ext cx="576064" cy="576064"/>
          </a:xfrm>
          <a:prstGeom prst="rect">
            <a:avLst/>
          </a:prstGeom>
          <a:solidFill>
            <a:srgbClr val="00B0F0">
              <a:alpha val="3098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rot="18900000" flipH="1">
            <a:off x="174844" y="112971"/>
            <a:ext cx="576064" cy="576064"/>
          </a:xfrm>
          <a:prstGeom prst="rect">
            <a:avLst/>
          </a:prstGeom>
          <a:solidFill>
            <a:schemeClr val="bg1">
              <a:lumMod val="50000"/>
              <a:alpha val="3098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48" name="图片 14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93039" y="2392283"/>
            <a:ext cx="3504812" cy="2427888"/>
          </a:xfrm>
          <a:prstGeom prst="rect">
            <a:avLst/>
          </a:prstGeom>
        </p:spPr>
      </p:pic>
      <p:sp>
        <p:nvSpPr>
          <p:cNvPr id="34" name="矩形 33"/>
          <p:cNvSpPr/>
          <p:nvPr/>
        </p:nvSpPr>
        <p:spPr>
          <a:xfrm>
            <a:off x="977615" y="2320930"/>
            <a:ext cx="6853158" cy="707886"/>
          </a:xfrm>
          <a:prstGeom prst="rect">
            <a:avLst/>
          </a:prstGeom>
        </p:spPr>
        <p:txBody>
          <a:bodyPr wrap="none">
            <a:spAutoFit/>
          </a:bodyPr>
          <a:lstStyle/>
          <a:p>
            <a:pPr algn="ctr"/>
            <a:r>
              <a:rPr lang="zh-CN" altLang="en-US" sz="4000" b="1" dirty="0">
                <a:solidFill>
                  <a:srgbClr val="00B0F0"/>
                </a:solidFill>
                <a:latin typeface="微软雅黑" panose="020B0503020204020204" pitchFamily="34" charset="-122"/>
                <a:ea typeface="微软雅黑" panose="020B0503020204020204" pitchFamily="34" charset="-122"/>
              </a:rPr>
              <a:t>大规模信息系统构建技术导论</a:t>
            </a:r>
          </a:p>
        </p:txBody>
      </p:sp>
      <p:sp>
        <p:nvSpPr>
          <p:cNvPr id="35" name="文本框 136"/>
          <p:cNvSpPr txBox="1"/>
          <p:nvPr/>
        </p:nvSpPr>
        <p:spPr>
          <a:xfrm>
            <a:off x="2846180" y="3354529"/>
            <a:ext cx="3013967" cy="400110"/>
          </a:xfrm>
          <a:prstGeom prst="rect">
            <a:avLst/>
          </a:prstGeom>
          <a:noFill/>
        </p:spPr>
        <p:txBody>
          <a:bodyPr wrap="none" rtlCol="0">
            <a:spAutoFit/>
          </a:bodyPr>
          <a:lstStyle/>
          <a:p>
            <a:r>
              <a:rPr lang="zh-CN" altLang="en-US" sz="2000" dirty="0">
                <a:solidFill>
                  <a:srgbClr val="0B4F5C"/>
                </a:solidFill>
                <a:latin typeface="微软雅黑" panose="020B0503020204020204" pitchFamily="34" charset="-122"/>
                <a:ea typeface="微软雅黑" panose="020B0503020204020204" pitchFamily="34" charset="-122"/>
              </a:rPr>
              <a:t>分布式</a:t>
            </a:r>
            <a:r>
              <a:rPr lang="en-US" altLang="zh-CN" sz="2000" dirty="0" err="1">
                <a:solidFill>
                  <a:srgbClr val="0B4F5C"/>
                </a:solidFill>
                <a:latin typeface="微软雅黑" panose="020B0503020204020204" pitchFamily="34" charset="-122"/>
                <a:ea typeface="微软雅黑" panose="020B0503020204020204" pitchFamily="34" charset="-122"/>
              </a:rPr>
              <a:t>MiniSQL</a:t>
            </a:r>
            <a:r>
              <a:rPr lang="zh-CN" altLang="en-US" sz="2000" dirty="0">
                <a:solidFill>
                  <a:srgbClr val="0B4F5C"/>
                </a:solidFill>
                <a:latin typeface="微软雅黑" panose="020B0503020204020204" pitchFamily="34" charset="-122"/>
                <a:ea typeface="微软雅黑" panose="020B0503020204020204" pitchFamily="34" charset="-122"/>
              </a:rPr>
              <a:t>项目答辩</a:t>
            </a:r>
          </a:p>
        </p:txBody>
      </p:sp>
      <p:sp>
        <p:nvSpPr>
          <p:cNvPr id="37" name="文本框 138"/>
          <p:cNvSpPr txBox="1"/>
          <p:nvPr/>
        </p:nvSpPr>
        <p:spPr>
          <a:xfrm>
            <a:off x="3502134" y="4293950"/>
            <a:ext cx="2236510" cy="400110"/>
          </a:xfrm>
          <a:prstGeom prst="rect">
            <a:avLst/>
          </a:prstGeom>
          <a:noFill/>
        </p:spPr>
        <p:txBody>
          <a:bodyPr wrap="none" rtlCol="0">
            <a:spAutoFit/>
          </a:bodyPr>
          <a:lstStyle/>
          <a:p>
            <a:r>
              <a:rPr lang="zh-CN" altLang="en-US" sz="2000" dirty="0">
                <a:solidFill>
                  <a:srgbClr val="737D7F"/>
                </a:solidFill>
                <a:latin typeface="微软雅黑" panose="020B0503020204020204" pitchFamily="34" charset="-122"/>
                <a:ea typeface="微软雅黑" panose="020B0503020204020204" pitchFamily="34" charset="-122"/>
              </a:rPr>
              <a:t>指导教师：鲁伟明</a:t>
            </a:r>
          </a:p>
        </p:txBody>
      </p:sp>
      <p:grpSp>
        <p:nvGrpSpPr>
          <p:cNvPr id="38" name="组合 37"/>
          <p:cNvGrpSpPr/>
          <p:nvPr/>
        </p:nvGrpSpPr>
        <p:grpSpPr>
          <a:xfrm>
            <a:off x="2556343" y="4943921"/>
            <a:ext cx="365349" cy="570236"/>
            <a:chOff x="4763" y="15501938"/>
            <a:chExt cx="3094038" cy="4829175"/>
          </a:xfrm>
          <a:solidFill>
            <a:srgbClr val="03445A"/>
          </a:solidFill>
        </p:grpSpPr>
        <p:sp>
          <p:nvSpPr>
            <p:cNvPr id="39" name="Freeform 13"/>
            <p:cNvSpPr/>
            <p:nvPr/>
          </p:nvSpPr>
          <p:spPr bwMode="auto">
            <a:xfrm>
              <a:off x="4763" y="15501938"/>
              <a:ext cx="3094038" cy="3508375"/>
            </a:xfrm>
            <a:custGeom>
              <a:avLst/>
              <a:gdLst>
                <a:gd name="T0" fmla="*/ 482 w 731"/>
                <a:gd name="T1" fmla="*/ 828 h 828"/>
                <a:gd name="T2" fmla="*/ 443 w 731"/>
                <a:gd name="T3" fmla="*/ 788 h 828"/>
                <a:gd name="T4" fmla="*/ 443 w 731"/>
                <a:gd name="T5" fmla="*/ 732 h 828"/>
                <a:gd name="T6" fmla="*/ 492 w 731"/>
                <a:gd name="T7" fmla="*/ 635 h 828"/>
                <a:gd name="T8" fmla="*/ 652 w 731"/>
                <a:gd name="T9" fmla="*/ 366 h 828"/>
                <a:gd name="T10" fmla="*/ 365 w 731"/>
                <a:gd name="T11" fmla="*/ 79 h 828"/>
                <a:gd name="T12" fmla="*/ 79 w 731"/>
                <a:gd name="T13" fmla="*/ 366 h 828"/>
                <a:gd name="T14" fmla="*/ 239 w 731"/>
                <a:gd name="T15" fmla="*/ 635 h 828"/>
                <a:gd name="T16" fmla="*/ 288 w 731"/>
                <a:gd name="T17" fmla="*/ 732 h 828"/>
                <a:gd name="T18" fmla="*/ 288 w 731"/>
                <a:gd name="T19" fmla="*/ 788 h 828"/>
                <a:gd name="T20" fmla="*/ 248 w 731"/>
                <a:gd name="T21" fmla="*/ 828 h 828"/>
                <a:gd name="T22" fmla="*/ 209 w 731"/>
                <a:gd name="T23" fmla="*/ 788 h 828"/>
                <a:gd name="T24" fmla="*/ 209 w 731"/>
                <a:gd name="T25" fmla="*/ 732 h 828"/>
                <a:gd name="T26" fmla="*/ 192 w 731"/>
                <a:gd name="T27" fmla="*/ 699 h 828"/>
                <a:gd name="T28" fmla="*/ 0 w 731"/>
                <a:gd name="T29" fmla="*/ 366 h 828"/>
                <a:gd name="T30" fmla="*/ 365 w 731"/>
                <a:gd name="T31" fmla="*/ 0 h 828"/>
                <a:gd name="T32" fmla="*/ 731 w 731"/>
                <a:gd name="T33" fmla="*/ 366 h 828"/>
                <a:gd name="T34" fmla="*/ 539 w 731"/>
                <a:gd name="T35" fmla="*/ 699 h 828"/>
                <a:gd name="T36" fmla="*/ 522 w 731"/>
                <a:gd name="T37" fmla="*/ 732 h 828"/>
                <a:gd name="T38" fmla="*/ 522 w 731"/>
                <a:gd name="T39" fmla="*/ 788 h 828"/>
                <a:gd name="T40" fmla="*/ 482 w 731"/>
                <a:gd name="T41" fmla="*/ 828 h 8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31" h="828">
                  <a:moveTo>
                    <a:pt x="482" y="828"/>
                  </a:moveTo>
                  <a:cubicBezTo>
                    <a:pt x="460" y="828"/>
                    <a:pt x="443" y="810"/>
                    <a:pt x="443" y="788"/>
                  </a:cubicBezTo>
                  <a:cubicBezTo>
                    <a:pt x="443" y="732"/>
                    <a:pt x="443" y="732"/>
                    <a:pt x="443" y="732"/>
                  </a:cubicBezTo>
                  <a:cubicBezTo>
                    <a:pt x="443" y="697"/>
                    <a:pt x="463" y="656"/>
                    <a:pt x="492" y="635"/>
                  </a:cubicBezTo>
                  <a:cubicBezTo>
                    <a:pt x="493" y="634"/>
                    <a:pt x="652" y="516"/>
                    <a:pt x="652" y="366"/>
                  </a:cubicBezTo>
                  <a:cubicBezTo>
                    <a:pt x="652" y="208"/>
                    <a:pt x="523" y="79"/>
                    <a:pt x="365" y="79"/>
                  </a:cubicBezTo>
                  <a:cubicBezTo>
                    <a:pt x="207" y="79"/>
                    <a:pt x="79" y="208"/>
                    <a:pt x="79" y="366"/>
                  </a:cubicBezTo>
                  <a:cubicBezTo>
                    <a:pt x="79" y="517"/>
                    <a:pt x="237" y="634"/>
                    <a:pt x="239" y="635"/>
                  </a:cubicBezTo>
                  <a:cubicBezTo>
                    <a:pt x="267" y="656"/>
                    <a:pt x="288" y="697"/>
                    <a:pt x="288" y="732"/>
                  </a:cubicBezTo>
                  <a:cubicBezTo>
                    <a:pt x="288" y="788"/>
                    <a:pt x="288" y="788"/>
                    <a:pt x="288" y="788"/>
                  </a:cubicBezTo>
                  <a:cubicBezTo>
                    <a:pt x="288" y="810"/>
                    <a:pt x="270" y="828"/>
                    <a:pt x="248" y="828"/>
                  </a:cubicBezTo>
                  <a:cubicBezTo>
                    <a:pt x="226" y="828"/>
                    <a:pt x="209" y="810"/>
                    <a:pt x="209" y="788"/>
                  </a:cubicBezTo>
                  <a:cubicBezTo>
                    <a:pt x="209" y="732"/>
                    <a:pt x="209" y="732"/>
                    <a:pt x="209" y="732"/>
                  </a:cubicBezTo>
                  <a:cubicBezTo>
                    <a:pt x="209" y="722"/>
                    <a:pt x="200" y="705"/>
                    <a:pt x="192" y="699"/>
                  </a:cubicBezTo>
                  <a:cubicBezTo>
                    <a:pt x="184" y="693"/>
                    <a:pt x="0" y="556"/>
                    <a:pt x="0" y="366"/>
                  </a:cubicBezTo>
                  <a:cubicBezTo>
                    <a:pt x="0" y="164"/>
                    <a:pt x="164" y="0"/>
                    <a:pt x="365" y="0"/>
                  </a:cubicBezTo>
                  <a:cubicBezTo>
                    <a:pt x="567" y="0"/>
                    <a:pt x="731" y="164"/>
                    <a:pt x="731" y="366"/>
                  </a:cubicBezTo>
                  <a:cubicBezTo>
                    <a:pt x="731" y="556"/>
                    <a:pt x="546" y="693"/>
                    <a:pt x="539" y="699"/>
                  </a:cubicBezTo>
                  <a:cubicBezTo>
                    <a:pt x="531" y="705"/>
                    <a:pt x="522" y="722"/>
                    <a:pt x="522" y="732"/>
                  </a:cubicBezTo>
                  <a:cubicBezTo>
                    <a:pt x="522" y="788"/>
                    <a:pt x="522" y="788"/>
                    <a:pt x="522" y="788"/>
                  </a:cubicBezTo>
                  <a:cubicBezTo>
                    <a:pt x="522" y="810"/>
                    <a:pt x="504" y="828"/>
                    <a:pt x="482" y="82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40" name="Freeform 14"/>
            <p:cNvSpPr/>
            <p:nvPr/>
          </p:nvSpPr>
          <p:spPr bwMode="auto">
            <a:xfrm>
              <a:off x="914400" y="19137313"/>
              <a:ext cx="1274763" cy="1193800"/>
            </a:xfrm>
            <a:custGeom>
              <a:avLst/>
              <a:gdLst>
                <a:gd name="T0" fmla="*/ 301 w 301"/>
                <a:gd name="T1" fmla="*/ 0 h 282"/>
                <a:gd name="T2" fmla="*/ 301 w 301"/>
                <a:gd name="T3" fmla="*/ 107 h 282"/>
                <a:gd name="T4" fmla="*/ 249 w 301"/>
                <a:gd name="T5" fmla="*/ 195 h 282"/>
                <a:gd name="T6" fmla="*/ 190 w 301"/>
                <a:gd name="T7" fmla="*/ 252 h 282"/>
                <a:gd name="T8" fmla="*/ 150 w 301"/>
                <a:gd name="T9" fmla="*/ 282 h 282"/>
                <a:gd name="T10" fmla="*/ 111 w 301"/>
                <a:gd name="T11" fmla="*/ 252 h 282"/>
                <a:gd name="T12" fmla="*/ 52 w 301"/>
                <a:gd name="T13" fmla="*/ 195 h 282"/>
                <a:gd name="T14" fmla="*/ 0 w 301"/>
                <a:gd name="T15" fmla="*/ 107 h 282"/>
                <a:gd name="T16" fmla="*/ 0 w 301"/>
                <a:gd name="T17" fmla="*/ 0 h 282"/>
                <a:gd name="T18" fmla="*/ 301 w 301"/>
                <a:gd name="T19" fmla="*/ 0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1" h="282">
                  <a:moveTo>
                    <a:pt x="301" y="0"/>
                  </a:moveTo>
                  <a:cubicBezTo>
                    <a:pt x="301" y="0"/>
                    <a:pt x="301" y="85"/>
                    <a:pt x="301" y="107"/>
                  </a:cubicBezTo>
                  <a:cubicBezTo>
                    <a:pt x="301" y="152"/>
                    <a:pt x="277" y="176"/>
                    <a:pt x="249" y="195"/>
                  </a:cubicBezTo>
                  <a:cubicBezTo>
                    <a:pt x="221" y="213"/>
                    <a:pt x="199" y="230"/>
                    <a:pt x="190" y="252"/>
                  </a:cubicBezTo>
                  <a:cubicBezTo>
                    <a:pt x="190" y="252"/>
                    <a:pt x="185" y="282"/>
                    <a:pt x="150" y="282"/>
                  </a:cubicBezTo>
                  <a:cubicBezTo>
                    <a:pt x="116" y="282"/>
                    <a:pt x="111" y="252"/>
                    <a:pt x="111" y="252"/>
                  </a:cubicBezTo>
                  <a:cubicBezTo>
                    <a:pt x="102" y="230"/>
                    <a:pt x="79" y="213"/>
                    <a:pt x="52" y="195"/>
                  </a:cubicBezTo>
                  <a:cubicBezTo>
                    <a:pt x="24" y="176"/>
                    <a:pt x="0" y="152"/>
                    <a:pt x="0" y="107"/>
                  </a:cubicBezTo>
                  <a:cubicBezTo>
                    <a:pt x="0" y="85"/>
                    <a:pt x="0" y="0"/>
                    <a:pt x="0" y="0"/>
                  </a:cubicBezTo>
                  <a:lnTo>
                    <a:pt x="301"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41" name="Freeform 15"/>
            <p:cNvSpPr/>
            <p:nvPr/>
          </p:nvSpPr>
          <p:spPr bwMode="auto">
            <a:xfrm>
              <a:off x="744538" y="19229388"/>
              <a:ext cx="1614488" cy="225425"/>
            </a:xfrm>
            <a:custGeom>
              <a:avLst/>
              <a:gdLst>
                <a:gd name="T0" fmla="*/ 354 w 381"/>
                <a:gd name="T1" fmla="*/ 53 h 53"/>
                <a:gd name="T2" fmla="*/ 26 w 381"/>
                <a:gd name="T3" fmla="*/ 53 h 53"/>
                <a:gd name="T4" fmla="*/ 0 w 381"/>
                <a:gd name="T5" fmla="*/ 27 h 53"/>
                <a:gd name="T6" fmla="*/ 26 w 381"/>
                <a:gd name="T7" fmla="*/ 0 h 53"/>
                <a:gd name="T8" fmla="*/ 354 w 381"/>
                <a:gd name="T9" fmla="*/ 0 h 53"/>
                <a:gd name="T10" fmla="*/ 381 w 381"/>
                <a:gd name="T11" fmla="*/ 27 h 53"/>
                <a:gd name="T12" fmla="*/ 354 w 381"/>
                <a:gd name="T13" fmla="*/ 53 h 53"/>
              </a:gdLst>
              <a:ahLst/>
              <a:cxnLst>
                <a:cxn ang="0">
                  <a:pos x="T0" y="T1"/>
                </a:cxn>
                <a:cxn ang="0">
                  <a:pos x="T2" y="T3"/>
                </a:cxn>
                <a:cxn ang="0">
                  <a:pos x="T4" y="T5"/>
                </a:cxn>
                <a:cxn ang="0">
                  <a:pos x="T6" y="T7"/>
                </a:cxn>
                <a:cxn ang="0">
                  <a:pos x="T8" y="T9"/>
                </a:cxn>
                <a:cxn ang="0">
                  <a:pos x="T10" y="T11"/>
                </a:cxn>
                <a:cxn ang="0">
                  <a:pos x="T12" y="T13"/>
                </a:cxn>
              </a:cxnLst>
              <a:rect l="0" t="0" r="r" b="b"/>
              <a:pathLst>
                <a:path w="381" h="53">
                  <a:moveTo>
                    <a:pt x="354" y="53"/>
                  </a:moveTo>
                  <a:cubicBezTo>
                    <a:pt x="26" y="53"/>
                    <a:pt x="26" y="53"/>
                    <a:pt x="26" y="53"/>
                  </a:cubicBezTo>
                  <a:cubicBezTo>
                    <a:pt x="12" y="53"/>
                    <a:pt x="0" y="41"/>
                    <a:pt x="0" y="27"/>
                  </a:cubicBezTo>
                  <a:cubicBezTo>
                    <a:pt x="0" y="12"/>
                    <a:pt x="12" y="0"/>
                    <a:pt x="26" y="0"/>
                  </a:cubicBezTo>
                  <a:cubicBezTo>
                    <a:pt x="354" y="0"/>
                    <a:pt x="354" y="0"/>
                    <a:pt x="354" y="0"/>
                  </a:cubicBezTo>
                  <a:cubicBezTo>
                    <a:pt x="369" y="0"/>
                    <a:pt x="381" y="12"/>
                    <a:pt x="381" y="27"/>
                  </a:cubicBezTo>
                  <a:cubicBezTo>
                    <a:pt x="381" y="41"/>
                    <a:pt x="369" y="53"/>
                    <a:pt x="354" y="5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55" name="Freeform 16"/>
            <p:cNvSpPr/>
            <p:nvPr/>
          </p:nvSpPr>
          <p:spPr bwMode="auto">
            <a:xfrm>
              <a:off x="744538" y="19513550"/>
              <a:ext cx="1614488" cy="220663"/>
            </a:xfrm>
            <a:custGeom>
              <a:avLst/>
              <a:gdLst>
                <a:gd name="T0" fmla="*/ 354 w 381"/>
                <a:gd name="T1" fmla="*/ 52 h 52"/>
                <a:gd name="T2" fmla="*/ 26 w 381"/>
                <a:gd name="T3" fmla="*/ 52 h 52"/>
                <a:gd name="T4" fmla="*/ 0 w 381"/>
                <a:gd name="T5" fmla="*/ 26 h 52"/>
                <a:gd name="T6" fmla="*/ 26 w 381"/>
                <a:gd name="T7" fmla="*/ 0 h 52"/>
                <a:gd name="T8" fmla="*/ 354 w 381"/>
                <a:gd name="T9" fmla="*/ 0 h 52"/>
                <a:gd name="T10" fmla="*/ 381 w 381"/>
                <a:gd name="T11" fmla="*/ 26 h 52"/>
                <a:gd name="T12" fmla="*/ 354 w 381"/>
                <a:gd name="T13" fmla="*/ 52 h 52"/>
              </a:gdLst>
              <a:ahLst/>
              <a:cxnLst>
                <a:cxn ang="0">
                  <a:pos x="T0" y="T1"/>
                </a:cxn>
                <a:cxn ang="0">
                  <a:pos x="T2" y="T3"/>
                </a:cxn>
                <a:cxn ang="0">
                  <a:pos x="T4" y="T5"/>
                </a:cxn>
                <a:cxn ang="0">
                  <a:pos x="T6" y="T7"/>
                </a:cxn>
                <a:cxn ang="0">
                  <a:pos x="T8" y="T9"/>
                </a:cxn>
                <a:cxn ang="0">
                  <a:pos x="T10" y="T11"/>
                </a:cxn>
                <a:cxn ang="0">
                  <a:pos x="T12" y="T13"/>
                </a:cxn>
              </a:cxnLst>
              <a:rect l="0" t="0" r="r" b="b"/>
              <a:pathLst>
                <a:path w="381" h="52">
                  <a:moveTo>
                    <a:pt x="354" y="52"/>
                  </a:moveTo>
                  <a:cubicBezTo>
                    <a:pt x="26" y="52"/>
                    <a:pt x="26" y="52"/>
                    <a:pt x="26" y="52"/>
                  </a:cubicBezTo>
                  <a:cubicBezTo>
                    <a:pt x="12" y="52"/>
                    <a:pt x="0" y="41"/>
                    <a:pt x="0" y="26"/>
                  </a:cubicBezTo>
                  <a:cubicBezTo>
                    <a:pt x="0" y="12"/>
                    <a:pt x="12" y="0"/>
                    <a:pt x="26" y="0"/>
                  </a:cubicBezTo>
                  <a:cubicBezTo>
                    <a:pt x="354" y="0"/>
                    <a:pt x="354" y="0"/>
                    <a:pt x="354" y="0"/>
                  </a:cubicBezTo>
                  <a:cubicBezTo>
                    <a:pt x="369" y="0"/>
                    <a:pt x="381" y="12"/>
                    <a:pt x="381" y="26"/>
                  </a:cubicBezTo>
                  <a:cubicBezTo>
                    <a:pt x="381" y="41"/>
                    <a:pt x="369" y="52"/>
                    <a:pt x="354" y="5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56" name="Freeform 17"/>
            <p:cNvSpPr/>
            <p:nvPr/>
          </p:nvSpPr>
          <p:spPr bwMode="auto">
            <a:xfrm>
              <a:off x="1254125" y="18060988"/>
              <a:ext cx="592138" cy="147638"/>
            </a:xfrm>
            <a:custGeom>
              <a:avLst/>
              <a:gdLst>
                <a:gd name="T0" fmla="*/ 123 w 140"/>
                <a:gd name="T1" fmla="*/ 35 h 35"/>
                <a:gd name="T2" fmla="*/ 18 w 140"/>
                <a:gd name="T3" fmla="*/ 35 h 35"/>
                <a:gd name="T4" fmla="*/ 0 w 140"/>
                <a:gd name="T5" fmla="*/ 17 h 35"/>
                <a:gd name="T6" fmla="*/ 18 w 140"/>
                <a:gd name="T7" fmla="*/ 0 h 35"/>
                <a:gd name="T8" fmla="*/ 123 w 140"/>
                <a:gd name="T9" fmla="*/ 0 h 35"/>
                <a:gd name="T10" fmla="*/ 140 w 140"/>
                <a:gd name="T11" fmla="*/ 17 h 35"/>
                <a:gd name="T12" fmla="*/ 123 w 140"/>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140" h="35">
                  <a:moveTo>
                    <a:pt x="123" y="35"/>
                  </a:moveTo>
                  <a:cubicBezTo>
                    <a:pt x="18" y="35"/>
                    <a:pt x="18" y="35"/>
                    <a:pt x="18" y="35"/>
                  </a:cubicBezTo>
                  <a:cubicBezTo>
                    <a:pt x="8" y="35"/>
                    <a:pt x="0" y="27"/>
                    <a:pt x="0" y="17"/>
                  </a:cubicBezTo>
                  <a:cubicBezTo>
                    <a:pt x="0" y="8"/>
                    <a:pt x="8" y="0"/>
                    <a:pt x="18" y="0"/>
                  </a:cubicBezTo>
                  <a:cubicBezTo>
                    <a:pt x="123" y="0"/>
                    <a:pt x="123" y="0"/>
                    <a:pt x="123" y="0"/>
                  </a:cubicBezTo>
                  <a:cubicBezTo>
                    <a:pt x="133" y="0"/>
                    <a:pt x="140" y="8"/>
                    <a:pt x="140" y="17"/>
                  </a:cubicBezTo>
                  <a:cubicBezTo>
                    <a:pt x="140" y="27"/>
                    <a:pt x="133" y="35"/>
                    <a:pt x="123" y="3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57" name="Freeform 18"/>
            <p:cNvSpPr/>
            <p:nvPr/>
          </p:nvSpPr>
          <p:spPr bwMode="auto">
            <a:xfrm>
              <a:off x="1198563" y="17806988"/>
              <a:ext cx="706438" cy="147638"/>
            </a:xfrm>
            <a:custGeom>
              <a:avLst/>
              <a:gdLst>
                <a:gd name="T0" fmla="*/ 149 w 167"/>
                <a:gd name="T1" fmla="*/ 35 h 35"/>
                <a:gd name="T2" fmla="*/ 18 w 167"/>
                <a:gd name="T3" fmla="*/ 35 h 35"/>
                <a:gd name="T4" fmla="*/ 0 w 167"/>
                <a:gd name="T5" fmla="*/ 17 h 35"/>
                <a:gd name="T6" fmla="*/ 18 w 167"/>
                <a:gd name="T7" fmla="*/ 0 h 35"/>
                <a:gd name="T8" fmla="*/ 149 w 167"/>
                <a:gd name="T9" fmla="*/ 0 h 35"/>
                <a:gd name="T10" fmla="*/ 167 w 167"/>
                <a:gd name="T11" fmla="*/ 17 h 35"/>
                <a:gd name="T12" fmla="*/ 149 w 167"/>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167" h="35">
                  <a:moveTo>
                    <a:pt x="149" y="35"/>
                  </a:moveTo>
                  <a:cubicBezTo>
                    <a:pt x="18" y="35"/>
                    <a:pt x="18" y="35"/>
                    <a:pt x="18" y="35"/>
                  </a:cubicBezTo>
                  <a:cubicBezTo>
                    <a:pt x="8" y="35"/>
                    <a:pt x="0" y="27"/>
                    <a:pt x="0" y="17"/>
                  </a:cubicBezTo>
                  <a:cubicBezTo>
                    <a:pt x="0" y="8"/>
                    <a:pt x="8" y="0"/>
                    <a:pt x="18" y="0"/>
                  </a:cubicBezTo>
                  <a:cubicBezTo>
                    <a:pt x="149" y="0"/>
                    <a:pt x="149" y="0"/>
                    <a:pt x="149" y="0"/>
                  </a:cubicBezTo>
                  <a:cubicBezTo>
                    <a:pt x="159" y="0"/>
                    <a:pt x="167" y="8"/>
                    <a:pt x="167" y="17"/>
                  </a:cubicBezTo>
                  <a:cubicBezTo>
                    <a:pt x="167" y="27"/>
                    <a:pt x="159" y="35"/>
                    <a:pt x="149" y="3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58" name="Freeform 19"/>
            <p:cNvSpPr/>
            <p:nvPr/>
          </p:nvSpPr>
          <p:spPr bwMode="auto">
            <a:xfrm>
              <a:off x="1104900" y="17548225"/>
              <a:ext cx="889000" cy="149225"/>
            </a:xfrm>
            <a:custGeom>
              <a:avLst/>
              <a:gdLst>
                <a:gd name="T0" fmla="*/ 193 w 210"/>
                <a:gd name="T1" fmla="*/ 35 h 35"/>
                <a:gd name="T2" fmla="*/ 18 w 210"/>
                <a:gd name="T3" fmla="*/ 35 h 35"/>
                <a:gd name="T4" fmla="*/ 0 w 210"/>
                <a:gd name="T5" fmla="*/ 18 h 35"/>
                <a:gd name="T6" fmla="*/ 18 w 210"/>
                <a:gd name="T7" fmla="*/ 0 h 35"/>
                <a:gd name="T8" fmla="*/ 193 w 210"/>
                <a:gd name="T9" fmla="*/ 0 h 35"/>
                <a:gd name="T10" fmla="*/ 210 w 210"/>
                <a:gd name="T11" fmla="*/ 18 h 35"/>
                <a:gd name="T12" fmla="*/ 193 w 210"/>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210" h="35">
                  <a:moveTo>
                    <a:pt x="193" y="35"/>
                  </a:moveTo>
                  <a:cubicBezTo>
                    <a:pt x="18" y="35"/>
                    <a:pt x="18" y="35"/>
                    <a:pt x="18" y="35"/>
                  </a:cubicBezTo>
                  <a:cubicBezTo>
                    <a:pt x="8" y="35"/>
                    <a:pt x="0" y="28"/>
                    <a:pt x="0" y="18"/>
                  </a:cubicBezTo>
                  <a:cubicBezTo>
                    <a:pt x="0" y="8"/>
                    <a:pt x="8" y="0"/>
                    <a:pt x="18" y="0"/>
                  </a:cubicBezTo>
                  <a:cubicBezTo>
                    <a:pt x="193" y="0"/>
                    <a:pt x="193" y="0"/>
                    <a:pt x="193" y="0"/>
                  </a:cubicBezTo>
                  <a:cubicBezTo>
                    <a:pt x="203" y="0"/>
                    <a:pt x="210" y="8"/>
                    <a:pt x="210" y="18"/>
                  </a:cubicBezTo>
                  <a:cubicBezTo>
                    <a:pt x="210" y="28"/>
                    <a:pt x="203" y="35"/>
                    <a:pt x="193" y="3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59" name="Freeform 20"/>
            <p:cNvSpPr/>
            <p:nvPr/>
          </p:nvSpPr>
          <p:spPr bwMode="auto">
            <a:xfrm>
              <a:off x="584200" y="17243425"/>
              <a:ext cx="525463" cy="147638"/>
            </a:xfrm>
            <a:custGeom>
              <a:avLst/>
              <a:gdLst>
                <a:gd name="T0" fmla="*/ 106 w 124"/>
                <a:gd name="T1" fmla="*/ 35 h 35"/>
                <a:gd name="T2" fmla="*/ 17 w 124"/>
                <a:gd name="T3" fmla="*/ 35 h 35"/>
                <a:gd name="T4" fmla="*/ 0 w 124"/>
                <a:gd name="T5" fmla="*/ 18 h 35"/>
                <a:gd name="T6" fmla="*/ 17 w 124"/>
                <a:gd name="T7" fmla="*/ 0 h 35"/>
                <a:gd name="T8" fmla="*/ 106 w 124"/>
                <a:gd name="T9" fmla="*/ 0 h 35"/>
                <a:gd name="T10" fmla="*/ 124 w 124"/>
                <a:gd name="T11" fmla="*/ 18 h 35"/>
                <a:gd name="T12" fmla="*/ 106 w 124"/>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124" h="35">
                  <a:moveTo>
                    <a:pt x="106" y="35"/>
                  </a:moveTo>
                  <a:cubicBezTo>
                    <a:pt x="17" y="35"/>
                    <a:pt x="17" y="35"/>
                    <a:pt x="17" y="35"/>
                  </a:cubicBezTo>
                  <a:cubicBezTo>
                    <a:pt x="7" y="35"/>
                    <a:pt x="0" y="27"/>
                    <a:pt x="0" y="18"/>
                  </a:cubicBezTo>
                  <a:cubicBezTo>
                    <a:pt x="0" y="8"/>
                    <a:pt x="7" y="0"/>
                    <a:pt x="17" y="0"/>
                  </a:cubicBezTo>
                  <a:cubicBezTo>
                    <a:pt x="106" y="0"/>
                    <a:pt x="106" y="0"/>
                    <a:pt x="106" y="0"/>
                  </a:cubicBezTo>
                  <a:cubicBezTo>
                    <a:pt x="116" y="0"/>
                    <a:pt x="124" y="8"/>
                    <a:pt x="124" y="18"/>
                  </a:cubicBezTo>
                  <a:cubicBezTo>
                    <a:pt x="124" y="27"/>
                    <a:pt x="116" y="35"/>
                    <a:pt x="106" y="3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60" name="Freeform 21"/>
            <p:cNvSpPr/>
            <p:nvPr/>
          </p:nvSpPr>
          <p:spPr bwMode="auto">
            <a:xfrm>
              <a:off x="1993900" y="17243425"/>
              <a:ext cx="525463" cy="147638"/>
            </a:xfrm>
            <a:custGeom>
              <a:avLst/>
              <a:gdLst>
                <a:gd name="T0" fmla="*/ 106 w 124"/>
                <a:gd name="T1" fmla="*/ 35 h 35"/>
                <a:gd name="T2" fmla="*/ 17 w 124"/>
                <a:gd name="T3" fmla="*/ 35 h 35"/>
                <a:gd name="T4" fmla="*/ 0 w 124"/>
                <a:gd name="T5" fmla="*/ 18 h 35"/>
                <a:gd name="T6" fmla="*/ 17 w 124"/>
                <a:gd name="T7" fmla="*/ 0 h 35"/>
                <a:gd name="T8" fmla="*/ 106 w 124"/>
                <a:gd name="T9" fmla="*/ 0 h 35"/>
                <a:gd name="T10" fmla="*/ 124 w 124"/>
                <a:gd name="T11" fmla="*/ 18 h 35"/>
                <a:gd name="T12" fmla="*/ 106 w 124"/>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124" h="35">
                  <a:moveTo>
                    <a:pt x="106" y="35"/>
                  </a:moveTo>
                  <a:cubicBezTo>
                    <a:pt x="17" y="35"/>
                    <a:pt x="17" y="35"/>
                    <a:pt x="17" y="35"/>
                  </a:cubicBezTo>
                  <a:cubicBezTo>
                    <a:pt x="8" y="35"/>
                    <a:pt x="0" y="27"/>
                    <a:pt x="0" y="18"/>
                  </a:cubicBezTo>
                  <a:cubicBezTo>
                    <a:pt x="0" y="8"/>
                    <a:pt x="8" y="0"/>
                    <a:pt x="17" y="0"/>
                  </a:cubicBezTo>
                  <a:cubicBezTo>
                    <a:pt x="106" y="0"/>
                    <a:pt x="106" y="0"/>
                    <a:pt x="106" y="0"/>
                  </a:cubicBezTo>
                  <a:cubicBezTo>
                    <a:pt x="116" y="0"/>
                    <a:pt x="124" y="8"/>
                    <a:pt x="124" y="18"/>
                  </a:cubicBezTo>
                  <a:cubicBezTo>
                    <a:pt x="124" y="27"/>
                    <a:pt x="116" y="35"/>
                    <a:pt x="106" y="3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61" name="Freeform 22"/>
            <p:cNvSpPr/>
            <p:nvPr/>
          </p:nvSpPr>
          <p:spPr bwMode="auto">
            <a:xfrm>
              <a:off x="1833563" y="16603663"/>
              <a:ext cx="431800" cy="423863"/>
            </a:xfrm>
            <a:custGeom>
              <a:avLst/>
              <a:gdLst>
                <a:gd name="T0" fmla="*/ 20 w 102"/>
                <a:gd name="T1" fmla="*/ 100 h 100"/>
                <a:gd name="T2" fmla="*/ 7 w 102"/>
                <a:gd name="T3" fmla="*/ 95 h 100"/>
                <a:gd name="T4" fmla="*/ 7 w 102"/>
                <a:gd name="T5" fmla="*/ 70 h 100"/>
                <a:gd name="T6" fmla="*/ 70 w 102"/>
                <a:gd name="T7" fmla="*/ 7 h 100"/>
                <a:gd name="T8" fmla="*/ 95 w 102"/>
                <a:gd name="T9" fmla="*/ 7 h 100"/>
                <a:gd name="T10" fmla="*/ 95 w 102"/>
                <a:gd name="T11" fmla="*/ 32 h 100"/>
                <a:gd name="T12" fmla="*/ 32 w 102"/>
                <a:gd name="T13" fmla="*/ 95 h 100"/>
                <a:gd name="T14" fmla="*/ 20 w 102"/>
                <a:gd name="T15" fmla="*/ 100 h 1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2" h="100">
                  <a:moveTo>
                    <a:pt x="20" y="100"/>
                  </a:moveTo>
                  <a:cubicBezTo>
                    <a:pt x="15" y="100"/>
                    <a:pt x="11" y="98"/>
                    <a:pt x="7" y="95"/>
                  </a:cubicBezTo>
                  <a:cubicBezTo>
                    <a:pt x="0" y="88"/>
                    <a:pt x="0" y="77"/>
                    <a:pt x="7" y="70"/>
                  </a:cubicBezTo>
                  <a:cubicBezTo>
                    <a:pt x="70" y="7"/>
                    <a:pt x="70" y="7"/>
                    <a:pt x="70" y="7"/>
                  </a:cubicBezTo>
                  <a:cubicBezTo>
                    <a:pt x="77" y="0"/>
                    <a:pt x="88" y="0"/>
                    <a:pt x="95" y="7"/>
                  </a:cubicBezTo>
                  <a:cubicBezTo>
                    <a:pt x="102" y="14"/>
                    <a:pt x="102" y="25"/>
                    <a:pt x="95" y="32"/>
                  </a:cubicBezTo>
                  <a:cubicBezTo>
                    <a:pt x="32" y="95"/>
                    <a:pt x="32" y="95"/>
                    <a:pt x="32" y="95"/>
                  </a:cubicBezTo>
                  <a:cubicBezTo>
                    <a:pt x="28" y="98"/>
                    <a:pt x="24" y="100"/>
                    <a:pt x="20" y="10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62" name="Freeform 23"/>
            <p:cNvSpPr/>
            <p:nvPr/>
          </p:nvSpPr>
          <p:spPr bwMode="auto">
            <a:xfrm>
              <a:off x="1477963" y="16349663"/>
              <a:ext cx="147638" cy="525463"/>
            </a:xfrm>
            <a:custGeom>
              <a:avLst/>
              <a:gdLst>
                <a:gd name="T0" fmla="*/ 17 w 35"/>
                <a:gd name="T1" fmla="*/ 124 h 124"/>
                <a:gd name="T2" fmla="*/ 0 w 35"/>
                <a:gd name="T3" fmla="*/ 107 h 124"/>
                <a:gd name="T4" fmla="*/ 0 w 35"/>
                <a:gd name="T5" fmla="*/ 17 h 124"/>
                <a:gd name="T6" fmla="*/ 17 w 35"/>
                <a:gd name="T7" fmla="*/ 0 h 124"/>
                <a:gd name="T8" fmla="*/ 35 w 35"/>
                <a:gd name="T9" fmla="*/ 17 h 124"/>
                <a:gd name="T10" fmla="*/ 35 w 35"/>
                <a:gd name="T11" fmla="*/ 107 h 124"/>
                <a:gd name="T12" fmla="*/ 17 w 35"/>
                <a:gd name="T13" fmla="*/ 124 h 124"/>
              </a:gdLst>
              <a:ahLst/>
              <a:cxnLst>
                <a:cxn ang="0">
                  <a:pos x="T0" y="T1"/>
                </a:cxn>
                <a:cxn ang="0">
                  <a:pos x="T2" y="T3"/>
                </a:cxn>
                <a:cxn ang="0">
                  <a:pos x="T4" y="T5"/>
                </a:cxn>
                <a:cxn ang="0">
                  <a:pos x="T6" y="T7"/>
                </a:cxn>
                <a:cxn ang="0">
                  <a:pos x="T8" y="T9"/>
                </a:cxn>
                <a:cxn ang="0">
                  <a:pos x="T10" y="T11"/>
                </a:cxn>
                <a:cxn ang="0">
                  <a:pos x="T12" y="T13"/>
                </a:cxn>
              </a:cxnLst>
              <a:rect l="0" t="0" r="r" b="b"/>
              <a:pathLst>
                <a:path w="35" h="124">
                  <a:moveTo>
                    <a:pt x="17" y="124"/>
                  </a:moveTo>
                  <a:cubicBezTo>
                    <a:pt x="8" y="124"/>
                    <a:pt x="0" y="116"/>
                    <a:pt x="0" y="107"/>
                  </a:cubicBezTo>
                  <a:cubicBezTo>
                    <a:pt x="0" y="17"/>
                    <a:pt x="0" y="17"/>
                    <a:pt x="0" y="17"/>
                  </a:cubicBezTo>
                  <a:cubicBezTo>
                    <a:pt x="0" y="8"/>
                    <a:pt x="8" y="0"/>
                    <a:pt x="17" y="0"/>
                  </a:cubicBezTo>
                  <a:cubicBezTo>
                    <a:pt x="27" y="0"/>
                    <a:pt x="35" y="8"/>
                    <a:pt x="35" y="17"/>
                  </a:cubicBezTo>
                  <a:cubicBezTo>
                    <a:pt x="35" y="107"/>
                    <a:pt x="35" y="107"/>
                    <a:pt x="35" y="107"/>
                  </a:cubicBezTo>
                  <a:cubicBezTo>
                    <a:pt x="35" y="116"/>
                    <a:pt x="27" y="124"/>
                    <a:pt x="17" y="1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63" name="Freeform 24"/>
            <p:cNvSpPr/>
            <p:nvPr/>
          </p:nvSpPr>
          <p:spPr bwMode="auto">
            <a:xfrm>
              <a:off x="838200" y="16603663"/>
              <a:ext cx="428625" cy="423863"/>
            </a:xfrm>
            <a:custGeom>
              <a:avLst/>
              <a:gdLst>
                <a:gd name="T0" fmla="*/ 82 w 101"/>
                <a:gd name="T1" fmla="*/ 100 h 100"/>
                <a:gd name="T2" fmla="*/ 70 w 101"/>
                <a:gd name="T3" fmla="*/ 95 h 100"/>
                <a:gd name="T4" fmla="*/ 7 w 101"/>
                <a:gd name="T5" fmla="*/ 32 h 100"/>
                <a:gd name="T6" fmla="*/ 7 w 101"/>
                <a:gd name="T7" fmla="*/ 7 h 100"/>
                <a:gd name="T8" fmla="*/ 31 w 101"/>
                <a:gd name="T9" fmla="*/ 7 h 100"/>
                <a:gd name="T10" fmla="*/ 94 w 101"/>
                <a:gd name="T11" fmla="*/ 70 h 100"/>
                <a:gd name="T12" fmla="*/ 94 w 101"/>
                <a:gd name="T13" fmla="*/ 95 h 100"/>
                <a:gd name="T14" fmla="*/ 82 w 101"/>
                <a:gd name="T15" fmla="*/ 100 h 1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1" h="100">
                  <a:moveTo>
                    <a:pt x="82" y="100"/>
                  </a:moveTo>
                  <a:cubicBezTo>
                    <a:pt x="77" y="100"/>
                    <a:pt x="73" y="98"/>
                    <a:pt x="70" y="95"/>
                  </a:cubicBezTo>
                  <a:cubicBezTo>
                    <a:pt x="7" y="32"/>
                    <a:pt x="7" y="32"/>
                    <a:pt x="7" y="32"/>
                  </a:cubicBezTo>
                  <a:cubicBezTo>
                    <a:pt x="0" y="25"/>
                    <a:pt x="0" y="14"/>
                    <a:pt x="7" y="7"/>
                  </a:cubicBezTo>
                  <a:cubicBezTo>
                    <a:pt x="13" y="0"/>
                    <a:pt x="24" y="0"/>
                    <a:pt x="31" y="7"/>
                  </a:cubicBezTo>
                  <a:cubicBezTo>
                    <a:pt x="94" y="70"/>
                    <a:pt x="94" y="70"/>
                    <a:pt x="94" y="70"/>
                  </a:cubicBezTo>
                  <a:cubicBezTo>
                    <a:pt x="101" y="77"/>
                    <a:pt x="101" y="88"/>
                    <a:pt x="94" y="95"/>
                  </a:cubicBezTo>
                  <a:cubicBezTo>
                    <a:pt x="91" y="98"/>
                    <a:pt x="86" y="100"/>
                    <a:pt x="82" y="10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grpSp>
      <p:grpSp>
        <p:nvGrpSpPr>
          <p:cNvPr id="64" name="组合 63"/>
          <p:cNvGrpSpPr/>
          <p:nvPr/>
        </p:nvGrpSpPr>
        <p:grpSpPr>
          <a:xfrm>
            <a:off x="3010663" y="4122425"/>
            <a:ext cx="396185" cy="565304"/>
            <a:chOff x="33337500" y="3175"/>
            <a:chExt cx="2930525" cy="4181475"/>
          </a:xfrm>
          <a:solidFill>
            <a:srgbClr val="03445A"/>
          </a:solidFill>
        </p:grpSpPr>
        <p:sp>
          <p:nvSpPr>
            <p:cNvPr id="65" name="Freeform 25"/>
            <p:cNvSpPr/>
            <p:nvPr/>
          </p:nvSpPr>
          <p:spPr bwMode="auto">
            <a:xfrm>
              <a:off x="35061525" y="2049463"/>
              <a:ext cx="1163638" cy="2033588"/>
            </a:xfrm>
            <a:custGeom>
              <a:avLst/>
              <a:gdLst>
                <a:gd name="T0" fmla="*/ 64 w 275"/>
                <a:gd name="T1" fmla="*/ 480 h 480"/>
                <a:gd name="T2" fmla="*/ 275 w 275"/>
                <a:gd name="T3" fmla="*/ 421 h 480"/>
                <a:gd name="T4" fmla="*/ 258 w 275"/>
                <a:gd name="T5" fmla="*/ 163 h 480"/>
                <a:gd name="T6" fmla="*/ 135 w 275"/>
                <a:gd name="T7" fmla="*/ 52 h 480"/>
                <a:gd name="T8" fmla="*/ 36 w 275"/>
                <a:gd name="T9" fmla="*/ 0 h 480"/>
                <a:gd name="T10" fmla="*/ 0 w 275"/>
                <a:gd name="T11" fmla="*/ 26 h 480"/>
                <a:gd name="T12" fmla="*/ 64 w 275"/>
                <a:gd name="T13" fmla="*/ 480 h 480"/>
              </a:gdLst>
              <a:ahLst/>
              <a:cxnLst>
                <a:cxn ang="0">
                  <a:pos x="T0" y="T1"/>
                </a:cxn>
                <a:cxn ang="0">
                  <a:pos x="T2" y="T3"/>
                </a:cxn>
                <a:cxn ang="0">
                  <a:pos x="T4" y="T5"/>
                </a:cxn>
                <a:cxn ang="0">
                  <a:pos x="T6" y="T7"/>
                </a:cxn>
                <a:cxn ang="0">
                  <a:pos x="T8" y="T9"/>
                </a:cxn>
                <a:cxn ang="0">
                  <a:pos x="T10" y="T11"/>
                </a:cxn>
                <a:cxn ang="0">
                  <a:pos x="T12" y="T13"/>
                </a:cxn>
              </a:cxnLst>
              <a:rect l="0" t="0" r="r" b="b"/>
              <a:pathLst>
                <a:path w="275" h="480">
                  <a:moveTo>
                    <a:pt x="64" y="480"/>
                  </a:moveTo>
                  <a:cubicBezTo>
                    <a:pt x="196" y="460"/>
                    <a:pt x="275" y="421"/>
                    <a:pt x="275" y="421"/>
                  </a:cubicBezTo>
                  <a:cubicBezTo>
                    <a:pt x="275" y="421"/>
                    <a:pt x="268" y="194"/>
                    <a:pt x="258" y="163"/>
                  </a:cubicBezTo>
                  <a:cubicBezTo>
                    <a:pt x="248" y="133"/>
                    <a:pt x="173" y="76"/>
                    <a:pt x="135" y="52"/>
                  </a:cubicBezTo>
                  <a:cubicBezTo>
                    <a:pt x="98" y="29"/>
                    <a:pt x="36" y="0"/>
                    <a:pt x="36" y="0"/>
                  </a:cubicBezTo>
                  <a:cubicBezTo>
                    <a:pt x="36" y="0"/>
                    <a:pt x="21" y="13"/>
                    <a:pt x="0" y="26"/>
                  </a:cubicBezTo>
                  <a:lnTo>
                    <a:pt x="64" y="48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66" name="Freeform 26"/>
            <p:cNvSpPr/>
            <p:nvPr/>
          </p:nvSpPr>
          <p:spPr bwMode="auto">
            <a:xfrm>
              <a:off x="34378900" y="2189163"/>
              <a:ext cx="263525" cy="1931988"/>
            </a:xfrm>
            <a:custGeom>
              <a:avLst/>
              <a:gdLst>
                <a:gd name="T0" fmla="*/ 0 w 62"/>
                <a:gd name="T1" fmla="*/ 453 h 456"/>
                <a:gd name="T2" fmla="*/ 28 w 62"/>
                <a:gd name="T3" fmla="*/ 456 h 456"/>
                <a:gd name="T4" fmla="*/ 62 w 62"/>
                <a:gd name="T5" fmla="*/ 7 h 456"/>
                <a:gd name="T6" fmla="*/ 48 w 62"/>
                <a:gd name="T7" fmla="*/ 0 h 456"/>
                <a:gd name="T8" fmla="*/ 0 w 62"/>
                <a:gd name="T9" fmla="*/ 453 h 456"/>
              </a:gdLst>
              <a:ahLst/>
              <a:cxnLst>
                <a:cxn ang="0">
                  <a:pos x="T0" y="T1"/>
                </a:cxn>
                <a:cxn ang="0">
                  <a:pos x="T2" y="T3"/>
                </a:cxn>
                <a:cxn ang="0">
                  <a:pos x="T4" y="T5"/>
                </a:cxn>
                <a:cxn ang="0">
                  <a:pos x="T6" y="T7"/>
                </a:cxn>
                <a:cxn ang="0">
                  <a:pos x="T8" y="T9"/>
                </a:cxn>
              </a:cxnLst>
              <a:rect l="0" t="0" r="r" b="b"/>
              <a:pathLst>
                <a:path w="62" h="456">
                  <a:moveTo>
                    <a:pt x="0" y="453"/>
                  </a:moveTo>
                  <a:cubicBezTo>
                    <a:pt x="9" y="454"/>
                    <a:pt x="18" y="455"/>
                    <a:pt x="28" y="456"/>
                  </a:cubicBezTo>
                  <a:cubicBezTo>
                    <a:pt x="62" y="7"/>
                    <a:pt x="62" y="7"/>
                    <a:pt x="62" y="7"/>
                  </a:cubicBezTo>
                  <a:cubicBezTo>
                    <a:pt x="57" y="5"/>
                    <a:pt x="53" y="3"/>
                    <a:pt x="48" y="0"/>
                  </a:cubicBezTo>
                  <a:lnTo>
                    <a:pt x="0" y="45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67" name="Freeform 27"/>
            <p:cNvSpPr/>
            <p:nvPr/>
          </p:nvSpPr>
          <p:spPr bwMode="auto">
            <a:xfrm>
              <a:off x="33396238" y="2032000"/>
              <a:ext cx="1127125" cy="2058988"/>
            </a:xfrm>
            <a:custGeom>
              <a:avLst/>
              <a:gdLst>
                <a:gd name="T0" fmla="*/ 266 w 266"/>
                <a:gd name="T1" fmla="*/ 27 h 486"/>
                <a:gd name="T2" fmla="*/ 235 w 266"/>
                <a:gd name="T3" fmla="*/ 0 h 486"/>
                <a:gd name="T4" fmla="*/ 67 w 266"/>
                <a:gd name="T5" fmla="*/ 101 h 486"/>
                <a:gd name="T6" fmla="*/ 7 w 266"/>
                <a:gd name="T7" fmla="*/ 235 h 486"/>
                <a:gd name="T8" fmla="*/ 0 w 266"/>
                <a:gd name="T9" fmla="*/ 428 h 486"/>
                <a:gd name="T10" fmla="*/ 201 w 266"/>
                <a:gd name="T11" fmla="*/ 486 h 486"/>
                <a:gd name="T12" fmla="*/ 266 w 266"/>
                <a:gd name="T13" fmla="*/ 27 h 486"/>
              </a:gdLst>
              <a:ahLst/>
              <a:cxnLst>
                <a:cxn ang="0">
                  <a:pos x="T0" y="T1"/>
                </a:cxn>
                <a:cxn ang="0">
                  <a:pos x="T2" y="T3"/>
                </a:cxn>
                <a:cxn ang="0">
                  <a:pos x="T4" y="T5"/>
                </a:cxn>
                <a:cxn ang="0">
                  <a:pos x="T6" y="T7"/>
                </a:cxn>
                <a:cxn ang="0">
                  <a:pos x="T8" y="T9"/>
                </a:cxn>
                <a:cxn ang="0">
                  <a:pos x="T10" y="T11"/>
                </a:cxn>
                <a:cxn ang="0">
                  <a:pos x="T12" y="T13"/>
                </a:cxn>
              </a:cxnLst>
              <a:rect l="0" t="0" r="r" b="b"/>
              <a:pathLst>
                <a:path w="266" h="486">
                  <a:moveTo>
                    <a:pt x="266" y="27"/>
                  </a:moveTo>
                  <a:cubicBezTo>
                    <a:pt x="248" y="14"/>
                    <a:pt x="235" y="0"/>
                    <a:pt x="235" y="0"/>
                  </a:cubicBezTo>
                  <a:cubicBezTo>
                    <a:pt x="235" y="0"/>
                    <a:pt x="91" y="70"/>
                    <a:pt x="67" y="101"/>
                  </a:cubicBezTo>
                  <a:cubicBezTo>
                    <a:pt x="43" y="131"/>
                    <a:pt x="9" y="156"/>
                    <a:pt x="7" y="235"/>
                  </a:cubicBezTo>
                  <a:cubicBezTo>
                    <a:pt x="5" y="315"/>
                    <a:pt x="0" y="428"/>
                    <a:pt x="0" y="428"/>
                  </a:cubicBezTo>
                  <a:cubicBezTo>
                    <a:pt x="0" y="428"/>
                    <a:pt x="83" y="467"/>
                    <a:pt x="201" y="486"/>
                  </a:cubicBezTo>
                  <a:lnTo>
                    <a:pt x="266" y="2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68" name="Freeform 28"/>
            <p:cNvSpPr/>
            <p:nvPr/>
          </p:nvSpPr>
          <p:spPr bwMode="auto">
            <a:xfrm>
              <a:off x="34947225" y="2197100"/>
              <a:ext cx="254000" cy="1914525"/>
            </a:xfrm>
            <a:custGeom>
              <a:avLst/>
              <a:gdLst>
                <a:gd name="T0" fmla="*/ 12 w 60"/>
                <a:gd name="T1" fmla="*/ 0 h 452"/>
                <a:gd name="T2" fmla="*/ 0 w 60"/>
                <a:gd name="T3" fmla="*/ 6 h 452"/>
                <a:gd name="T4" fmla="*/ 36 w 60"/>
                <a:gd name="T5" fmla="*/ 452 h 452"/>
                <a:gd name="T6" fmla="*/ 60 w 60"/>
                <a:gd name="T7" fmla="*/ 450 h 452"/>
                <a:gd name="T8" fmla="*/ 12 w 60"/>
                <a:gd name="T9" fmla="*/ 0 h 452"/>
              </a:gdLst>
              <a:ahLst/>
              <a:cxnLst>
                <a:cxn ang="0">
                  <a:pos x="T0" y="T1"/>
                </a:cxn>
                <a:cxn ang="0">
                  <a:pos x="T2" y="T3"/>
                </a:cxn>
                <a:cxn ang="0">
                  <a:pos x="T4" y="T5"/>
                </a:cxn>
                <a:cxn ang="0">
                  <a:pos x="T6" y="T7"/>
                </a:cxn>
                <a:cxn ang="0">
                  <a:pos x="T8" y="T9"/>
                </a:cxn>
              </a:cxnLst>
              <a:rect l="0" t="0" r="r" b="b"/>
              <a:pathLst>
                <a:path w="60" h="452">
                  <a:moveTo>
                    <a:pt x="12" y="0"/>
                  </a:moveTo>
                  <a:cubicBezTo>
                    <a:pt x="8" y="2"/>
                    <a:pt x="4" y="4"/>
                    <a:pt x="0" y="6"/>
                  </a:cubicBezTo>
                  <a:cubicBezTo>
                    <a:pt x="36" y="452"/>
                    <a:pt x="36" y="452"/>
                    <a:pt x="36" y="452"/>
                  </a:cubicBezTo>
                  <a:cubicBezTo>
                    <a:pt x="44" y="452"/>
                    <a:pt x="52" y="451"/>
                    <a:pt x="60" y="450"/>
                  </a:cubicBezTo>
                  <a:lnTo>
                    <a:pt x="12"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69" name="Freeform 29"/>
            <p:cNvSpPr/>
            <p:nvPr/>
          </p:nvSpPr>
          <p:spPr bwMode="auto">
            <a:xfrm>
              <a:off x="33337500" y="1981200"/>
              <a:ext cx="2930525" cy="2203450"/>
            </a:xfrm>
            <a:custGeom>
              <a:avLst/>
              <a:gdLst>
                <a:gd name="T0" fmla="*/ 692 w 692"/>
                <a:gd name="T1" fmla="*/ 438 h 520"/>
                <a:gd name="T2" fmla="*/ 681 w 692"/>
                <a:gd name="T3" fmla="*/ 209 h 520"/>
                <a:gd name="T4" fmla="*/ 593 w 692"/>
                <a:gd name="T5" fmla="*/ 86 h 520"/>
                <a:gd name="T6" fmla="*/ 550 w 692"/>
                <a:gd name="T7" fmla="*/ 62 h 520"/>
                <a:gd name="T8" fmla="*/ 456 w 692"/>
                <a:gd name="T9" fmla="*/ 4 h 520"/>
                <a:gd name="T10" fmla="*/ 452 w 692"/>
                <a:gd name="T11" fmla="*/ 0 h 520"/>
                <a:gd name="T12" fmla="*/ 447 w 692"/>
                <a:gd name="T13" fmla="*/ 0 h 520"/>
                <a:gd name="T14" fmla="*/ 424 w 692"/>
                <a:gd name="T15" fmla="*/ 24 h 520"/>
                <a:gd name="T16" fmla="*/ 442 w 692"/>
                <a:gd name="T17" fmla="*/ 24 h 520"/>
                <a:gd name="T18" fmla="*/ 539 w 692"/>
                <a:gd name="T19" fmla="*/ 84 h 520"/>
                <a:gd name="T20" fmla="*/ 580 w 692"/>
                <a:gd name="T21" fmla="*/ 106 h 520"/>
                <a:gd name="T22" fmla="*/ 657 w 692"/>
                <a:gd name="T23" fmla="*/ 211 h 520"/>
                <a:gd name="T24" fmla="*/ 667 w 692"/>
                <a:gd name="T25" fmla="*/ 430 h 520"/>
                <a:gd name="T26" fmla="*/ 343 w 692"/>
                <a:gd name="T27" fmla="*/ 496 h 520"/>
                <a:gd name="T28" fmla="*/ 25 w 692"/>
                <a:gd name="T29" fmla="*/ 431 h 520"/>
                <a:gd name="T30" fmla="*/ 36 w 692"/>
                <a:gd name="T31" fmla="*/ 211 h 520"/>
                <a:gd name="T32" fmla="*/ 112 w 692"/>
                <a:gd name="T33" fmla="*/ 106 h 520"/>
                <a:gd name="T34" fmla="*/ 154 w 692"/>
                <a:gd name="T35" fmla="*/ 84 h 520"/>
                <a:gd name="T36" fmla="*/ 251 w 692"/>
                <a:gd name="T37" fmla="*/ 24 h 520"/>
                <a:gd name="T38" fmla="*/ 260 w 692"/>
                <a:gd name="T39" fmla="*/ 24 h 520"/>
                <a:gd name="T40" fmla="*/ 241 w 692"/>
                <a:gd name="T41" fmla="*/ 0 h 520"/>
                <a:gd name="T42" fmla="*/ 240 w 692"/>
                <a:gd name="T43" fmla="*/ 0 h 520"/>
                <a:gd name="T44" fmla="*/ 237 w 692"/>
                <a:gd name="T45" fmla="*/ 4 h 520"/>
                <a:gd name="T46" fmla="*/ 142 w 692"/>
                <a:gd name="T47" fmla="*/ 62 h 520"/>
                <a:gd name="T48" fmla="*/ 100 w 692"/>
                <a:gd name="T49" fmla="*/ 86 h 520"/>
                <a:gd name="T50" fmla="*/ 12 w 692"/>
                <a:gd name="T51" fmla="*/ 209 h 520"/>
                <a:gd name="T52" fmla="*/ 1 w 692"/>
                <a:gd name="T53" fmla="*/ 438 h 520"/>
                <a:gd name="T54" fmla="*/ 0 w 692"/>
                <a:gd name="T55" fmla="*/ 446 h 520"/>
                <a:gd name="T56" fmla="*/ 8 w 692"/>
                <a:gd name="T57" fmla="*/ 449 h 520"/>
                <a:gd name="T58" fmla="*/ 343 w 692"/>
                <a:gd name="T59" fmla="*/ 520 h 520"/>
                <a:gd name="T60" fmla="*/ 685 w 692"/>
                <a:gd name="T61" fmla="*/ 449 h 520"/>
                <a:gd name="T62" fmla="*/ 692 w 692"/>
                <a:gd name="T63" fmla="*/ 446 h 520"/>
                <a:gd name="T64" fmla="*/ 692 w 692"/>
                <a:gd name="T65" fmla="*/ 438 h 5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92" h="520">
                  <a:moveTo>
                    <a:pt x="692" y="438"/>
                  </a:moveTo>
                  <a:cubicBezTo>
                    <a:pt x="692" y="436"/>
                    <a:pt x="685" y="268"/>
                    <a:pt x="681" y="209"/>
                  </a:cubicBezTo>
                  <a:cubicBezTo>
                    <a:pt x="677" y="137"/>
                    <a:pt x="614" y="99"/>
                    <a:pt x="593" y="86"/>
                  </a:cubicBezTo>
                  <a:cubicBezTo>
                    <a:pt x="582" y="80"/>
                    <a:pt x="567" y="72"/>
                    <a:pt x="550" y="62"/>
                  </a:cubicBezTo>
                  <a:cubicBezTo>
                    <a:pt x="516" y="44"/>
                    <a:pt x="469" y="19"/>
                    <a:pt x="456" y="4"/>
                  </a:cubicBezTo>
                  <a:cubicBezTo>
                    <a:pt x="452" y="0"/>
                    <a:pt x="452" y="0"/>
                    <a:pt x="452" y="0"/>
                  </a:cubicBezTo>
                  <a:cubicBezTo>
                    <a:pt x="447" y="0"/>
                    <a:pt x="447" y="0"/>
                    <a:pt x="447" y="0"/>
                  </a:cubicBezTo>
                  <a:cubicBezTo>
                    <a:pt x="441" y="7"/>
                    <a:pt x="433" y="16"/>
                    <a:pt x="424" y="24"/>
                  </a:cubicBezTo>
                  <a:cubicBezTo>
                    <a:pt x="442" y="24"/>
                    <a:pt x="442" y="24"/>
                    <a:pt x="442" y="24"/>
                  </a:cubicBezTo>
                  <a:cubicBezTo>
                    <a:pt x="460" y="42"/>
                    <a:pt x="502" y="64"/>
                    <a:pt x="539" y="84"/>
                  </a:cubicBezTo>
                  <a:cubicBezTo>
                    <a:pt x="555" y="92"/>
                    <a:pt x="570" y="100"/>
                    <a:pt x="580" y="106"/>
                  </a:cubicBezTo>
                  <a:cubicBezTo>
                    <a:pt x="612" y="126"/>
                    <a:pt x="654" y="158"/>
                    <a:pt x="657" y="211"/>
                  </a:cubicBezTo>
                  <a:cubicBezTo>
                    <a:pt x="660" y="262"/>
                    <a:pt x="666" y="396"/>
                    <a:pt x="667" y="430"/>
                  </a:cubicBezTo>
                  <a:cubicBezTo>
                    <a:pt x="634" y="444"/>
                    <a:pt x="496" y="496"/>
                    <a:pt x="343" y="496"/>
                  </a:cubicBezTo>
                  <a:cubicBezTo>
                    <a:pt x="190" y="496"/>
                    <a:pt x="57" y="444"/>
                    <a:pt x="25" y="431"/>
                  </a:cubicBezTo>
                  <a:cubicBezTo>
                    <a:pt x="27" y="396"/>
                    <a:pt x="32" y="262"/>
                    <a:pt x="36" y="211"/>
                  </a:cubicBezTo>
                  <a:cubicBezTo>
                    <a:pt x="39" y="158"/>
                    <a:pt x="81" y="126"/>
                    <a:pt x="112" y="106"/>
                  </a:cubicBezTo>
                  <a:cubicBezTo>
                    <a:pt x="122" y="100"/>
                    <a:pt x="137" y="92"/>
                    <a:pt x="154" y="84"/>
                  </a:cubicBezTo>
                  <a:cubicBezTo>
                    <a:pt x="191" y="64"/>
                    <a:pt x="232" y="42"/>
                    <a:pt x="251" y="24"/>
                  </a:cubicBezTo>
                  <a:cubicBezTo>
                    <a:pt x="260" y="24"/>
                    <a:pt x="260" y="24"/>
                    <a:pt x="260" y="24"/>
                  </a:cubicBezTo>
                  <a:cubicBezTo>
                    <a:pt x="253" y="17"/>
                    <a:pt x="247" y="9"/>
                    <a:pt x="241" y="0"/>
                  </a:cubicBezTo>
                  <a:cubicBezTo>
                    <a:pt x="240" y="0"/>
                    <a:pt x="240" y="0"/>
                    <a:pt x="240" y="0"/>
                  </a:cubicBezTo>
                  <a:cubicBezTo>
                    <a:pt x="237" y="4"/>
                    <a:pt x="237" y="4"/>
                    <a:pt x="237" y="4"/>
                  </a:cubicBezTo>
                  <a:cubicBezTo>
                    <a:pt x="223" y="19"/>
                    <a:pt x="177" y="44"/>
                    <a:pt x="142" y="62"/>
                  </a:cubicBezTo>
                  <a:cubicBezTo>
                    <a:pt x="125" y="72"/>
                    <a:pt x="110" y="80"/>
                    <a:pt x="100" y="86"/>
                  </a:cubicBezTo>
                  <a:cubicBezTo>
                    <a:pt x="79" y="99"/>
                    <a:pt x="16" y="137"/>
                    <a:pt x="12" y="209"/>
                  </a:cubicBezTo>
                  <a:cubicBezTo>
                    <a:pt x="8" y="268"/>
                    <a:pt x="1" y="436"/>
                    <a:pt x="1" y="438"/>
                  </a:cubicBezTo>
                  <a:cubicBezTo>
                    <a:pt x="0" y="446"/>
                    <a:pt x="0" y="446"/>
                    <a:pt x="0" y="446"/>
                  </a:cubicBezTo>
                  <a:cubicBezTo>
                    <a:pt x="8" y="449"/>
                    <a:pt x="8" y="449"/>
                    <a:pt x="8" y="449"/>
                  </a:cubicBezTo>
                  <a:cubicBezTo>
                    <a:pt x="14" y="452"/>
                    <a:pt x="163" y="520"/>
                    <a:pt x="343" y="520"/>
                  </a:cubicBezTo>
                  <a:cubicBezTo>
                    <a:pt x="522" y="520"/>
                    <a:pt x="678" y="452"/>
                    <a:pt x="685" y="449"/>
                  </a:cubicBezTo>
                  <a:cubicBezTo>
                    <a:pt x="692" y="446"/>
                    <a:pt x="692" y="446"/>
                    <a:pt x="692" y="446"/>
                  </a:cubicBezTo>
                  <a:lnTo>
                    <a:pt x="692" y="43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70" name="Freeform 30"/>
            <p:cNvSpPr/>
            <p:nvPr/>
          </p:nvSpPr>
          <p:spPr bwMode="auto">
            <a:xfrm>
              <a:off x="33951863" y="1265238"/>
              <a:ext cx="258763" cy="482600"/>
            </a:xfrm>
            <a:custGeom>
              <a:avLst/>
              <a:gdLst>
                <a:gd name="T0" fmla="*/ 40 w 61"/>
                <a:gd name="T1" fmla="*/ 7 h 114"/>
                <a:gd name="T2" fmla="*/ 5 w 61"/>
                <a:gd name="T3" fmla="*/ 14 h 114"/>
                <a:gd name="T4" fmla="*/ 17 w 61"/>
                <a:gd name="T5" fmla="*/ 69 h 114"/>
                <a:gd name="T6" fmla="*/ 35 w 61"/>
                <a:gd name="T7" fmla="*/ 93 h 114"/>
                <a:gd name="T8" fmla="*/ 54 w 61"/>
                <a:gd name="T9" fmla="*/ 98 h 114"/>
                <a:gd name="T10" fmla="*/ 40 w 61"/>
                <a:gd name="T11" fmla="*/ 7 h 114"/>
              </a:gdLst>
              <a:ahLst/>
              <a:cxnLst>
                <a:cxn ang="0">
                  <a:pos x="T0" y="T1"/>
                </a:cxn>
                <a:cxn ang="0">
                  <a:pos x="T2" y="T3"/>
                </a:cxn>
                <a:cxn ang="0">
                  <a:pos x="T4" y="T5"/>
                </a:cxn>
                <a:cxn ang="0">
                  <a:pos x="T6" y="T7"/>
                </a:cxn>
                <a:cxn ang="0">
                  <a:pos x="T8" y="T9"/>
                </a:cxn>
                <a:cxn ang="0">
                  <a:pos x="T10" y="T11"/>
                </a:cxn>
              </a:cxnLst>
              <a:rect l="0" t="0" r="r" b="b"/>
              <a:pathLst>
                <a:path w="61" h="114">
                  <a:moveTo>
                    <a:pt x="40" y="7"/>
                  </a:moveTo>
                  <a:cubicBezTo>
                    <a:pt x="29" y="0"/>
                    <a:pt x="12" y="0"/>
                    <a:pt x="5" y="14"/>
                  </a:cubicBezTo>
                  <a:cubicBezTo>
                    <a:pt x="0" y="25"/>
                    <a:pt x="7" y="54"/>
                    <a:pt x="17" y="69"/>
                  </a:cubicBezTo>
                  <a:cubicBezTo>
                    <a:pt x="26" y="83"/>
                    <a:pt x="33" y="88"/>
                    <a:pt x="35" y="93"/>
                  </a:cubicBezTo>
                  <a:cubicBezTo>
                    <a:pt x="37" y="100"/>
                    <a:pt x="48" y="114"/>
                    <a:pt x="54" y="98"/>
                  </a:cubicBezTo>
                  <a:cubicBezTo>
                    <a:pt x="61" y="81"/>
                    <a:pt x="40" y="7"/>
                    <a:pt x="40"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71" name="Freeform 31"/>
            <p:cNvSpPr/>
            <p:nvPr/>
          </p:nvSpPr>
          <p:spPr bwMode="auto">
            <a:xfrm>
              <a:off x="35399663" y="1252538"/>
              <a:ext cx="258763" cy="482600"/>
            </a:xfrm>
            <a:custGeom>
              <a:avLst/>
              <a:gdLst>
                <a:gd name="T0" fmla="*/ 21 w 61"/>
                <a:gd name="T1" fmla="*/ 7 h 114"/>
                <a:gd name="T2" fmla="*/ 56 w 61"/>
                <a:gd name="T3" fmla="*/ 14 h 114"/>
                <a:gd name="T4" fmla="*/ 44 w 61"/>
                <a:gd name="T5" fmla="*/ 69 h 114"/>
                <a:gd name="T6" fmla="*/ 26 w 61"/>
                <a:gd name="T7" fmla="*/ 93 h 114"/>
                <a:gd name="T8" fmla="*/ 6 w 61"/>
                <a:gd name="T9" fmla="*/ 97 h 114"/>
                <a:gd name="T10" fmla="*/ 21 w 61"/>
                <a:gd name="T11" fmla="*/ 7 h 114"/>
              </a:gdLst>
              <a:ahLst/>
              <a:cxnLst>
                <a:cxn ang="0">
                  <a:pos x="T0" y="T1"/>
                </a:cxn>
                <a:cxn ang="0">
                  <a:pos x="T2" y="T3"/>
                </a:cxn>
                <a:cxn ang="0">
                  <a:pos x="T4" y="T5"/>
                </a:cxn>
                <a:cxn ang="0">
                  <a:pos x="T6" y="T7"/>
                </a:cxn>
                <a:cxn ang="0">
                  <a:pos x="T8" y="T9"/>
                </a:cxn>
                <a:cxn ang="0">
                  <a:pos x="T10" y="T11"/>
                </a:cxn>
              </a:cxnLst>
              <a:rect l="0" t="0" r="r" b="b"/>
              <a:pathLst>
                <a:path w="61" h="114">
                  <a:moveTo>
                    <a:pt x="21" y="7"/>
                  </a:moveTo>
                  <a:cubicBezTo>
                    <a:pt x="32" y="0"/>
                    <a:pt x="49" y="0"/>
                    <a:pt x="56" y="14"/>
                  </a:cubicBezTo>
                  <a:cubicBezTo>
                    <a:pt x="61" y="25"/>
                    <a:pt x="54" y="54"/>
                    <a:pt x="44" y="69"/>
                  </a:cubicBezTo>
                  <a:cubicBezTo>
                    <a:pt x="35" y="82"/>
                    <a:pt x="28" y="88"/>
                    <a:pt x="26" y="93"/>
                  </a:cubicBezTo>
                  <a:cubicBezTo>
                    <a:pt x="23" y="100"/>
                    <a:pt x="13" y="114"/>
                    <a:pt x="6" y="97"/>
                  </a:cubicBezTo>
                  <a:cubicBezTo>
                    <a:pt x="0" y="81"/>
                    <a:pt x="21" y="7"/>
                    <a:pt x="21"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72" name="Freeform 32"/>
            <p:cNvSpPr/>
            <p:nvPr/>
          </p:nvSpPr>
          <p:spPr bwMode="auto">
            <a:xfrm>
              <a:off x="33977263" y="815975"/>
              <a:ext cx="1630363" cy="1495425"/>
            </a:xfrm>
            <a:custGeom>
              <a:avLst/>
              <a:gdLst>
                <a:gd name="T0" fmla="*/ 201 w 385"/>
                <a:gd name="T1" fmla="*/ 24 h 353"/>
                <a:gd name="T2" fmla="*/ 361 w 385"/>
                <a:gd name="T3" fmla="*/ 24 h 353"/>
                <a:gd name="T4" fmla="*/ 193 w 385"/>
                <a:gd name="T5" fmla="*/ 329 h 353"/>
                <a:gd name="T6" fmla="*/ 24 w 385"/>
                <a:gd name="T7" fmla="*/ 24 h 353"/>
                <a:gd name="T8" fmla="*/ 183 w 385"/>
                <a:gd name="T9" fmla="*/ 24 h 353"/>
                <a:gd name="T10" fmla="*/ 111 w 385"/>
                <a:gd name="T11" fmla="*/ 0 h 353"/>
                <a:gd name="T12" fmla="*/ 0 w 385"/>
                <a:gd name="T13" fmla="*/ 0 h 353"/>
                <a:gd name="T14" fmla="*/ 0 w 385"/>
                <a:gd name="T15" fmla="*/ 12 h 353"/>
                <a:gd name="T16" fmla="*/ 193 w 385"/>
                <a:gd name="T17" fmla="*/ 353 h 353"/>
                <a:gd name="T18" fmla="*/ 385 w 385"/>
                <a:gd name="T19" fmla="*/ 12 h 353"/>
                <a:gd name="T20" fmla="*/ 385 w 385"/>
                <a:gd name="T21" fmla="*/ 0 h 353"/>
                <a:gd name="T22" fmla="*/ 273 w 385"/>
                <a:gd name="T23" fmla="*/ 0 h 353"/>
                <a:gd name="T24" fmla="*/ 201 w 385"/>
                <a:gd name="T25" fmla="*/ 24 h 3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85" h="353">
                  <a:moveTo>
                    <a:pt x="201" y="24"/>
                  </a:moveTo>
                  <a:cubicBezTo>
                    <a:pt x="361" y="24"/>
                    <a:pt x="361" y="24"/>
                    <a:pt x="361" y="24"/>
                  </a:cubicBezTo>
                  <a:cubicBezTo>
                    <a:pt x="357" y="156"/>
                    <a:pt x="299" y="329"/>
                    <a:pt x="193" y="329"/>
                  </a:cubicBezTo>
                  <a:cubicBezTo>
                    <a:pt x="86" y="329"/>
                    <a:pt x="28" y="156"/>
                    <a:pt x="24" y="24"/>
                  </a:cubicBezTo>
                  <a:cubicBezTo>
                    <a:pt x="183" y="24"/>
                    <a:pt x="183" y="24"/>
                    <a:pt x="183" y="24"/>
                  </a:cubicBezTo>
                  <a:cubicBezTo>
                    <a:pt x="111" y="0"/>
                    <a:pt x="111" y="0"/>
                    <a:pt x="111" y="0"/>
                  </a:cubicBezTo>
                  <a:cubicBezTo>
                    <a:pt x="0" y="0"/>
                    <a:pt x="0" y="0"/>
                    <a:pt x="0" y="0"/>
                  </a:cubicBezTo>
                  <a:cubicBezTo>
                    <a:pt x="0" y="12"/>
                    <a:pt x="0" y="12"/>
                    <a:pt x="0" y="12"/>
                  </a:cubicBezTo>
                  <a:cubicBezTo>
                    <a:pt x="0" y="150"/>
                    <a:pt x="61" y="353"/>
                    <a:pt x="193" y="353"/>
                  </a:cubicBezTo>
                  <a:cubicBezTo>
                    <a:pt x="324" y="353"/>
                    <a:pt x="385" y="150"/>
                    <a:pt x="385" y="12"/>
                  </a:cubicBezTo>
                  <a:cubicBezTo>
                    <a:pt x="385" y="0"/>
                    <a:pt x="385" y="0"/>
                    <a:pt x="385" y="0"/>
                  </a:cubicBezTo>
                  <a:cubicBezTo>
                    <a:pt x="273" y="0"/>
                    <a:pt x="273" y="0"/>
                    <a:pt x="273" y="0"/>
                  </a:cubicBezTo>
                  <a:lnTo>
                    <a:pt x="201" y="2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73" name="Freeform 33"/>
            <p:cNvSpPr/>
            <p:nvPr/>
          </p:nvSpPr>
          <p:spPr bwMode="auto">
            <a:xfrm>
              <a:off x="33918525" y="638175"/>
              <a:ext cx="1743075" cy="636588"/>
            </a:xfrm>
            <a:custGeom>
              <a:avLst/>
              <a:gdLst>
                <a:gd name="T0" fmla="*/ 206 w 412"/>
                <a:gd name="T1" fmla="*/ 69 h 150"/>
                <a:gd name="T2" fmla="*/ 0 w 412"/>
                <a:gd name="T3" fmla="*/ 0 h 150"/>
                <a:gd name="T4" fmla="*/ 0 w 412"/>
                <a:gd name="T5" fmla="*/ 98 h 150"/>
                <a:gd name="T6" fmla="*/ 206 w 412"/>
                <a:gd name="T7" fmla="*/ 150 h 150"/>
                <a:gd name="T8" fmla="*/ 412 w 412"/>
                <a:gd name="T9" fmla="*/ 98 h 150"/>
                <a:gd name="T10" fmla="*/ 412 w 412"/>
                <a:gd name="T11" fmla="*/ 0 h 150"/>
                <a:gd name="T12" fmla="*/ 206 w 412"/>
                <a:gd name="T13" fmla="*/ 69 h 150"/>
              </a:gdLst>
              <a:ahLst/>
              <a:cxnLst>
                <a:cxn ang="0">
                  <a:pos x="T0" y="T1"/>
                </a:cxn>
                <a:cxn ang="0">
                  <a:pos x="T2" y="T3"/>
                </a:cxn>
                <a:cxn ang="0">
                  <a:pos x="T4" y="T5"/>
                </a:cxn>
                <a:cxn ang="0">
                  <a:pos x="T6" y="T7"/>
                </a:cxn>
                <a:cxn ang="0">
                  <a:pos x="T8" y="T9"/>
                </a:cxn>
                <a:cxn ang="0">
                  <a:pos x="T10" y="T11"/>
                </a:cxn>
                <a:cxn ang="0">
                  <a:pos x="T12" y="T13"/>
                </a:cxn>
              </a:cxnLst>
              <a:rect l="0" t="0" r="r" b="b"/>
              <a:pathLst>
                <a:path w="412" h="150">
                  <a:moveTo>
                    <a:pt x="206" y="69"/>
                  </a:moveTo>
                  <a:cubicBezTo>
                    <a:pt x="0" y="0"/>
                    <a:pt x="0" y="0"/>
                    <a:pt x="0" y="0"/>
                  </a:cubicBezTo>
                  <a:cubicBezTo>
                    <a:pt x="0" y="98"/>
                    <a:pt x="0" y="98"/>
                    <a:pt x="0" y="98"/>
                  </a:cubicBezTo>
                  <a:cubicBezTo>
                    <a:pt x="0" y="118"/>
                    <a:pt x="92" y="150"/>
                    <a:pt x="206" y="150"/>
                  </a:cubicBezTo>
                  <a:cubicBezTo>
                    <a:pt x="320" y="150"/>
                    <a:pt x="412" y="118"/>
                    <a:pt x="412" y="98"/>
                  </a:cubicBezTo>
                  <a:cubicBezTo>
                    <a:pt x="412" y="0"/>
                    <a:pt x="412" y="0"/>
                    <a:pt x="412" y="0"/>
                  </a:cubicBezTo>
                  <a:lnTo>
                    <a:pt x="206" y="6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74" name="Freeform 34"/>
            <p:cNvSpPr/>
            <p:nvPr/>
          </p:nvSpPr>
          <p:spPr bwMode="auto">
            <a:xfrm>
              <a:off x="33570863" y="3175"/>
              <a:ext cx="2438400" cy="822325"/>
            </a:xfrm>
            <a:custGeom>
              <a:avLst/>
              <a:gdLst>
                <a:gd name="T0" fmla="*/ 1536 w 1536"/>
                <a:gd name="T1" fmla="*/ 259 h 518"/>
                <a:gd name="T2" fmla="*/ 768 w 1536"/>
                <a:gd name="T3" fmla="*/ 518 h 518"/>
                <a:gd name="T4" fmla="*/ 0 w 1536"/>
                <a:gd name="T5" fmla="*/ 259 h 518"/>
                <a:gd name="T6" fmla="*/ 768 w 1536"/>
                <a:gd name="T7" fmla="*/ 0 h 518"/>
                <a:gd name="T8" fmla="*/ 1536 w 1536"/>
                <a:gd name="T9" fmla="*/ 259 h 518"/>
              </a:gdLst>
              <a:ahLst/>
              <a:cxnLst>
                <a:cxn ang="0">
                  <a:pos x="T0" y="T1"/>
                </a:cxn>
                <a:cxn ang="0">
                  <a:pos x="T2" y="T3"/>
                </a:cxn>
                <a:cxn ang="0">
                  <a:pos x="T4" y="T5"/>
                </a:cxn>
                <a:cxn ang="0">
                  <a:pos x="T6" y="T7"/>
                </a:cxn>
                <a:cxn ang="0">
                  <a:pos x="T8" y="T9"/>
                </a:cxn>
              </a:cxnLst>
              <a:rect l="0" t="0" r="r" b="b"/>
              <a:pathLst>
                <a:path w="1536" h="518">
                  <a:moveTo>
                    <a:pt x="1536" y="259"/>
                  </a:moveTo>
                  <a:lnTo>
                    <a:pt x="768" y="518"/>
                  </a:lnTo>
                  <a:lnTo>
                    <a:pt x="0" y="259"/>
                  </a:lnTo>
                  <a:lnTo>
                    <a:pt x="768" y="0"/>
                  </a:lnTo>
                  <a:lnTo>
                    <a:pt x="1536" y="25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75" name="Rectangle 35"/>
            <p:cNvSpPr>
              <a:spLocks noChangeArrowheads="1"/>
            </p:cNvSpPr>
            <p:nvPr/>
          </p:nvSpPr>
          <p:spPr bwMode="auto">
            <a:xfrm>
              <a:off x="35869563" y="427038"/>
              <a:ext cx="55563" cy="3476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76" name="Freeform 36"/>
            <p:cNvSpPr/>
            <p:nvPr/>
          </p:nvSpPr>
          <p:spPr bwMode="auto">
            <a:xfrm>
              <a:off x="35840988" y="688975"/>
              <a:ext cx="122238" cy="284163"/>
            </a:xfrm>
            <a:custGeom>
              <a:avLst/>
              <a:gdLst>
                <a:gd name="T0" fmla="*/ 29 w 29"/>
                <a:gd name="T1" fmla="*/ 52 h 67"/>
                <a:gd name="T2" fmla="*/ 14 w 29"/>
                <a:gd name="T3" fmla="*/ 67 h 67"/>
                <a:gd name="T4" fmla="*/ 14 w 29"/>
                <a:gd name="T5" fmla="*/ 67 h 67"/>
                <a:gd name="T6" fmla="*/ 0 w 29"/>
                <a:gd name="T7" fmla="*/ 52 h 67"/>
                <a:gd name="T8" fmla="*/ 0 w 29"/>
                <a:gd name="T9" fmla="*/ 15 h 67"/>
                <a:gd name="T10" fmla="*/ 14 w 29"/>
                <a:gd name="T11" fmla="*/ 0 h 67"/>
                <a:gd name="T12" fmla="*/ 14 w 29"/>
                <a:gd name="T13" fmla="*/ 0 h 67"/>
                <a:gd name="T14" fmla="*/ 29 w 29"/>
                <a:gd name="T15" fmla="*/ 15 h 67"/>
                <a:gd name="T16" fmla="*/ 29 w 29"/>
                <a:gd name="T17" fmla="*/ 5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67">
                  <a:moveTo>
                    <a:pt x="29" y="52"/>
                  </a:moveTo>
                  <a:cubicBezTo>
                    <a:pt x="29" y="60"/>
                    <a:pt x="23" y="67"/>
                    <a:pt x="14" y="67"/>
                  </a:cubicBezTo>
                  <a:cubicBezTo>
                    <a:pt x="14" y="67"/>
                    <a:pt x="14" y="67"/>
                    <a:pt x="14" y="67"/>
                  </a:cubicBezTo>
                  <a:cubicBezTo>
                    <a:pt x="6" y="67"/>
                    <a:pt x="0" y="60"/>
                    <a:pt x="0" y="52"/>
                  </a:cubicBezTo>
                  <a:cubicBezTo>
                    <a:pt x="0" y="15"/>
                    <a:pt x="0" y="15"/>
                    <a:pt x="0" y="15"/>
                  </a:cubicBezTo>
                  <a:cubicBezTo>
                    <a:pt x="0" y="7"/>
                    <a:pt x="6" y="0"/>
                    <a:pt x="14" y="0"/>
                  </a:cubicBezTo>
                  <a:cubicBezTo>
                    <a:pt x="14" y="0"/>
                    <a:pt x="14" y="0"/>
                    <a:pt x="14" y="0"/>
                  </a:cubicBezTo>
                  <a:cubicBezTo>
                    <a:pt x="23" y="0"/>
                    <a:pt x="29" y="7"/>
                    <a:pt x="29" y="15"/>
                  </a:cubicBezTo>
                  <a:lnTo>
                    <a:pt x="29" y="5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grpSp>
      <p:sp>
        <p:nvSpPr>
          <p:cNvPr id="87" name="文本框 175"/>
          <p:cNvSpPr txBox="1"/>
          <p:nvPr/>
        </p:nvSpPr>
        <p:spPr>
          <a:xfrm>
            <a:off x="3008416" y="5089127"/>
            <a:ext cx="3413114" cy="400110"/>
          </a:xfrm>
          <a:prstGeom prst="rect">
            <a:avLst/>
          </a:prstGeom>
          <a:noFill/>
        </p:spPr>
        <p:txBody>
          <a:bodyPr wrap="none" rtlCol="0">
            <a:spAutoFit/>
          </a:bodyPr>
          <a:lstStyle/>
          <a:p>
            <a:r>
              <a:rPr lang="zh-CN" altLang="en-US" sz="2000" dirty="0">
                <a:solidFill>
                  <a:srgbClr val="737D7F"/>
                </a:solidFill>
                <a:latin typeface="微软雅黑" panose="020B0503020204020204" pitchFamily="34" charset="-122"/>
                <a:ea typeface="微软雅黑" panose="020B0503020204020204" pitchFamily="34" charset="-122"/>
              </a:rPr>
              <a:t>组员：裴睿韬 赵文琛 张柏涵</a:t>
            </a:r>
          </a:p>
        </p:txBody>
      </p:sp>
      <p:cxnSp>
        <p:nvCxnSpPr>
          <p:cNvPr id="89" name="直接连接符 88"/>
          <p:cNvCxnSpPr/>
          <p:nvPr/>
        </p:nvCxnSpPr>
        <p:spPr>
          <a:xfrm>
            <a:off x="3563097" y="4687729"/>
            <a:ext cx="2357003" cy="0"/>
          </a:xfrm>
          <a:prstGeom prst="line">
            <a:avLst/>
          </a:prstGeom>
          <a:ln>
            <a:solidFill>
              <a:srgbClr val="0B4F5C"/>
            </a:solidFill>
          </a:ln>
        </p:spPr>
        <p:style>
          <a:lnRef idx="1">
            <a:schemeClr val="accent1"/>
          </a:lnRef>
          <a:fillRef idx="0">
            <a:schemeClr val="accent1"/>
          </a:fillRef>
          <a:effectRef idx="0">
            <a:schemeClr val="accent1"/>
          </a:effectRef>
          <a:fontRef idx="minor">
            <a:schemeClr val="tx1"/>
          </a:fontRef>
        </p:style>
      </p:cxnSp>
      <p:cxnSp>
        <p:nvCxnSpPr>
          <p:cNvPr id="91" name="直接连接符 90"/>
          <p:cNvCxnSpPr>
            <a:cxnSpLocks/>
          </p:cNvCxnSpPr>
          <p:nvPr/>
        </p:nvCxnSpPr>
        <p:spPr>
          <a:xfrm>
            <a:off x="3069379" y="5489237"/>
            <a:ext cx="3352151" cy="0"/>
          </a:xfrm>
          <a:prstGeom prst="line">
            <a:avLst/>
          </a:prstGeom>
          <a:ln>
            <a:solidFill>
              <a:srgbClr val="0B4F5C"/>
            </a:solidFill>
          </a:ln>
        </p:spPr>
        <p:style>
          <a:lnRef idx="1">
            <a:schemeClr val="accent1"/>
          </a:lnRef>
          <a:fillRef idx="0">
            <a:schemeClr val="accent1"/>
          </a:fillRef>
          <a:effectRef idx="0">
            <a:schemeClr val="accent1"/>
          </a:effectRef>
          <a:fontRef idx="minor">
            <a:schemeClr val="tx1"/>
          </a:fontRef>
        </p:style>
      </p:cxnSp>
      <p:pic>
        <p:nvPicPr>
          <p:cNvPr id="12" name="图片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556343" y="821282"/>
            <a:ext cx="3695700" cy="1351034"/>
          </a:xfrm>
          <a:prstGeom prst="rect">
            <a:avLst/>
          </a:prstGeom>
        </p:spPr>
      </p:pic>
    </p:spTree>
    <p:extLst>
      <p:ext uri="{BB962C8B-B14F-4D97-AF65-F5344CB8AC3E}">
        <p14:creationId xmlns:p14="http://schemas.microsoft.com/office/powerpoint/2010/main" val="136901601"/>
      </p:ext>
    </p:extLst>
  </p:cSld>
  <p:clrMapOvr>
    <a:masterClrMapping/>
  </p:clrMapOvr>
  <mc:AlternateContent xmlns:mc="http://schemas.openxmlformats.org/markup-compatibility/2006">
    <mc:Choice xmlns:p14="http://schemas.microsoft.com/office/powerpoint/2010/main" Requires="p14">
      <p:transition p14:dur="0" advClick="0" advTm="1000"/>
    </mc:Choice>
    <mc:Fallback>
      <p:transition advClick="0" advTm="1000"/>
    </mc:Fallback>
  </mc:AlternateContent>
</p:sld>
</file>

<file path=ppt/slides/slide10.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a:grayscl/>
            <a:lum/>
          </a:blip>
          <a:srcRect/>
          <a:stretch>
            <a:fillRect t="-39000" b="-39000"/>
          </a:stretch>
        </a:blipFill>
        <a:effectLst/>
      </p:bgPr>
    </p:bg>
    <p:spTree>
      <p:nvGrpSpPr>
        <p:cNvPr id="1" name=""/>
        <p:cNvGrpSpPr/>
        <p:nvPr/>
      </p:nvGrpSpPr>
      <p:grpSpPr>
        <a:xfrm>
          <a:off x="0" y="0"/>
          <a:ext cx="0" cy="0"/>
          <a:chOff x="0" y="0"/>
          <a:chExt cx="0" cy="0"/>
        </a:xfrm>
      </p:grpSpPr>
      <p:sp>
        <p:nvSpPr>
          <p:cNvPr id="2" name="矩形 1"/>
          <p:cNvSpPr/>
          <p:nvPr/>
        </p:nvSpPr>
        <p:spPr>
          <a:xfrm rot="2700000">
            <a:off x="9383919" y="6617242"/>
            <a:ext cx="576064" cy="576064"/>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rot="2700000">
            <a:off x="10198597" y="6619917"/>
            <a:ext cx="576064" cy="576064"/>
          </a:xfrm>
          <a:prstGeom prst="rect">
            <a:avLst/>
          </a:prstGeom>
          <a:solidFill>
            <a:schemeClr val="bg1">
              <a:lumMod val="50000"/>
              <a:alpha val="9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rot="2700000">
            <a:off x="11013273" y="6622062"/>
            <a:ext cx="576064" cy="576064"/>
          </a:xfrm>
          <a:prstGeom prst="rect">
            <a:avLst/>
          </a:prstGeom>
          <a:solidFill>
            <a:srgbClr val="00B0F0">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rot="2700000">
            <a:off x="10605935" y="6214724"/>
            <a:ext cx="576064" cy="576064"/>
          </a:xfrm>
          <a:prstGeom prst="rect">
            <a:avLst/>
          </a:prstGeom>
          <a:solidFill>
            <a:srgbClr val="00B0F0">
              <a:alpha val="3098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rot="2700000">
            <a:off x="11420611" y="6214725"/>
            <a:ext cx="576064" cy="576064"/>
          </a:xfrm>
          <a:prstGeom prst="rect">
            <a:avLst/>
          </a:prstGeom>
          <a:solidFill>
            <a:schemeClr val="bg1">
              <a:lumMod val="50000"/>
              <a:alpha val="3098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40"/>
          <p:cNvSpPr>
            <a:spLocks noChangeArrowheads="1"/>
          </p:cNvSpPr>
          <p:nvPr/>
        </p:nvSpPr>
        <p:spPr bwMode="auto">
          <a:xfrm>
            <a:off x="1088772" y="341873"/>
            <a:ext cx="1989647"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600" dirty="0">
                <a:solidFill>
                  <a:srgbClr val="00B0F0"/>
                </a:solidFill>
                <a:latin typeface="微软雅黑" panose="020B0503020204020204" pitchFamily="34" charset="-122"/>
                <a:ea typeface="微软雅黑" panose="020B0503020204020204" pitchFamily="34" charset="-122"/>
                <a:cs typeface="Calibri" panose="020F0502020204030204" pitchFamily="34" charset="0"/>
                <a:sym typeface="Calibri" panose="020F0502020204030204" pitchFamily="34" charset="0"/>
              </a:rPr>
              <a:t>02.</a:t>
            </a:r>
            <a:r>
              <a:rPr lang="zh-CN" altLang="en-US" sz="2600" dirty="0">
                <a:solidFill>
                  <a:srgbClr val="00B0F0"/>
                </a:solidFill>
                <a:latin typeface="微软雅黑" panose="020B0503020204020204" pitchFamily="34" charset="-122"/>
                <a:ea typeface="微软雅黑" panose="020B0503020204020204" pitchFamily="34" charset="-122"/>
                <a:cs typeface="Calibri" panose="020F0502020204030204" pitchFamily="34" charset="0"/>
                <a:sym typeface="Calibri" panose="020F0502020204030204" pitchFamily="34" charset="0"/>
              </a:rPr>
              <a:t>项目模块</a:t>
            </a:r>
            <a:endParaRPr lang="zh-CN" altLang="en-US" sz="2600" dirty="0">
              <a:solidFill>
                <a:srgbClr val="00B0F0"/>
              </a:solidFill>
              <a:latin typeface="微软雅黑" panose="020B0503020204020204" pitchFamily="34" charset="-122"/>
              <a:ea typeface="微软雅黑" panose="020B0503020204020204" pitchFamily="34" charset="-122"/>
              <a:sym typeface="宋体" panose="02010600030101010101" pitchFamily="2" charset="-122"/>
            </a:endParaRPr>
          </a:p>
        </p:txBody>
      </p:sp>
      <p:grpSp>
        <p:nvGrpSpPr>
          <p:cNvPr id="13" name="组合 12"/>
          <p:cNvGrpSpPr/>
          <p:nvPr/>
        </p:nvGrpSpPr>
        <p:grpSpPr>
          <a:xfrm>
            <a:off x="0" y="307975"/>
            <a:ext cx="12190413" cy="576263"/>
            <a:chOff x="0" y="307975"/>
            <a:chExt cx="12190413" cy="576263"/>
          </a:xfrm>
        </p:grpSpPr>
        <p:sp>
          <p:nvSpPr>
            <p:cNvPr id="14" name="圆角矩形 38"/>
            <p:cNvSpPr>
              <a:spLocks noChangeArrowheads="1"/>
            </p:cNvSpPr>
            <p:nvPr/>
          </p:nvSpPr>
          <p:spPr bwMode="auto">
            <a:xfrm>
              <a:off x="622421" y="307975"/>
              <a:ext cx="3559175" cy="576263"/>
            </a:xfrm>
            <a:prstGeom prst="roundRect">
              <a:avLst>
                <a:gd name="adj" fmla="val 16667"/>
              </a:avLst>
            </a:prstGeom>
            <a:noFill/>
            <a:ln w="28575">
              <a:solidFill>
                <a:srgbClr val="00B0F0"/>
              </a:solidFill>
              <a:miter lim="800000"/>
            </a:ln>
            <a:extLst>
              <a:ext uri="{909E8E84-426E-40DD-AFC4-6F175D3DCCD1}">
                <a14:hiddenFill xmlns:a14="http://schemas.microsoft.com/office/drawing/2010/main">
                  <a:solidFill>
                    <a:srgbClr val="FFFFFF"/>
                  </a:solidFill>
                </a14:hiddenFill>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5" name="圆角矩形 39"/>
            <p:cNvSpPr>
              <a:spLocks noChangeArrowheads="1"/>
            </p:cNvSpPr>
            <p:nvPr/>
          </p:nvSpPr>
          <p:spPr bwMode="auto">
            <a:xfrm>
              <a:off x="4184680" y="542925"/>
              <a:ext cx="8005733" cy="53181"/>
            </a:xfrm>
            <a:prstGeom prst="roundRect">
              <a:avLst>
                <a:gd name="adj" fmla="val 16667"/>
              </a:avLst>
            </a:prstGeom>
            <a:solidFill>
              <a:srgbClr val="00B0F0"/>
            </a:solidFill>
            <a:ln w="25400">
              <a:no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6" name="圆角矩形 39"/>
            <p:cNvSpPr>
              <a:spLocks noChangeArrowheads="1"/>
            </p:cNvSpPr>
            <p:nvPr/>
          </p:nvSpPr>
          <p:spPr bwMode="auto">
            <a:xfrm>
              <a:off x="0" y="542925"/>
              <a:ext cx="619990" cy="45720"/>
            </a:xfrm>
            <a:prstGeom prst="roundRect">
              <a:avLst>
                <a:gd name="adj" fmla="val 16667"/>
              </a:avLst>
            </a:prstGeom>
            <a:solidFill>
              <a:srgbClr val="00B0F0"/>
            </a:solidFill>
            <a:ln w="25400">
              <a:no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grpSp>
      <p:sp>
        <p:nvSpPr>
          <p:cNvPr id="24" name="文本框 19">
            <a:extLst>
              <a:ext uri="{FF2B5EF4-FFF2-40B4-BE49-F238E27FC236}">
                <a16:creationId xmlns:a16="http://schemas.microsoft.com/office/drawing/2014/main" id="{7D0603BD-325C-4B1C-920A-C6D0B8E06E19}"/>
              </a:ext>
            </a:extLst>
          </p:cNvPr>
          <p:cNvSpPr txBox="1"/>
          <p:nvPr/>
        </p:nvSpPr>
        <p:spPr>
          <a:xfrm>
            <a:off x="737976" y="1308344"/>
            <a:ext cx="10018513" cy="400110"/>
          </a:xfrm>
          <a:prstGeom prst="rect">
            <a:avLst/>
          </a:prstGeom>
        </p:spPr>
        <p:txBody>
          <a:bodyPr wrap="square">
            <a:spAutoFit/>
          </a:bodyPr>
          <a:lstStyle>
            <a:defPPr>
              <a:defRPr lang="zh-CN"/>
            </a:defPPr>
            <a:lvl1pPr>
              <a:lnSpc>
                <a:spcPts val="2400"/>
              </a:lnSpc>
              <a:defRPr sz="1600">
                <a:solidFill>
                  <a:schemeClr val="bg1">
                    <a:lumMod val="85000"/>
                  </a:schemeClr>
                </a:solidFill>
                <a:latin typeface="微软雅黑" panose="020B0503020204020204" pitchFamily="34" charset="-122"/>
                <a:ea typeface="微软雅黑" panose="020B0503020204020204" pitchFamily="34" charset="-122"/>
              </a:defRPr>
            </a:lvl1pPr>
          </a:lstStyle>
          <a:p>
            <a:r>
              <a:rPr lang="en-US" altLang="zh-CN" sz="2400" dirty="0">
                <a:solidFill>
                  <a:schemeClr val="bg1">
                    <a:lumMod val="50000"/>
                  </a:schemeClr>
                </a:solidFill>
              </a:rPr>
              <a:t>Master</a:t>
            </a:r>
            <a:r>
              <a:rPr lang="zh-CN" altLang="en-US" sz="2400" dirty="0">
                <a:solidFill>
                  <a:schemeClr val="bg1">
                    <a:lumMod val="50000"/>
                  </a:schemeClr>
                </a:solidFill>
              </a:rPr>
              <a:t>模块流程图：</a:t>
            </a:r>
            <a:endParaRPr lang="en-US" altLang="zh-CN" sz="2400" dirty="0">
              <a:solidFill>
                <a:schemeClr val="bg1">
                  <a:lumMod val="50000"/>
                </a:schemeClr>
              </a:solidFill>
            </a:endParaRPr>
          </a:p>
        </p:txBody>
      </p:sp>
      <p:pic>
        <p:nvPicPr>
          <p:cNvPr id="3074" name="Picture 2" descr="Master流程">
            <a:extLst>
              <a:ext uri="{FF2B5EF4-FFF2-40B4-BE49-F238E27FC236}">
                <a16:creationId xmlns:a16="http://schemas.microsoft.com/office/drawing/2014/main" id="{74B57C6C-BD3C-417F-BC07-0287E568CF1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30515" y="1308344"/>
            <a:ext cx="5273675" cy="559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89443775"/>
      </p:ext>
    </p:extLst>
  </p:cSld>
  <p:clrMapOvr>
    <a:masterClrMapping/>
  </p:clrMapOvr>
  <mc:AlternateContent xmlns:mc="http://schemas.openxmlformats.org/markup-compatibility/2006">
    <mc:Choice xmlns:p14="http://schemas.microsoft.com/office/powerpoint/2010/main" Requires="p14">
      <p:transition p14:dur="0" advClick="0" advTm="1000"/>
    </mc:Choice>
    <mc:Fallback>
      <p:transition advClick="0" advTm="1000"/>
    </mc:Fallback>
  </mc:AlternateContent>
</p:sld>
</file>

<file path=ppt/slides/slide1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a:grayscl/>
            <a:lum/>
          </a:blip>
          <a:srcRect/>
          <a:stretch>
            <a:fillRect t="-39000" b="-39000"/>
          </a:stretch>
        </a:blipFill>
        <a:effectLst/>
      </p:bgPr>
    </p:bg>
    <p:spTree>
      <p:nvGrpSpPr>
        <p:cNvPr id="1" name=""/>
        <p:cNvGrpSpPr/>
        <p:nvPr/>
      </p:nvGrpSpPr>
      <p:grpSpPr>
        <a:xfrm>
          <a:off x="0" y="0"/>
          <a:ext cx="0" cy="0"/>
          <a:chOff x="0" y="0"/>
          <a:chExt cx="0" cy="0"/>
        </a:xfrm>
      </p:grpSpPr>
      <p:sp>
        <p:nvSpPr>
          <p:cNvPr id="2" name="矩形 1"/>
          <p:cNvSpPr/>
          <p:nvPr/>
        </p:nvSpPr>
        <p:spPr>
          <a:xfrm rot="2700000">
            <a:off x="9383919" y="6617242"/>
            <a:ext cx="576064" cy="576064"/>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rot="2700000">
            <a:off x="10198597" y="6619917"/>
            <a:ext cx="576064" cy="576064"/>
          </a:xfrm>
          <a:prstGeom prst="rect">
            <a:avLst/>
          </a:prstGeom>
          <a:solidFill>
            <a:schemeClr val="bg1">
              <a:lumMod val="50000"/>
              <a:alpha val="9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rot="2700000">
            <a:off x="11013273" y="6622062"/>
            <a:ext cx="576064" cy="576064"/>
          </a:xfrm>
          <a:prstGeom prst="rect">
            <a:avLst/>
          </a:prstGeom>
          <a:solidFill>
            <a:srgbClr val="00B0F0">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rot="2700000">
            <a:off x="10605935" y="6214724"/>
            <a:ext cx="576064" cy="576064"/>
          </a:xfrm>
          <a:prstGeom prst="rect">
            <a:avLst/>
          </a:prstGeom>
          <a:solidFill>
            <a:srgbClr val="00B0F0">
              <a:alpha val="3098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rot="2700000">
            <a:off x="11420611" y="6214725"/>
            <a:ext cx="576064" cy="576064"/>
          </a:xfrm>
          <a:prstGeom prst="rect">
            <a:avLst/>
          </a:prstGeom>
          <a:solidFill>
            <a:schemeClr val="bg1">
              <a:lumMod val="50000"/>
              <a:alpha val="3098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40"/>
          <p:cNvSpPr>
            <a:spLocks noChangeArrowheads="1"/>
          </p:cNvSpPr>
          <p:nvPr/>
        </p:nvSpPr>
        <p:spPr bwMode="auto">
          <a:xfrm>
            <a:off x="1088772" y="341873"/>
            <a:ext cx="1989647"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600" dirty="0">
                <a:solidFill>
                  <a:srgbClr val="00B0F0"/>
                </a:solidFill>
                <a:latin typeface="微软雅黑" panose="020B0503020204020204" pitchFamily="34" charset="-122"/>
                <a:ea typeface="微软雅黑" panose="020B0503020204020204" pitchFamily="34" charset="-122"/>
                <a:cs typeface="Calibri" panose="020F0502020204030204" pitchFamily="34" charset="0"/>
                <a:sym typeface="Calibri" panose="020F0502020204030204" pitchFamily="34" charset="0"/>
              </a:rPr>
              <a:t>02.</a:t>
            </a:r>
            <a:r>
              <a:rPr lang="zh-CN" altLang="en-US" sz="2600" dirty="0">
                <a:solidFill>
                  <a:srgbClr val="00B0F0"/>
                </a:solidFill>
                <a:latin typeface="微软雅黑" panose="020B0503020204020204" pitchFamily="34" charset="-122"/>
                <a:ea typeface="微软雅黑" panose="020B0503020204020204" pitchFamily="34" charset="-122"/>
                <a:cs typeface="Calibri" panose="020F0502020204030204" pitchFamily="34" charset="0"/>
                <a:sym typeface="Calibri" panose="020F0502020204030204" pitchFamily="34" charset="0"/>
              </a:rPr>
              <a:t>项目模块</a:t>
            </a:r>
            <a:endParaRPr lang="zh-CN" altLang="en-US" sz="2600" dirty="0">
              <a:solidFill>
                <a:srgbClr val="00B0F0"/>
              </a:solidFill>
              <a:latin typeface="微软雅黑" panose="020B0503020204020204" pitchFamily="34" charset="-122"/>
              <a:ea typeface="微软雅黑" panose="020B0503020204020204" pitchFamily="34" charset="-122"/>
              <a:sym typeface="宋体" panose="02010600030101010101" pitchFamily="2" charset="-122"/>
            </a:endParaRPr>
          </a:p>
        </p:txBody>
      </p:sp>
      <p:grpSp>
        <p:nvGrpSpPr>
          <p:cNvPr id="13" name="组合 12"/>
          <p:cNvGrpSpPr/>
          <p:nvPr/>
        </p:nvGrpSpPr>
        <p:grpSpPr>
          <a:xfrm>
            <a:off x="0" y="307975"/>
            <a:ext cx="12190413" cy="576263"/>
            <a:chOff x="0" y="307975"/>
            <a:chExt cx="12190413" cy="576263"/>
          </a:xfrm>
        </p:grpSpPr>
        <p:sp>
          <p:nvSpPr>
            <p:cNvPr id="14" name="圆角矩形 38"/>
            <p:cNvSpPr>
              <a:spLocks noChangeArrowheads="1"/>
            </p:cNvSpPr>
            <p:nvPr/>
          </p:nvSpPr>
          <p:spPr bwMode="auto">
            <a:xfrm>
              <a:off x="622421" y="307975"/>
              <a:ext cx="3559175" cy="576263"/>
            </a:xfrm>
            <a:prstGeom prst="roundRect">
              <a:avLst>
                <a:gd name="adj" fmla="val 16667"/>
              </a:avLst>
            </a:prstGeom>
            <a:noFill/>
            <a:ln w="28575">
              <a:solidFill>
                <a:srgbClr val="00B0F0"/>
              </a:solidFill>
              <a:miter lim="800000"/>
            </a:ln>
            <a:extLst>
              <a:ext uri="{909E8E84-426E-40DD-AFC4-6F175D3DCCD1}">
                <a14:hiddenFill xmlns:a14="http://schemas.microsoft.com/office/drawing/2010/main">
                  <a:solidFill>
                    <a:srgbClr val="FFFFFF"/>
                  </a:solidFill>
                </a14:hiddenFill>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5" name="圆角矩形 39"/>
            <p:cNvSpPr>
              <a:spLocks noChangeArrowheads="1"/>
            </p:cNvSpPr>
            <p:nvPr/>
          </p:nvSpPr>
          <p:spPr bwMode="auto">
            <a:xfrm>
              <a:off x="4184680" y="542925"/>
              <a:ext cx="8005733" cy="53181"/>
            </a:xfrm>
            <a:prstGeom prst="roundRect">
              <a:avLst>
                <a:gd name="adj" fmla="val 16667"/>
              </a:avLst>
            </a:prstGeom>
            <a:solidFill>
              <a:srgbClr val="00B0F0"/>
            </a:solidFill>
            <a:ln w="25400">
              <a:no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6" name="圆角矩形 39"/>
            <p:cNvSpPr>
              <a:spLocks noChangeArrowheads="1"/>
            </p:cNvSpPr>
            <p:nvPr/>
          </p:nvSpPr>
          <p:spPr bwMode="auto">
            <a:xfrm>
              <a:off x="0" y="542925"/>
              <a:ext cx="619990" cy="45720"/>
            </a:xfrm>
            <a:prstGeom prst="roundRect">
              <a:avLst>
                <a:gd name="adj" fmla="val 16667"/>
              </a:avLst>
            </a:prstGeom>
            <a:solidFill>
              <a:srgbClr val="00B0F0"/>
            </a:solidFill>
            <a:ln w="25400">
              <a:no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grpSp>
      <p:sp>
        <p:nvSpPr>
          <p:cNvPr id="24" name="文本框 19">
            <a:extLst>
              <a:ext uri="{FF2B5EF4-FFF2-40B4-BE49-F238E27FC236}">
                <a16:creationId xmlns:a16="http://schemas.microsoft.com/office/drawing/2014/main" id="{7D0603BD-325C-4B1C-920A-C6D0B8E06E19}"/>
              </a:ext>
            </a:extLst>
          </p:cNvPr>
          <p:cNvSpPr txBox="1"/>
          <p:nvPr/>
        </p:nvSpPr>
        <p:spPr>
          <a:xfrm>
            <a:off x="737976" y="1308344"/>
            <a:ext cx="10696940" cy="2961836"/>
          </a:xfrm>
          <a:prstGeom prst="rect">
            <a:avLst/>
          </a:prstGeom>
        </p:spPr>
        <p:txBody>
          <a:bodyPr wrap="square">
            <a:spAutoFit/>
          </a:bodyPr>
          <a:lstStyle>
            <a:defPPr>
              <a:defRPr lang="zh-CN"/>
            </a:defPPr>
            <a:lvl1pPr>
              <a:lnSpc>
                <a:spcPts val="2400"/>
              </a:lnSpc>
              <a:defRPr sz="1600">
                <a:solidFill>
                  <a:schemeClr val="bg1">
                    <a:lumMod val="85000"/>
                  </a:schemeClr>
                </a:solidFill>
                <a:latin typeface="微软雅黑" panose="020B0503020204020204" pitchFamily="34" charset="-122"/>
                <a:ea typeface="微软雅黑" panose="020B0503020204020204" pitchFamily="34" charset="-122"/>
              </a:defRPr>
            </a:lvl1pPr>
          </a:lstStyle>
          <a:p>
            <a:r>
              <a:rPr lang="en-US" altLang="zh-CN" sz="2400" dirty="0">
                <a:solidFill>
                  <a:schemeClr val="bg1">
                    <a:lumMod val="50000"/>
                  </a:schemeClr>
                </a:solidFill>
              </a:rPr>
              <a:t>Client</a:t>
            </a:r>
            <a:r>
              <a:rPr lang="zh-CN" altLang="en-US" sz="2400" dirty="0">
                <a:solidFill>
                  <a:schemeClr val="bg1">
                    <a:lumMod val="50000"/>
                  </a:schemeClr>
                </a:solidFill>
              </a:rPr>
              <a:t>模块主要有以下功能：</a:t>
            </a:r>
            <a:endParaRPr lang="en-US" altLang="zh-CN" sz="2400" dirty="0">
              <a:solidFill>
                <a:schemeClr val="bg1">
                  <a:lumMod val="50000"/>
                </a:schemeClr>
              </a:solidFill>
            </a:endParaRPr>
          </a:p>
          <a:p>
            <a:endParaRPr lang="en-US" altLang="zh-CN" sz="2400" dirty="0">
              <a:solidFill>
                <a:schemeClr val="bg1">
                  <a:lumMod val="50000"/>
                </a:schemeClr>
              </a:solidFill>
            </a:endParaRPr>
          </a:p>
          <a:p>
            <a:pPr marL="342900" indent="-342900">
              <a:lnSpc>
                <a:spcPct val="150000"/>
              </a:lnSpc>
              <a:buFont typeface="Wingdings" panose="05000000000000000000" pitchFamily="2" charset="2"/>
              <a:buChar char="Ø"/>
            </a:pPr>
            <a:r>
              <a:rPr lang="zh-CN" altLang="en-US" sz="2000" dirty="0">
                <a:solidFill>
                  <a:schemeClr val="bg1">
                    <a:lumMod val="50000"/>
                  </a:schemeClr>
                </a:solidFill>
              </a:rPr>
              <a:t>利用</a:t>
            </a:r>
            <a:r>
              <a:rPr lang="en-US" altLang="zh-CN" sz="2000" dirty="0">
                <a:solidFill>
                  <a:schemeClr val="bg1">
                    <a:lumMod val="50000"/>
                  </a:schemeClr>
                </a:solidFill>
              </a:rPr>
              <a:t>socket</a:t>
            </a:r>
            <a:r>
              <a:rPr lang="zh-CN" altLang="en-US" sz="2000" dirty="0">
                <a:solidFill>
                  <a:schemeClr val="bg1">
                    <a:lumMod val="50000"/>
                  </a:schemeClr>
                </a:solidFill>
              </a:rPr>
              <a:t>实现与</a:t>
            </a:r>
            <a:r>
              <a:rPr lang="en-US" altLang="zh-CN" sz="2000" dirty="0">
                <a:solidFill>
                  <a:schemeClr val="bg1">
                    <a:lumMod val="50000"/>
                  </a:schemeClr>
                </a:solidFill>
              </a:rPr>
              <a:t>Master</a:t>
            </a:r>
            <a:r>
              <a:rPr lang="zh-CN" altLang="en-US" sz="2000" dirty="0">
                <a:solidFill>
                  <a:schemeClr val="bg1">
                    <a:lumMod val="50000"/>
                  </a:schemeClr>
                </a:solidFill>
              </a:rPr>
              <a:t>通信，表明身份后发送</a:t>
            </a:r>
            <a:r>
              <a:rPr lang="en-US" altLang="zh-CN" sz="2000" dirty="0" err="1">
                <a:solidFill>
                  <a:schemeClr val="bg1">
                    <a:lumMod val="50000"/>
                  </a:schemeClr>
                </a:solidFill>
              </a:rPr>
              <a:t>sql</a:t>
            </a:r>
            <a:r>
              <a:rPr lang="zh-CN" altLang="en-US" sz="2000" dirty="0">
                <a:solidFill>
                  <a:schemeClr val="bg1">
                    <a:lumMod val="50000"/>
                  </a:schemeClr>
                </a:solidFill>
              </a:rPr>
              <a:t>语句，获取</a:t>
            </a:r>
            <a:r>
              <a:rPr lang="en-US" altLang="zh-CN" sz="2000" dirty="0">
                <a:solidFill>
                  <a:schemeClr val="bg1">
                    <a:lumMod val="50000"/>
                  </a:schemeClr>
                </a:solidFill>
              </a:rPr>
              <a:t>Master</a:t>
            </a:r>
            <a:r>
              <a:rPr lang="zh-CN" altLang="en-US" sz="2000" dirty="0">
                <a:solidFill>
                  <a:schemeClr val="bg1">
                    <a:lumMod val="50000"/>
                  </a:schemeClr>
                </a:solidFill>
              </a:rPr>
              <a:t>返回的</a:t>
            </a:r>
            <a:r>
              <a:rPr lang="en-US" altLang="zh-CN" sz="2000" dirty="0">
                <a:solidFill>
                  <a:schemeClr val="bg1">
                    <a:lumMod val="50000"/>
                  </a:schemeClr>
                </a:solidFill>
              </a:rPr>
              <a:t>Region Server</a:t>
            </a:r>
            <a:r>
              <a:rPr lang="zh-CN" altLang="en-US" sz="2000" dirty="0">
                <a:solidFill>
                  <a:schemeClr val="bg1">
                    <a:lumMod val="50000"/>
                  </a:schemeClr>
                </a:solidFill>
              </a:rPr>
              <a:t>信息</a:t>
            </a:r>
            <a:endParaRPr lang="en-US" altLang="zh-CN" sz="2000" dirty="0">
              <a:solidFill>
                <a:schemeClr val="bg1">
                  <a:lumMod val="50000"/>
                </a:schemeClr>
              </a:solidFill>
            </a:endParaRPr>
          </a:p>
          <a:p>
            <a:pPr marL="342900" indent="-342900">
              <a:lnSpc>
                <a:spcPct val="150000"/>
              </a:lnSpc>
              <a:buFont typeface="Wingdings" panose="05000000000000000000" pitchFamily="2" charset="2"/>
              <a:buChar char="Ø"/>
            </a:pPr>
            <a:r>
              <a:rPr lang="zh-CN" altLang="en-US" sz="2000" dirty="0">
                <a:solidFill>
                  <a:schemeClr val="bg1">
                    <a:lumMod val="50000"/>
                  </a:schemeClr>
                </a:solidFill>
              </a:rPr>
              <a:t>根据</a:t>
            </a:r>
            <a:r>
              <a:rPr lang="en-US" altLang="zh-CN" sz="2000" dirty="0">
                <a:solidFill>
                  <a:schemeClr val="bg1">
                    <a:lumMod val="50000"/>
                  </a:schemeClr>
                </a:solidFill>
              </a:rPr>
              <a:t>Master</a:t>
            </a:r>
            <a:r>
              <a:rPr lang="zh-CN" altLang="en-US" sz="2000" dirty="0">
                <a:solidFill>
                  <a:schemeClr val="bg1">
                    <a:lumMod val="50000"/>
                  </a:schemeClr>
                </a:solidFill>
              </a:rPr>
              <a:t>返回的</a:t>
            </a:r>
            <a:r>
              <a:rPr lang="en-US" altLang="zh-CN" sz="2000" dirty="0">
                <a:solidFill>
                  <a:schemeClr val="bg1">
                    <a:lumMod val="50000"/>
                  </a:schemeClr>
                </a:solidFill>
              </a:rPr>
              <a:t>Region Server</a:t>
            </a:r>
            <a:r>
              <a:rPr lang="zh-CN" altLang="en-US" sz="2000" dirty="0">
                <a:solidFill>
                  <a:schemeClr val="bg1">
                    <a:lumMod val="50000"/>
                  </a:schemeClr>
                </a:solidFill>
              </a:rPr>
              <a:t>信息判断主副本，存储相关信息的</a:t>
            </a:r>
            <a:r>
              <a:rPr lang="en-US" altLang="zh-CN" sz="2000" dirty="0">
                <a:solidFill>
                  <a:schemeClr val="bg1">
                    <a:lumMod val="50000"/>
                  </a:schemeClr>
                </a:solidFill>
              </a:rPr>
              <a:t>HashMap</a:t>
            </a:r>
          </a:p>
          <a:p>
            <a:pPr marL="342900" indent="-342900">
              <a:lnSpc>
                <a:spcPct val="150000"/>
              </a:lnSpc>
              <a:buFont typeface="Wingdings" panose="05000000000000000000" pitchFamily="2" charset="2"/>
              <a:buChar char="Ø"/>
            </a:pPr>
            <a:r>
              <a:rPr lang="zh-CN" altLang="en-US" sz="2000" dirty="0">
                <a:solidFill>
                  <a:schemeClr val="bg1">
                    <a:lumMod val="50000"/>
                  </a:schemeClr>
                </a:solidFill>
              </a:rPr>
              <a:t>根据得到的</a:t>
            </a:r>
            <a:r>
              <a:rPr lang="en-US" altLang="zh-CN" sz="2000" dirty="0">
                <a:solidFill>
                  <a:schemeClr val="bg1">
                    <a:lumMod val="50000"/>
                  </a:schemeClr>
                </a:solidFill>
              </a:rPr>
              <a:t>Region Server</a:t>
            </a:r>
            <a:r>
              <a:rPr lang="zh-CN" altLang="en-US" sz="2000" dirty="0">
                <a:solidFill>
                  <a:schemeClr val="bg1">
                    <a:lumMod val="50000"/>
                  </a:schemeClr>
                </a:solidFill>
              </a:rPr>
              <a:t>信息（</a:t>
            </a:r>
            <a:r>
              <a:rPr lang="en-US" altLang="zh-CN" sz="2000" dirty="0">
                <a:solidFill>
                  <a:schemeClr val="bg1">
                    <a:lumMod val="50000"/>
                  </a:schemeClr>
                </a:solidFill>
              </a:rPr>
              <a:t>IP, port</a:t>
            </a:r>
            <a:r>
              <a:rPr lang="zh-CN" altLang="en-US" sz="2000" dirty="0">
                <a:solidFill>
                  <a:schemeClr val="bg1">
                    <a:lumMod val="50000"/>
                  </a:schemeClr>
                </a:solidFill>
              </a:rPr>
              <a:t>），向对应的</a:t>
            </a:r>
            <a:r>
              <a:rPr lang="en-US" altLang="zh-CN" sz="2000" dirty="0">
                <a:solidFill>
                  <a:schemeClr val="bg1">
                    <a:lumMod val="50000"/>
                  </a:schemeClr>
                </a:solidFill>
              </a:rPr>
              <a:t>Region Server</a:t>
            </a:r>
            <a:r>
              <a:rPr lang="zh-CN" altLang="en-US" sz="2000" dirty="0">
                <a:solidFill>
                  <a:schemeClr val="bg1">
                    <a:lumMod val="50000"/>
                  </a:schemeClr>
                </a:solidFill>
              </a:rPr>
              <a:t>发送数据库查询请求</a:t>
            </a:r>
            <a:endParaRPr lang="en-US" altLang="zh-CN" sz="2000" dirty="0">
              <a:solidFill>
                <a:schemeClr val="bg1">
                  <a:lumMod val="50000"/>
                </a:schemeClr>
              </a:solidFill>
            </a:endParaRPr>
          </a:p>
          <a:p>
            <a:pPr marL="342900" indent="-342900">
              <a:lnSpc>
                <a:spcPct val="150000"/>
              </a:lnSpc>
              <a:buFont typeface="Wingdings" panose="05000000000000000000" pitchFamily="2" charset="2"/>
              <a:buChar char="Ø"/>
            </a:pPr>
            <a:r>
              <a:rPr lang="zh-CN" altLang="en-US" sz="2000" dirty="0">
                <a:solidFill>
                  <a:schemeClr val="bg1">
                    <a:lumMod val="50000"/>
                  </a:schemeClr>
                </a:solidFill>
              </a:rPr>
              <a:t>采用多线程，保证能够同时</a:t>
            </a:r>
            <a:r>
              <a:rPr lang="en-US" altLang="zh-CN" sz="2000" dirty="0">
                <a:solidFill>
                  <a:schemeClr val="bg1">
                    <a:lumMod val="50000"/>
                  </a:schemeClr>
                </a:solidFill>
              </a:rPr>
              <a:t>Master</a:t>
            </a:r>
            <a:r>
              <a:rPr lang="zh-CN" altLang="en-US" sz="2000" dirty="0">
                <a:solidFill>
                  <a:schemeClr val="bg1">
                    <a:lumMod val="50000"/>
                  </a:schemeClr>
                </a:solidFill>
              </a:rPr>
              <a:t>与</a:t>
            </a:r>
            <a:r>
              <a:rPr lang="en-US" altLang="zh-CN" sz="2000" dirty="0">
                <a:solidFill>
                  <a:schemeClr val="bg1">
                    <a:lumMod val="50000"/>
                  </a:schemeClr>
                </a:solidFill>
              </a:rPr>
              <a:t>Region Server</a:t>
            </a:r>
            <a:r>
              <a:rPr lang="zh-CN" altLang="en-US" sz="2000" dirty="0">
                <a:solidFill>
                  <a:schemeClr val="bg1">
                    <a:lumMod val="50000"/>
                  </a:schemeClr>
                </a:solidFill>
              </a:rPr>
              <a:t>进行通信。</a:t>
            </a:r>
            <a:endParaRPr lang="en-US" altLang="zh-CN" sz="2000" dirty="0">
              <a:solidFill>
                <a:schemeClr val="bg1">
                  <a:lumMod val="50000"/>
                </a:schemeClr>
              </a:solidFill>
            </a:endParaRPr>
          </a:p>
        </p:txBody>
      </p:sp>
    </p:spTree>
    <p:extLst>
      <p:ext uri="{BB962C8B-B14F-4D97-AF65-F5344CB8AC3E}">
        <p14:creationId xmlns:p14="http://schemas.microsoft.com/office/powerpoint/2010/main" val="2342674422"/>
      </p:ext>
    </p:extLst>
  </p:cSld>
  <p:clrMapOvr>
    <a:masterClrMapping/>
  </p:clrMapOvr>
  <mc:AlternateContent xmlns:mc="http://schemas.openxmlformats.org/markup-compatibility/2006">
    <mc:Choice xmlns:p14="http://schemas.microsoft.com/office/powerpoint/2010/main" Requires="p14">
      <p:transition p14:dur="0" advClick="0" advTm="1000"/>
    </mc:Choice>
    <mc:Fallback>
      <p:transition advClick="0" advTm="1000"/>
    </mc:Fallback>
  </mc:AlternateContent>
</p:sld>
</file>

<file path=ppt/slides/slide12.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a:grayscl/>
            <a:lum/>
          </a:blip>
          <a:srcRect/>
          <a:stretch>
            <a:fillRect t="-39000" b="-39000"/>
          </a:stretch>
        </a:blipFill>
        <a:effectLst/>
      </p:bgPr>
    </p:bg>
    <p:spTree>
      <p:nvGrpSpPr>
        <p:cNvPr id="1" name=""/>
        <p:cNvGrpSpPr/>
        <p:nvPr/>
      </p:nvGrpSpPr>
      <p:grpSpPr>
        <a:xfrm>
          <a:off x="0" y="0"/>
          <a:ext cx="0" cy="0"/>
          <a:chOff x="0" y="0"/>
          <a:chExt cx="0" cy="0"/>
        </a:xfrm>
      </p:grpSpPr>
      <p:sp>
        <p:nvSpPr>
          <p:cNvPr id="2" name="矩形 1"/>
          <p:cNvSpPr/>
          <p:nvPr/>
        </p:nvSpPr>
        <p:spPr>
          <a:xfrm rot="2700000">
            <a:off x="9383919" y="6617242"/>
            <a:ext cx="576064" cy="576064"/>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rot="2700000">
            <a:off x="10198597" y="6619917"/>
            <a:ext cx="576064" cy="576064"/>
          </a:xfrm>
          <a:prstGeom prst="rect">
            <a:avLst/>
          </a:prstGeom>
          <a:solidFill>
            <a:schemeClr val="bg1">
              <a:lumMod val="50000"/>
              <a:alpha val="9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rot="2700000">
            <a:off x="11013273" y="6622062"/>
            <a:ext cx="576064" cy="576064"/>
          </a:xfrm>
          <a:prstGeom prst="rect">
            <a:avLst/>
          </a:prstGeom>
          <a:solidFill>
            <a:srgbClr val="00B0F0">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rot="2700000">
            <a:off x="10605935" y="6214724"/>
            <a:ext cx="576064" cy="576064"/>
          </a:xfrm>
          <a:prstGeom prst="rect">
            <a:avLst/>
          </a:prstGeom>
          <a:solidFill>
            <a:srgbClr val="00B0F0">
              <a:alpha val="3098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rot="2700000">
            <a:off x="11420611" y="6214725"/>
            <a:ext cx="576064" cy="576064"/>
          </a:xfrm>
          <a:prstGeom prst="rect">
            <a:avLst/>
          </a:prstGeom>
          <a:solidFill>
            <a:schemeClr val="bg1">
              <a:lumMod val="50000"/>
              <a:alpha val="3098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40"/>
          <p:cNvSpPr>
            <a:spLocks noChangeArrowheads="1"/>
          </p:cNvSpPr>
          <p:nvPr/>
        </p:nvSpPr>
        <p:spPr bwMode="auto">
          <a:xfrm>
            <a:off x="1088772" y="341873"/>
            <a:ext cx="1989647"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600" dirty="0">
                <a:solidFill>
                  <a:srgbClr val="00B0F0"/>
                </a:solidFill>
                <a:latin typeface="微软雅黑" panose="020B0503020204020204" pitchFamily="34" charset="-122"/>
                <a:ea typeface="微软雅黑" panose="020B0503020204020204" pitchFamily="34" charset="-122"/>
                <a:cs typeface="Calibri" panose="020F0502020204030204" pitchFamily="34" charset="0"/>
                <a:sym typeface="Calibri" panose="020F0502020204030204" pitchFamily="34" charset="0"/>
              </a:rPr>
              <a:t>02.</a:t>
            </a:r>
            <a:r>
              <a:rPr lang="zh-CN" altLang="en-US" sz="2600" dirty="0">
                <a:solidFill>
                  <a:srgbClr val="00B0F0"/>
                </a:solidFill>
                <a:latin typeface="微软雅黑" panose="020B0503020204020204" pitchFamily="34" charset="-122"/>
                <a:ea typeface="微软雅黑" panose="020B0503020204020204" pitchFamily="34" charset="-122"/>
                <a:cs typeface="Calibri" panose="020F0502020204030204" pitchFamily="34" charset="0"/>
                <a:sym typeface="Calibri" panose="020F0502020204030204" pitchFamily="34" charset="0"/>
              </a:rPr>
              <a:t>项目模块</a:t>
            </a:r>
            <a:endParaRPr lang="zh-CN" altLang="en-US" sz="2600" dirty="0">
              <a:solidFill>
                <a:srgbClr val="00B0F0"/>
              </a:solidFill>
              <a:latin typeface="微软雅黑" panose="020B0503020204020204" pitchFamily="34" charset="-122"/>
              <a:ea typeface="微软雅黑" panose="020B0503020204020204" pitchFamily="34" charset="-122"/>
              <a:sym typeface="宋体" panose="02010600030101010101" pitchFamily="2" charset="-122"/>
            </a:endParaRPr>
          </a:p>
        </p:txBody>
      </p:sp>
      <p:grpSp>
        <p:nvGrpSpPr>
          <p:cNvPr id="13" name="组合 12"/>
          <p:cNvGrpSpPr/>
          <p:nvPr/>
        </p:nvGrpSpPr>
        <p:grpSpPr>
          <a:xfrm>
            <a:off x="0" y="307975"/>
            <a:ext cx="12190413" cy="576263"/>
            <a:chOff x="0" y="307975"/>
            <a:chExt cx="12190413" cy="576263"/>
          </a:xfrm>
        </p:grpSpPr>
        <p:sp>
          <p:nvSpPr>
            <p:cNvPr id="14" name="圆角矩形 38"/>
            <p:cNvSpPr>
              <a:spLocks noChangeArrowheads="1"/>
            </p:cNvSpPr>
            <p:nvPr/>
          </p:nvSpPr>
          <p:spPr bwMode="auto">
            <a:xfrm>
              <a:off x="622421" y="307975"/>
              <a:ext cx="3559175" cy="576263"/>
            </a:xfrm>
            <a:prstGeom prst="roundRect">
              <a:avLst>
                <a:gd name="adj" fmla="val 16667"/>
              </a:avLst>
            </a:prstGeom>
            <a:noFill/>
            <a:ln w="28575">
              <a:solidFill>
                <a:srgbClr val="00B0F0"/>
              </a:solidFill>
              <a:miter lim="800000"/>
            </a:ln>
            <a:extLst>
              <a:ext uri="{909E8E84-426E-40DD-AFC4-6F175D3DCCD1}">
                <a14:hiddenFill xmlns:a14="http://schemas.microsoft.com/office/drawing/2010/main">
                  <a:solidFill>
                    <a:srgbClr val="FFFFFF"/>
                  </a:solidFill>
                </a14:hiddenFill>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5" name="圆角矩形 39"/>
            <p:cNvSpPr>
              <a:spLocks noChangeArrowheads="1"/>
            </p:cNvSpPr>
            <p:nvPr/>
          </p:nvSpPr>
          <p:spPr bwMode="auto">
            <a:xfrm>
              <a:off x="4184680" y="542925"/>
              <a:ext cx="8005733" cy="53181"/>
            </a:xfrm>
            <a:prstGeom prst="roundRect">
              <a:avLst>
                <a:gd name="adj" fmla="val 16667"/>
              </a:avLst>
            </a:prstGeom>
            <a:solidFill>
              <a:srgbClr val="00B0F0"/>
            </a:solidFill>
            <a:ln w="25400">
              <a:no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6" name="圆角矩形 39"/>
            <p:cNvSpPr>
              <a:spLocks noChangeArrowheads="1"/>
            </p:cNvSpPr>
            <p:nvPr/>
          </p:nvSpPr>
          <p:spPr bwMode="auto">
            <a:xfrm>
              <a:off x="0" y="542925"/>
              <a:ext cx="619990" cy="45720"/>
            </a:xfrm>
            <a:prstGeom prst="roundRect">
              <a:avLst>
                <a:gd name="adj" fmla="val 16667"/>
              </a:avLst>
            </a:prstGeom>
            <a:solidFill>
              <a:srgbClr val="00B0F0"/>
            </a:solidFill>
            <a:ln w="25400">
              <a:no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grpSp>
      <p:sp>
        <p:nvSpPr>
          <p:cNvPr id="24" name="文本框 19">
            <a:extLst>
              <a:ext uri="{FF2B5EF4-FFF2-40B4-BE49-F238E27FC236}">
                <a16:creationId xmlns:a16="http://schemas.microsoft.com/office/drawing/2014/main" id="{7D0603BD-325C-4B1C-920A-C6D0B8E06E19}"/>
              </a:ext>
            </a:extLst>
          </p:cNvPr>
          <p:cNvSpPr txBox="1"/>
          <p:nvPr/>
        </p:nvSpPr>
        <p:spPr>
          <a:xfrm>
            <a:off x="737976" y="1308344"/>
            <a:ext cx="10018513" cy="400110"/>
          </a:xfrm>
          <a:prstGeom prst="rect">
            <a:avLst/>
          </a:prstGeom>
        </p:spPr>
        <p:txBody>
          <a:bodyPr wrap="square">
            <a:spAutoFit/>
          </a:bodyPr>
          <a:lstStyle>
            <a:defPPr>
              <a:defRPr lang="zh-CN"/>
            </a:defPPr>
            <a:lvl1pPr>
              <a:lnSpc>
                <a:spcPts val="2400"/>
              </a:lnSpc>
              <a:defRPr sz="1600">
                <a:solidFill>
                  <a:schemeClr val="bg1">
                    <a:lumMod val="85000"/>
                  </a:schemeClr>
                </a:solidFill>
                <a:latin typeface="微软雅黑" panose="020B0503020204020204" pitchFamily="34" charset="-122"/>
                <a:ea typeface="微软雅黑" panose="020B0503020204020204" pitchFamily="34" charset="-122"/>
              </a:defRPr>
            </a:lvl1pPr>
          </a:lstStyle>
          <a:p>
            <a:r>
              <a:rPr lang="en-US" altLang="zh-CN" sz="2400" dirty="0">
                <a:solidFill>
                  <a:schemeClr val="bg1">
                    <a:lumMod val="50000"/>
                  </a:schemeClr>
                </a:solidFill>
              </a:rPr>
              <a:t>Client</a:t>
            </a:r>
            <a:r>
              <a:rPr lang="zh-CN" altLang="en-US" sz="2400" dirty="0">
                <a:solidFill>
                  <a:schemeClr val="bg1">
                    <a:lumMod val="50000"/>
                  </a:schemeClr>
                </a:solidFill>
              </a:rPr>
              <a:t>模块类图：</a:t>
            </a:r>
            <a:endParaRPr lang="en-US" altLang="zh-CN" sz="2400" dirty="0">
              <a:solidFill>
                <a:schemeClr val="bg1">
                  <a:lumMod val="50000"/>
                </a:schemeClr>
              </a:solidFill>
            </a:endParaRPr>
          </a:p>
        </p:txBody>
      </p:sp>
      <p:pic>
        <p:nvPicPr>
          <p:cNvPr id="4099" name="图片 1">
            <a:extLst>
              <a:ext uri="{FF2B5EF4-FFF2-40B4-BE49-F238E27FC236}">
                <a16:creationId xmlns:a16="http://schemas.microsoft.com/office/drawing/2014/main" id="{FBABE38E-38CA-4D9E-97BF-55CA794CBCB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645" y="1977721"/>
            <a:ext cx="6921173" cy="40430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11809340"/>
      </p:ext>
    </p:extLst>
  </p:cSld>
  <p:clrMapOvr>
    <a:masterClrMapping/>
  </p:clrMapOvr>
  <mc:AlternateContent xmlns:mc="http://schemas.openxmlformats.org/markup-compatibility/2006">
    <mc:Choice xmlns:p14="http://schemas.microsoft.com/office/powerpoint/2010/main" Requires="p14">
      <p:transition p14:dur="0" advClick="0" advTm="1000"/>
    </mc:Choice>
    <mc:Fallback>
      <p:transition advClick="0" advTm="1000"/>
    </mc:Fallback>
  </mc:AlternateContent>
</p:sld>
</file>

<file path=ppt/slides/slide13.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a:grayscl/>
            <a:lum/>
          </a:blip>
          <a:srcRect/>
          <a:stretch>
            <a:fillRect t="-39000" b="-39000"/>
          </a:stretch>
        </a:blipFill>
        <a:effectLst/>
      </p:bgPr>
    </p:bg>
    <p:spTree>
      <p:nvGrpSpPr>
        <p:cNvPr id="1" name=""/>
        <p:cNvGrpSpPr/>
        <p:nvPr/>
      </p:nvGrpSpPr>
      <p:grpSpPr>
        <a:xfrm>
          <a:off x="0" y="0"/>
          <a:ext cx="0" cy="0"/>
          <a:chOff x="0" y="0"/>
          <a:chExt cx="0" cy="0"/>
        </a:xfrm>
      </p:grpSpPr>
      <p:sp>
        <p:nvSpPr>
          <p:cNvPr id="2" name="矩形 1"/>
          <p:cNvSpPr/>
          <p:nvPr/>
        </p:nvSpPr>
        <p:spPr>
          <a:xfrm rot="2700000">
            <a:off x="9383919" y="6617242"/>
            <a:ext cx="576064" cy="576064"/>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rot="2700000">
            <a:off x="10198597" y="6619917"/>
            <a:ext cx="576064" cy="576064"/>
          </a:xfrm>
          <a:prstGeom prst="rect">
            <a:avLst/>
          </a:prstGeom>
          <a:solidFill>
            <a:schemeClr val="bg1">
              <a:lumMod val="50000"/>
              <a:alpha val="9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rot="2700000">
            <a:off x="11013273" y="6622062"/>
            <a:ext cx="576064" cy="576064"/>
          </a:xfrm>
          <a:prstGeom prst="rect">
            <a:avLst/>
          </a:prstGeom>
          <a:solidFill>
            <a:srgbClr val="00B0F0">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rot="2700000">
            <a:off x="10605935" y="6214724"/>
            <a:ext cx="576064" cy="576064"/>
          </a:xfrm>
          <a:prstGeom prst="rect">
            <a:avLst/>
          </a:prstGeom>
          <a:solidFill>
            <a:srgbClr val="00B0F0">
              <a:alpha val="3098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rot="2700000">
            <a:off x="11420611" y="6214725"/>
            <a:ext cx="576064" cy="576064"/>
          </a:xfrm>
          <a:prstGeom prst="rect">
            <a:avLst/>
          </a:prstGeom>
          <a:solidFill>
            <a:schemeClr val="bg1">
              <a:lumMod val="50000"/>
              <a:alpha val="3098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40"/>
          <p:cNvSpPr>
            <a:spLocks noChangeArrowheads="1"/>
          </p:cNvSpPr>
          <p:nvPr/>
        </p:nvSpPr>
        <p:spPr bwMode="auto">
          <a:xfrm>
            <a:off x="1088772" y="341873"/>
            <a:ext cx="1989647"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600" dirty="0">
                <a:solidFill>
                  <a:srgbClr val="00B0F0"/>
                </a:solidFill>
                <a:latin typeface="微软雅黑" panose="020B0503020204020204" pitchFamily="34" charset="-122"/>
                <a:ea typeface="微软雅黑" panose="020B0503020204020204" pitchFamily="34" charset="-122"/>
                <a:cs typeface="Calibri" panose="020F0502020204030204" pitchFamily="34" charset="0"/>
                <a:sym typeface="Calibri" panose="020F0502020204030204" pitchFamily="34" charset="0"/>
              </a:rPr>
              <a:t>02.</a:t>
            </a:r>
            <a:r>
              <a:rPr lang="zh-CN" altLang="en-US" sz="2600" dirty="0">
                <a:solidFill>
                  <a:srgbClr val="00B0F0"/>
                </a:solidFill>
                <a:latin typeface="微软雅黑" panose="020B0503020204020204" pitchFamily="34" charset="-122"/>
                <a:ea typeface="微软雅黑" panose="020B0503020204020204" pitchFamily="34" charset="-122"/>
                <a:cs typeface="Calibri" panose="020F0502020204030204" pitchFamily="34" charset="0"/>
                <a:sym typeface="Calibri" panose="020F0502020204030204" pitchFamily="34" charset="0"/>
              </a:rPr>
              <a:t>项目模块</a:t>
            </a:r>
            <a:endParaRPr lang="zh-CN" altLang="en-US" sz="2600" dirty="0">
              <a:solidFill>
                <a:srgbClr val="00B0F0"/>
              </a:solidFill>
              <a:latin typeface="微软雅黑" panose="020B0503020204020204" pitchFamily="34" charset="-122"/>
              <a:ea typeface="微软雅黑" panose="020B0503020204020204" pitchFamily="34" charset="-122"/>
              <a:sym typeface="宋体" panose="02010600030101010101" pitchFamily="2" charset="-122"/>
            </a:endParaRPr>
          </a:p>
        </p:txBody>
      </p:sp>
      <p:grpSp>
        <p:nvGrpSpPr>
          <p:cNvPr id="13" name="组合 12"/>
          <p:cNvGrpSpPr/>
          <p:nvPr/>
        </p:nvGrpSpPr>
        <p:grpSpPr>
          <a:xfrm>
            <a:off x="0" y="307975"/>
            <a:ext cx="12190413" cy="576263"/>
            <a:chOff x="0" y="307975"/>
            <a:chExt cx="12190413" cy="576263"/>
          </a:xfrm>
        </p:grpSpPr>
        <p:sp>
          <p:nvSpPr>
            <p:cNvPr id="14" name="圆角矩形 38"/>
            <p:cNvSpPr>
              <a:spLocks noChangeArrowheads="1"/>
            </p:cNvSpPr>
            <p:nvPr/>
          </p:nvSpPr>
          <p:spPr bwMode="auto">
            <a:xfrm>
              <a:off x="622421" y="307975"/>
              <a:ext cx="3559175" cy="576263"/>
            </a:xfrm>
            <a:prstGeom prst="roundRect">
              <a:avLst>
                <a:gd name="adj" fmla="val 16667"/>
              </a:avLst>
            </a:prstGeom>
            <a:noFill/>
            <a:ln w="28575">
              <a:solidFill>
                <a:srgbClr val="00B0F0"/>
              </a:solidFill>
              <a:miter lim="800000"/>
            </a:ln>
            <a:extLst>
              <a:ext uri="{909E8E84-426E-40DD-AFC4-6F175D3DCCD1}">
                <a14:hiddenFill xmlns:a14="http://schemas.microsoft.com/office/drawing/2010/main">
                  <a:solidFill>
                    <a:srgbClr val="FFFFFF"/>
                  </a:solidFill>
                </a14:hiddenFill>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5" name="圆角矩形 39"/>
            <p:cNvSpPr>
              <a:spLocks noChangeArrowheads="1"/>
            </p:cNvSpPr>
            <p:nvPr/>
          </p:nvSpPr>
          <p:spPr bwMode="auto">
            <a:xfrm>
              <a:off x="4184680" y="542925"/>
              <a:ext cx="8005733" cy="53181"/>
            </a:xfrm>
            <a:prstGeom prst="roundRect">
              <a:avLst>
                <a:gd name="adj" fmla="val 16667"/>
              </a:avLst>
            </a:prstGeom>
            <a:solidFill>
              <a:srgbClr val="00B0F0"/>
            </a:solidFill>
            <a:ln w="25400">
              <a:no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6" name="圆角矩形 39"/>
            <p:cNvSpPr>
              <a:spLocks noChangeArrowheads="1"/>
            </p:cNvSpPr>
            <p:nvPr/>
          </p:nvSpPr>
          <p:spPr bwMode="auto">
            <a:xfrm>
              <a:off x="0" y="542925"/>
              <a:ext cx="619990" cy="45720"/>
            </a:xfrm>
            <a:prstGeom prst="roundRect">
              <a:avLst>
                <a:gd name="adj" fmla="val 16667"/>
              </a:avLst>
            </a:prstGeom>
            <a:solidFill>
              <a:srgbClr val="00B0F0"/>
            </a:solidFill>
            <a:ln w="25400">
              <a:no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grpSp>
      <p:sp>
        <p:nvSpPr>
          <p:cNvPr id="24" name="文本框 19">
            <a:extLst>
              <a:ext uri="{FF2B5EF4-FFF2-40B4-BE49-F238E27FC236}">
                <a16:creationId xmlns:a16="http://schemas.microsoft.com/office/drawing/2014/main" id="{7D0603BD-325C-4B1C-920A-C6D0B8E06E19}"/>
              </a:ext>
            </a:extLst>
          </p:cNvPr>
          <p:cNvSpPr txBox="1"/>
          <p:nvPr/>
        </p:nvSpPr>
        <p:spPr>
          <a:xfrm>
            <a:off x="737976" y="1308344"/>
            <a:ext cx="10018513" cy="400110"/>
          </a:xfrm>
          <a:prstGeom prst="rect">
            <a:avLst/>
          </a:prstGeom>
        </p:spPr>
        <p:txBody>
          <a:bodyPr wrap="square">
            <a:spAutoFit/>
          </a:bodyPr>
          <a:lstStyle>
            <a:defPPr>
              <a:defRPr lang="zh-CN"/>
            </a:defPPr>
            <a:lvl1pPr>
              <a:lnSpc>
                <a:spcPts val="2400"/>
              </a:lnSpc>
              <a:defRPr sz="1600">
                <a:solidFill>
                  <a:schemeClr val="bg1">
                    <a:lumMod val="85000"/>
                  </a:schemeClr>
                </a:solidFill>
                <a:latin typeface="微软雅黑" panose="020B0503020204020204" pitchFamily="34" charset="-122"/>
                <a:ea typeface="微软雅黑" panose="020B0503020204020204" pitchFamily="34" charset="-122"/>
              </a:defRPr>
            </a:lvl1pPr>
          </a:lstStyle>
          <a:p>
            <a:r>
              <a:rPr lang="en-US" altLang="zh-CN" sz="2400" dirty="0">
                <a:solidFill>
                  <a:schemeClr val="bg1">
                    <a:lumMod val="50000"/>
                  </a:schemeClr>
                </a:solidFill>
              </a:rPr>
              <a:t>Client</a:t>
            </a:r>
            <a:r>
              <a:rPr lang="zh-CN" altLang="en-US" sz="2400" dirty="0">
                <a:solidFill>
                  <a:schemeClr val="bg1">
                    <a:lumMod val="50000"/>
                  </a:schemeClr>
                </a:solidFill>
              </a:rPr>
              <a:t>模块流程图：</a:t>
            </a:r>
            <a:endParaRPr lang="en-US" altLang="zh-CN" sz="2400" dirty="0">
              <a:solidFill>
                <a:schemeClr val="bg1">
                  <a:lumMod val="50000"/>
                </a:schemeClr>
              </a:solidFill>
            </a:endParaRPr>
          </a:p>
        </p:txBody>
      </p:sp>
      <p:pic>
        <p:nvPicPr>
          <p:cNvPr id="4098" name="图片 1">
            <a:extLst>
              <a:ext uri="{FF2B5EF4-FFF2-40B4-BE49-F238E27FC236}">
                <a16:creationId xmlns:a16="http://schemas.microsoft.com/office/drawing/2014/main" id="{87CF40A7-4696-4DCD-8590-AF6238C69B1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66116" y="1580291"/>
            <a:ext cx="4321430" cy="50458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82115989"/>
      </p:ext>
    </p:extLst>
  </p:cSld>
  <p:clrMapOvr>
    <a:masterClrMapping/>
  </p:clrMapOvr>
  <mc:AlternateContent xmlns:mc="http://schemas.openxmlformats.org/markup-compatibility/2006">
    <mc:Choice xmlns:p14="http://schemas.microsoft.com/office/powerpoint/2010/main" Requires="p14">
      <p:transition p14:dur="0" advClick="0" advTm="1000"/>
    </mc:Choice>
    <mc:Fallback>
      <p:transition advClick="0" advTm="1000"/>
    </mc:Fallback>
  </mc:AlternateContent>
</p:sld>
</file>

<file path=ppt/slides/slide14.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a:grayscl/>
            <a:lum/>
          </a:blip>
          <a:srcRect/>
          <a:stretch>
            <a:fillRect t="-39000" b="-39000"/>
          </a:stretch>
        </a:blipFill>
        <a:effectLst/>
      </p:bgPr>
    </p:bg>
    <p:spTree>
      <p:nvGrpSpPr>
        <p:cNvPr id="1" name=""/>
        <p:cNvGrpSpPr/>
        <p:nvPr/>
      </p:nvGrpSpPr>
      <p:grpSpPr>
        <a:xfrm>
          <a:off x="0" y="0"/>
          <a:ext cx="0" cy="0"/>
          <a:chOff x="0" y="0"/>
          <a:chExt cx="0" cy="0"/>
        </a:xfrm>
      </p:grpSpPr>
      <p:sp>
        <p:nvSpPr>
          <p:cNvPr id="2" name="矩形 1"/>
          <p:cNvSpPr/>
          <p:nvPr/>
        </p:nvSpPr>
        <p:spPr>
          <a:xfrm rot="2700000">
            <a:off x="9383919" y="6617242"/>
            <a:ext cx="576064" cy="576064"/>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rot="2700000">
            <a:off x="10198597" y="6619917"/>
            <a:ext cx="576064" cy="576064"/>
          </a:xfrm>
          <a:prstGeom prst="rect">
            <a:avLst/>
          </a:prstGeom>
          <a:solidFill>
            <a:schemeClr val="bg1">
              <a:lumMod val="50000"/>
              <a:alpha val="9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rot="2700000">
            <a:off x="11013273" y="6622062"/>
            <a:ext cx="576064" cy="576064"/>
          </a:xfrm>
          <a:prstGeom prst="rect">
            <a:avLst/>
          </a:prstGeom>
          <a:solidFill>
            <a:srgbClr val="00B0F0">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rot="2700000">
            <a:off x="10605935" y="6214724"/>
            <a:ext cx="576064" cy="576064"/>
          </a:xfrm>
          <a:prstGeom prst="rect">
            <a:avLst/>
          </a:prstGeom>
          <a:solidFill>
            <a:srgbClr val="00B0F0">
              <a:alpha val="3098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rot="2700000">
            <a:off x="11420611" y="6214725"/>
            <a:ext cx="576064" cy="576064"/>
          </a:xfrm>
          <a:prstGeom prst="rect">
            <a:avLst/>
          </a:prstGeom>
          <a:solidFill>
            <a:schemeClr val="bg1">
              <a:lumMod val="50000"/>
              <a:alpha val="3098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40"/>
          <p:cNvSpPr>
            <a:spLocks noChangeArrowheads="1"/>
          </p:cNvSpPr>
          <p:nvPr/>
        </p:nvSpPr>
        <p:spPr bwMode="auto">
          <a:xfrm>
            <a:off x="1088772" y="341873"/>
            <a:ext cx="1989647"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600" dirty="0">
                <a:solidFill>
                  <a:srgbClr val="00B0F0"/>
                </a:solidFill>
                <a:latin typeface="微软雅黑" panose="020B0503020204020204" pitchFamily="34" charset="-122"/>
                <a:ea typeface="微软雅黑" panose="020B0503020204020204" pitchFamily="34" charset="-122"/>
                <a:cs typeface="Calibri" panose="020F0502020204030204" pitchFamily="34" charset="0"/>
                <a:sym typeface="Calibri" panose="020F0502020204030204" pitchFamily="34" charset="0"/>
              </a:rPr>
              <a:t>02.</a:t>
            </a:r>
            <a:r>
              <a:rPr lang="zh-CN" altLang="en-US" sz="2600" dirty="0">
                <a:solidFill>
                  <a:srgbClr val="00B0F0"/>
                </a:solidFill>
                <a:latin typeface="微软雅黑" panose="020B0503020204020204" pitchFamily="34" charset="-122"/>
                <a:ea typeface="微软雅黑" panose="020B0503020204020204" pitchFamily="34" charset="-122"/>
                <a:cs typeface="Calibri" panose="020F0502020204030204" pitchFamily="34" charset="0"/>
                <a:sym typeface="Calibri" panose="020F0502020204030204" pitchFamily="34" charset="0"/>
              </a:rPr>
              <a:t>项目模块</a:t>
            </a:r>
            <a:endParaRPr lang="zh-CN" altLang="en-US" sz="2600" dirty="0">
              <a:solidFill>
                <a:srgbClr val="00B0F0"/>
              </a:solidFill>
              <a:latin typeface="微软雅黑" panose="020B0503020204020204" pitchFamily="34" charset="-122"/>
              <a:ea typeface="微软雅黑" panose="020B0503020204020204" pitchFamily="34" charset="-122"/>
              <a:sym typeface="宋体" panose="02010600030101010101" pitchFamily="2" charset="-122"/>
            </a:endParaRPr>
          </a:p>
        </p:txBody>
      </p:sp>
      <p:grpSp>
        <p:nvGrpSpPr>
          <p:cNvPr id="13" name="组合 12"/>
          <p:cNvGrpSpPr/>
          <p:nvPr/>
        </p:nvGrpSpPr>
        <p:grpSpPr>
          <a:xfrm>
            <a:off x="0" y="307975"/>
            <a:ext cx="12190413" cy="576263"/>
            <a:chOff x="0" y="307975"/>
            <a:chExt cx="12190413" cy="576263"/>
          </a:xfrm>
        </p:grpSpPr>
        <p:sp>
          <p:nvSpPr>
            <p:cNvPr id="14" name="圆角矩形 38"/>
            <p:cNvSpPr>
              <a:spLocks noChangeArrowheads="1"/>
            </p:cNvSpPr>
            <p:nvPr/>
          </p:nvSpPr>
          <p:spPr bwMode="auto">
            <a:xfrm>
              <a:off x="622421" y="307975"/>
              <a:ext cx="3559175" cy="576263"/>
            </a:xfrm>
            <a:prstGeom prst="roundRect">
              <a:avLst>
                <a:gd name="adj" fmla="val 16667"/>
              </a:avLst>
            </a:prstGeom>
            <a:noFill/>
            <a:ln w="28575">
              <a:solidFill>
                <a:srgbClr val="00B0F0"/>
              </a:solidFill>
              <a:miter lim="800000"/>
            </a:ln>
            <a:extLst>
              <a:ext uri="{909E8E84-426E-40DD-AFC4-6F175D3DCCD1}">
                <a14:hiddenFill xmlns:a14="http://schemas.microsoft.com/office/drawing/2010/main">
                  <a:solidFill>
                    <a:srgbClr val="FFFFFF"/>
                  </a:solidFill>
                </a14:hiddenFill>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5" name="圆角矩形 39"/>
            <p:cNvSpPr>
              <a:spLocks noChangeArrowheads="1"/>
            </p:cNvSpPr>
            <p:nvPr/>
          </p:nvSpPr>
          <p:spPr bwMode="auto">
            <a:xfrm>
              <a:off x="4184680" y="542925"/>
              <a:ext cx="8005733" cy="53181"/>
            </a:xfrm>
            <a:prstGeom prst="roundRect">
              <a:avLst>
                <a:gd name="adj" fmla="val 16667"/>
              </a:avLst>
            </a:prstGeom>
            <a:solidFill>
              <a:srgbClr val="00B0F0"/>
            </a:solidFill>
            <a:ln w="25400">
              <a:no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6" name="圆角矩形 39"/>
            <p:cNvSpPr>
              <a:spLocks noChangeArrowheads="1"/>
            </p:cNvSpPr>
            <p:nvPr/>
          </p:nvSpPr>
          <p:spPr bwMode="auto">
            <a:xfrm>
              <a:off x="0" y="542925"/>
              <a:ext cx="619990" cy="45720"/>
            </a:xfrm>
            <a:prstGeom prst="roundRect">
              <a:avLst>
                <a:gd name="adj" fmla="val 16667"/>
              </a:avLst>
            </a:prstGeom>
            <a:solidFill>
              <a:srgbClr val="00B0F0"/>
            </a:solidFill>
            <a:ln w="25400">
              <a:no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grpSp>
      <p:sp>
        <p:nvSpPr>
          <p:cNvPr id="24" name="文本框 19">
            <a:extLst>
              <a:ext uri="{FF2B5EF4-FFF2-40B4-BE49-F238E27FC236}">
                <a16:creationId xmlns:a16="http://schemas.microsoft.com/office/drawing/2014/main" id="{7D0603BD-325C-4B1C-920A-C6D0B8E06E19}"/>
              </a:ext>
            </a:extLst>
          </p:cNvPr>
          <p:cNvSpPr txBox="1"/>
          <p:nvPr/>
        </p:nvSpPr>
        <p:spPr>
          <a:xfrm>
            <a:off x="737976" y="1308344"/>
            <a:ext cx="10696940" cy="2961836"/>
          </a:xfrm>
          <a:prstGeom prst="rect">
            <a:avLst/>
          </a:prstGeom>
        </p:spPr>
        <p:txBody>
          <a:bodyPr wrap="square">
            <a:spAutoFit/>
          </a:bodyPr>
          <a:lstStyle>
            <a:defPPr>
              <a:defRPr lang="zh-CN"/>
            </a:defPPr>
            <a:lvl1pPr>
              <a:lnSpc>
                <a:spcPts val="2400"/>
              </a:lnSpc>
              <a:defRPr sz="1600">
                <a:solidFill>
                  <a:schemeClr val="bg1">
                    <a:lumMod val="85000"/>
                  </a:schemeClr>
                </a:solidFill>
                <a:latin typeface="微软雅黑" panose="020B0503020204020204" pitchFamily="34" charset="-122"/>
                <a:ea typeface="微软雅黑" panose="020B0503020204020204" pitchFamily="34" charset="-122"/>
              </a:defRPr>
            </a:lvl1pPr>
          </a:lstStyle>
          <a:p>
            <a:r>
              <a:rPr lang="en-US" altLang="zh-CN" sz="2400" dirty="0">
                <a:solidFill>
                  <a:schemeClr val="bg1">
                    <a:lumMod val="50000"/>
                  </a:schemeClr>
                </a:solidFill>
              </a:rPr>
              <a:t>Region Server</a:t>
            </a:r>
            <a:r>
              <a:rPr lang="zh-CN" altLang="en-US" sz="2400" dirty="0">
                <a:solidFill>
                  <a:schemeClr val="bg1">
                    <a:lumMod val="50000"/>
                  </a:schemeClr>
                </a:solidFill>
              </a:rPr>
              <a:t>模块主要有以下功能：</a:t>
            </a:r>
            <a:endParaRPr lang="en-US" altLang="zh-CN" sz="2400" dirty="0">
              <a:solidFill>
                <a:schemeClr val="bg1">
                  <a:lumMod val="50000"/>
                </a:schemeClr>
              </a:solidFill>
            </a:endParaRPr>
          </a:p>
          <a:p>
            <a:endParaRPr lang="en-US" altLang="zh-CN" sz="2400" dirty="0">
              <a:solidFill>
                <a:schemeClr val="bg1">
                  <a:lumMod val="50000"/>
                </a:schemeClr>
              </a:solidFill>
            </a:endParaRPr>
          </a:p>
          <a:p>
            <a:pPr marL="342900" indent="-342900">
              <a:lnSpc>
                <a:spcPct val="150000"/>
              </a:lnSpc>
              <a:buFont typeface="Wingdings" panose="05000000000000000000" pitchFamily="2" charset="2"/>
              <a:buChar char="Ø"/>
            </a:pPr>
            <a:r>
              <a:rPr lang="zh-CN" altLang="en-US" sz="2000" dirty="0">
                <a:solidFill>
                  <a:schemeClr val="bg1">
                    <a:lumMod val="50000"/>
                  </a:schemeClr>
                </a:solidFill>
              </a:rPr>
              <a:t>获取与本地</a:t>
            </a:r>
            <a:r>
              <a:rPr lang="en-US" altLang="zh-CN" sz="2000" dirty="0">
                <a:solidFill>
                  <a:schemeClr val="bg1">
                    <a:lumMod val="50000"/>
                  </a:schemeClr>
                </a:solidFill>
              </a:rPr>
              <a:t>MySQL</a:t>
            </a:r>
            <a:r>
              <a:rPr lang="zh-CN" altLang="en-US" sz="2000" dirty="0">
                <a:solidFill>
                  <a:schemeClr val="bg1">
                    <a:lumMod val="50000"/>
                  </a:schemeClr>
                </a:solidFill>
              </a:rPr>
              <a:t>和</a:t>
            </a:r>
            <a:r>
              <a:rPr lang="en-US" altLang="zh-CN" sz="2000" dirty="0">
                <a:solidFill>
                  <a:schemeClr val="bg1">
                    <a:lumMod val="50000"/>
                  </a:schemeClr>
                </a:solidFill>
              </a:rPr>
              <a:t>Zookeeper Client</a:t>
            </a:r>
            <a:r>
              <a:rPr lang="zh-CN" altLang="en-US" sz="2000" dirty="0">
                <a:solidFill>
                  <a:schemeClr val="bg1">
                    <a:lumMod val="50000"/>
                  </a:schemeClr>
                </a:solidFill>
              </a:rPr>
              <a:t>的连接，并在</a:t>
            </a:r>
            <a:r>
              <a:rPr lang="en-US" altLang="zh-CN" sz="2000" dirty="0" err="1">
                <a:solidFill>
                  <a:schemeClr val="bg1">
                    <a:lumMod val="50000"/>
                  </a:schemeClr>
                </a:solidFill>
              </a:rPr>
              <a:t>ZooKeeper</a:t>
            </a:r>
            <a:r>
              <a:rPr lang="zh-CN" altLang="en-US" sz="2000" dirty="0">
                <a:solidFill>
                  <a:schemeClr val="bg1">
                    <a:lumMod val="50000"/>
                  </a:schemeClr>
                </a:solidFill>
              </a:rPr>
              <a:t>集群上注册</a:t>
            </a:r>
            <a:r>
              <a:rPr lang="en-US" altLang="zh-CN" sz="2000" dirty="0">
                <a:solidFill>
                  <a:schemeClr val="bg1">
                    <a:lumMod val="50000"/>
                  </a:schemeClr>
                </a:solidFill>
              </a:rPr>
              <a:t>Region Server</a:t>
            </a:r>
            <a:r>
              <a:rPr lang="zh-CN" altLang="en-US" sz="2000" dirty="0">
                <a:solidFill>
                  <a:schemeClr val="bg1">
                    <a:lumMod val="50000"/>
                  </a:schemeClr>
                </a:solidFill>
              </a:rPr>
              <a:t>信息</a:t>
            </a:r>
            <a:endParaRPr lang="en-US" altLang="zh-CN" sz="2000" dirty="0">
              <a:solidFill>
                <a:schemeClr val="bg1">
                  <a:lumMod val="50000"/>
                </a:schemeClr>
              </a:solidFill>
            </a:endParaRPr>
          </a:p>
          <a:p>
            <a:pPr marL="342900" indent="-342900">
              <a:lnSpc>
                <a:spcPct val="150000"/>
              </a:lnSpc>
              <a:buFont typeface="Wingdings" panose="05000000000000000000" pitchFamily="2" charset="2"/>
              <a:buChar char="Ø"/>
            </a:pPr>
            <a:r>
              <a:rPr lang="zh-CN" altLang="en-US" sz="2000" dirty="0">
                <a:solidFill>
                  <a:schemeClr val="bg1">
                    <a:lumMod val="50000"/>
                  </a:schemeClr>
                </a:solidFill>
              </a:rPr>
              <a:t>创建多线程等待</a:t>
            </a:r>
            <a:r>
              <a:rPr lang="en-US" altLang="zh-CN" sz="2000" dirty="0">
                <a:solidFill>
                  <a:schemeClr val="bg1">
                    <a:lumMod val="50000"/>
                  </a:schemeClr>
                </a:solidFill>
              </a:rPr>
              <a:t>Master</a:t>
            </a:r>
            <a:r>
              <a:rPr lang="zh-CN" altLang="en-US" sz="2000" dirty="0">
                <a:solidFill>
                  <a:schemeClr val="bg1">
                    <a:lumMod val="50000"/>
                  </a:schemeClr>
                </a:solidFill>
              </a:rPr>
              <a:t>和</a:t>
            </a:r>
            <a:r>
              <a:rPr lang="en-US" altLang="zh-CN" sz="2000" dirty="0">
                <a:solidFill>
                  <a:schemeClr val="bg1">
                    <a:lumMod val="50000"/>
                  </a:schemeClr>
                </a:solidFill>
              </a:rPr>
              <a:t>Client</a:t>
            </a:r>
            <a:r>
              <a:rPr lang="zh-CN" altLang="en-US" sz="2000" dirty="0">
                <a:solidFill>
                  <a:schemeClr val="bg1">
                    <a:lumMod val="50000"/>
                  </a:schemeClr>
                </a:solidFill>
              </a:rPr>
              <a:t>的通信</a:t>
            </a:r>
            <a:endParaRPr lang="en-US" altLang="zh-CN" sz="2000" dirty="0">
              <a:solidFill>
                <a:schemeClr val="bg1">
                  <a:lumMod val="50000"/>
                </a:schemeClr>
              </a:solidFill>
            </a:endParaRPr>
          </a:p>
          <a:p>
            <a:pPr marL="342900" indent="-342900">
              <a:lnSpc>
                <a:spcPct val="150000"/>
              </a:lnSpc>
              <a:buFont typeface="Wingdings" panose="05000000000000000000" pitchFamily="2" charset="2"/>
              <a:buChar char="Ø"/>
            </a:pPr>
            <a:r>
              <a:rPr lang="zh-CN" altLang="en-US" sz="2000" dirty="0">
                <a:solidFill>
                  <a:schemeClr val="bg1">
                    <a:lumMod val="50000"/>
                  </a:schemeClr>
                </a:solidFill>
              </a:rPr>
              <a:t>根据</a:t>
            </a:r>
            <a:r>
              <a:rPr lang="en-US" altLang="zh-CN" sz="2000" dirty="0">
                <a:solidFill>
                  <a:schemeClr val="bg1">
                    <a:lumMod val="50000"/>
                  </a:schemeClr>
                </a:solidFill>
              </a:rPr>
              <a:t>Client</a:t>
            </a:r>
            <a:r>
              <a:rPr lang="zh-CN" altLang="en-US" sz="2000" dirty="0">
                <a:solidFill>
                  <a:schemeClr val="bg1">
                    <a:lumMod val="50000"/>
                  </a:schemeClr>
                </a:solidFill>
              </a:rPr>
              <a:t>的数据库查询请求进行数据查询并返回查询结果</a:t>
            </a:r>
            <a:endParaRPr lang="en-US" altLang="zh-CN" sz="2000" dirty="0">
              <a:solidFill>
                <a:schemeClr val="bg1">
                  <a:lumMod val="50000"/>
                </a:schemeClr>
              </a:solidFill>
            </a:endParaRPr>
          </a:p>
          <a:p>
            <a:pPr marL="342900" indent="-342900">
              <a:lnSpc>
                <a:spcPct val="150000"/>
              </a:lnSpc>
              <a:buFont typeface="Wingdings" panose="05000000000000000000" pitchFamily="2" charset="2"/>
              <a:buChar char="Ø"/>
            </a:pPr>
            <a:r>
              <a:rPr lang="zh-CN" altLang="en-US" sz="2000" dirty="0">
                <a:solidFill>
                  <a:schemeClr val="bg1">
                    <a:lumMod val="50000"/>
                  </a:schemeClr>
                </a:solidFill>
              </a:rPr>
              <a:t>根据</a:t>
            </a:r>
            <a:r>
              <a:rPr lang="en-US" altLang="zh-CN" sz="2000" dirty="0">
                <a:solidFill>
                  <a:schemeClr val="bg1">
                    <a:lumMod val="50000"/>
                  </a:schemeClr>
                </a:solidFill>
              </a:rPr>
              <a:t>Master</a:t>
            </a:r>
            <a:r>
              <a:rPr lang="zh-CN" altLang="en-US" sz="2000" dirty="0">
                <a:solidFill>
                  <a:schemeClr val="bg1">
                    <a:lumMod val="50000"/>
                  </a:schemeClr>
                </a:solidFill>
              </a:rPr>
              <a:t>的负载均衡和容错容灾请求处理数据迁移与数据备份</a:t>
            </a:r>
            <a:endParaRPr lang="en-US" altLang="zh-CN" sz="2000" dirty="0">
              <a:solidFill>
                <a:schemeClr val="bg1">
                  <a:lumMod val="50000"/>
                </a:schemeClr>
              </a:solidFill>
            </a:endParaRPr>
          </a:p>
        </p:txBody>
      </p:sp>
    </p:spTree>
    <p:extLst>
      <p:ext uri="{BB962C8B-B14F-4D97-AF65-F5344CB8AC3E}">
        <p14:creationId xmlns:p14="http://schemas.microsoft.com/office/powerpoint/2010/main" val="1448374152"/>
      </p:ext>
    </p:extLst>
  </p:cSld>
  <p:clrMapOvr>
    <a:masterClrMapping/>
  </p:clrMapOvr>
  <mc:AlternateContent xmlns:mc="http://schemas.openxmlformats.org/markup-compatibility/2006">
    <mc:Choice xmlns:p14="http://schemas.microsoft.com/office/powerpoint/2010/main" Requires="p14">
      <p:transition p14:dur="0" advClick="0" advTm="1000"/>
    </mc:Choice>
    <mc:Fallback>
      <p:transition advClick="0" advTm="1000"/>
    </mc:Fallback>
  </mc:AlternateContent>
</p:sld>
</file>

<file path=ppt/slides/slide15.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a:grayscl/>
            <a:lum/>
          </a:blip>
          <a:srcRect/>
          <a:stretch>
            <a:fillRect t="-39000" b="-39000"/>
          </a:stretch>
        </a:blipFill>
        <a:effectLst/>
      </p:bgPr>
    </p:bg>
    <p:spTree>
      <p:nvGrpSpPr>
        <p:cNvPr id="1" name=""/>
        <p:cNvGrpSpPr/>
        <p:nvPr/>
      </p:nvGrpSpPr>
      <p:grpSpPr>
        <a:xfrm>
          <a:off x="0" y="0"/>
          <a:ext cx="0" cy="0"/>
          <a:chOff x="0" y="0"/>
          <a:chExt cx="0" cy="0"/>
        </a:xfrm>
      </p:grpSpPr>
      <p:sp>
        <p:nvSpPr>
          <p:cNvPr id="2" name="矩形 1"/>
          <p:cNvSpPr/>
          <p:nvPr/>
        </p:nvSpPr>
        <p:spPr>
          <a:xfrm rot="2700000">
            <a:off x="9383919" y="6617242"/>
            <a:ext cx="576064" cy="576064"/>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rot="2700000">
            <a:off x="10198597" y="6619917"/>
            <a:ext cx="576064" cy="576064"/>
          </a:xfrm>
          <a:prstGeom prst="rect">
            <a:avLst/>
          </a:prstGeom>
          <a:solidFill>
            <a:schemeClr val="bg1">
              <a:lumMod val="50000"/>
              <a:alpha val="9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rot="2700000">
            <a:off x="11013273" y="6622062"/>
            <a:ext cx="576064" cy="576064"/>
          </a:xfrm>
          <a:prstGeom prst="rect">
            <a:avLst/>
          </a:prstGeom>
          <a:solidFill>
            <a:srgbClr val="00B0F0">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rot="2700000">
            <a:off x="10605935" y="6214724"/>
            <a:ext cx="576064" cy="576064"/>
          </a:xfrm>
          <a:prstGeom prst="rect">
            <a:avLst/>
          </a:prstGeom>
          <a:solidFill>
            <a:srgbClr val="00B0F0">
              <a:alpha val="3098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rot="2700000">
            <a:off x="11420611" y="6214725"/>
            <a:ext cx="576064" cy="576064"/>
          </a:xfrm>
          <a:prstGeom prst="rect">
            <a:avLst/>
          </a:prstGeom>
          <a:solidFill>
            <a:schemeClr val="bg1">
              <a:lumMod val="50000"/>
              <a:alpha val="3098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40"/>
          <p:cNvSpPr>
            <a:spLocks noChangeArrowheads="1"/>
          </p:cNvSpPr>
          <p:nvPr/>
        </p:nvSpPr>
        <p:spPr bwMode="auto">
          <a:xfrm>
            <a:off x="1088772" y="341873"/>
            <a:ext cx="1989647"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600" dirty="0">
                <a:solidFill>
                  <a:srgbClr val="00B0F0"/>
                </a:solidFill>
                <a:latin typeface="微软雅黑" panose="020B0503020204020204" pitchFamily="34" charset="-122"/>
                <a:ea typeface="微软雅黑" panose="020B0503020204020204" pitchFamily="34" charset="-122"/>
                <a:cs typeface="Calibri" panose="020F0502020204030204" pitchFamily="34" charset="0"/>
                <a:sym typeface="Calibri" panose="020F0502020204030204" pitchFamily="34" charset="0"/>
              </a:rPr>
              <a:t>02.</a:t>
            </a:r>
            <a:r>
              <a:rPr lang="zh-CN" altLang="en-US" sz="2600" dirty="0">
                <a:solidFill>
                  <a:srgbClr val="00B0F0"/>
                </a:solidFill>
                <a:latin typeface="微软雅黑" panose="020B0503020204020204" pitchFamily="34" charset="-122"/>
                <a:ea typeface="微软雅黑" panose="020B0503020204020204" pitchFamily="34" charset="-122"/>
                <a:cs typeface="Calibri" panose="020F0502020204030204" pitchFamily="34" charset="0"/>
                <a:sym typeface="Calibri" panose="020F0502020204030204" pitchFamily="34" charset="0"/>
              </a:rPr>
              <a:t>项目模块</a:t>
            </a:r>
            <a:endParaRPr lang="zh-CN" altLang="en-US" sz="2600" dirty="0">
              <a:solidFill>
                <a:srgbClr val="00B0F0"/>
              </a:solidFill>
              <a:latin typeface="微软雅黑" panose="020B0503020204020204" pitchFamily="34" charset="-122"/>
              <a:ea typeface="微软雅黑" panose="020B0503020204020204" pitchFamily="34" charset="-122"/>
              <a:sym typeface="宋体" panose="02010600030101010101" pitchFamily="2" charset="-122"/>
            </a:endParaRPr>
          </a:p>
        </p:txBody>
      </p:sp>
      <p:grpSp>
        <p:nvGrpSpPr>
          <p:cNvPr id="13" name="组合 12"/>
          <p:cNvGrpSpPr/>
          <p:nvPr/>
        </p:nvGrpSpPr>
        <p:grpSpPr>
          <a:xfrm>
            <a:off x="0" y="307975"/>
            <a:ext cx="12190413" cy="576263"/>
            <a:chOff x="0" y="307975"/>
            <a:chExt cx="12190413" cy="576263"/>
          </a:xfrm>
        </p:grpSpPr>
        <p:sp>
          <p:nvSpPr>
            <p:cNvPr id="14" name="圆角矩形 38"/>
            <p:cNvSpPr>
              <a:spLocks noChangeArrowheads="1"/>
            </p:cNvSpPr>
            <p:nvPr/>
          </p:nvSpPr>
          <p:spPr bwMode="auto">
            <a:xfrm>
              <a:off x="622421" y="307975"/>
              <a:ext cx="3559175" cy="576263"/>
            </a:xfrm>
            <a:prstGeom prst="roundRect">
              <a:avLst>
                <a:gd name="adj" fmla="val 16667"/>
              </a:avLst>
            </a:prstGeom>
            <a:noFill/>
            <a:ln w="28575">
              <a:solidFill>
                <a:srgbClr val="00B0F0"/>
              </a:solidFill>
              <a:miter lim="800000"/>
            </a:ln>
            <a:extLst>
              <a:ext uri="{909E8E84-426E-40DD-AFC4-6F175D3DCCD1}">
                <a14:hiddenFill xmlns:a14="http://schemas.microsoft.com/office/drawing/2010/main">
                  <a:solidFill>
                    <a:srgbClr val="FFFFFF"/>
                  </a:solidFill>
                </a14:hiddenFill>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5" name="圆角矩形 39"/>
            <p:cNvSpPr>
              <a:spLocks noChangeArrowheads="1"/>
            </p:cNvSpPr>
            <p:nvPr/>
          </p:nvSpPr>
          <p:spPr bwMode="auto">
            <a:xfrm>
              <a:off x="4184680" y="542925"/>
              <a:ext cx="8005733" cy="53181"/>
            </a:xfrm>
            <a:prstGeom prst="roundRect">
              <a:avLst>
                <a:gd name="adj" fmla="val 16667"/>
              </a:avLst>
            </a:prstGeom>
            <a:solidFill>
              <a:srgbClr val="00B0F0"/>
            </a:solidFill>
            <a:ln w="25400">
              <a:no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6" name="圆角矩形 39"/>
            <p:cNvSpPr>
              <a:spLocks noChangeArrowheads="1"/>
            </p:cNvSpPr>
            <p:nvPr/>
          </p:nvSpPr>
          <p:spPr bwMode="auto">
            <a:xfrm>
              <a:off x="0" y="542925"/>
              <a:ext cx="619990" cy="45720"/>
            </a:xfrm>
            <a:prstGeom prst="roundRect">
              <a:avLst>
                <a:gd name="adj" fmla="val 16667"/>
              </a:avLst>
            </a:prstGeom>
            <a:solidFill>
              <a:srgbClr val="00B0F0"/>
            </a:solidFill>
            <a:ln w="25400">
              <a:no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grpSp>
      <p:sp>
        <p:nvSpPr>
          <p:cNvPr id="24" name="文本框 19">
            <a:extLst>
              <a:ext uri="{FF2B5EF4-FFF2-40B4-BE49-F238E27FC236}">
                <a16:creationId xmlns:a16="http://schemas.microsoft.com/office/drawing/2014/main" id="{7D0603BD-325C-4B1C-920A-C6D0B8E06E19}"/>
              </a:ext>
            </a:extLst>
          </p:cNvPr>
          <p:cNvSpPr txBox="1"/>
          <p:nvPr/>
        </p:nvSpPr>
        <p:spPr>
          <a:xfrm>
            <a:off x="737976" y="1308344"/>
            <a:ext cx="10696940" cy="400110"/>
          </a:xfrm>
          <a:prstGeom prst="rect">
            <a:avLst/>
          </a:prstGeom>
        </p:spPr>
        <p:txBody>
          <a:bodyPr wrap="square">
            <a:spAutoFit/>
          </a:bodyPr>
          <a:lstStyle>
            <a:defPPr>
              <a:defRPr lang="zh-CN"/>
            </a:defPPr>
            <a:lvl1pPr>
              <a:lnSpc>
                <a:spcPts val="2400"/>
              </a:lnSpc>
              <a:defRPr sz="1600">
                <a:solidFill>
                  <a:schemeClr val="bg1">
                    <a:lumMod val="85000"/>
                  </a:schemeClr>
                </a:solidFill>
                <a:latin typeface="微软雅黑" panose="020B0503020204020204" pitchFamily="34" charset="-122"/>
                <a:ea typeface="微软雅黑" panose="020B0503020204020204" pitchFamily="34" charset="-122"/>
              </a:defRPr>
            </a:lvl1pPr>
          </a:lstStyle>
          <a:p>
            <a:r>
              <a:rPr lang="en-US" altLang="zh-CN" sz="2400" dirty="0" err="1">
                <a:solidFill>
                  <a:schemeClr val="bg1">
                    <a:lumMod val="50000"/>
                  </a:schemeClr>
                </a:solidFill>
              </a:rPr>
              <a:t>ZooKeeper</a:t>
            </a:r>
            <a:r>
              <a:rPr lang="zh-CN" altLang="en-US" sz="2400" dirty="0">
                <a:solidFill>
                  <a:schemeClr val="bg1">
                    <a:lumMod val="50000"/>
                  </a:schemeClr>
                </a:solidFill>
              </a:rPr>
              <a:t>集群节点设计：</a:t>
            </a:r>
            <a:endParaRPr lang="en-US" altLang="zh-CN" sz="2400" dirty="0">
              <a:solidFill>
                <a:schemeClr val="bg1">
                  <a:lumMod val="50000"/>
                </a:schemeClr>
              </a:solidFill>
            </a:endParaRPr>
          </a:p>
        </p:txBody>
      </p:sp>
      <p:pic>
        <p:nvPicPr>
          <p:cNvPr id="5122" name="Picture 2" descr="znode structure">
            <a:extLst>
              <a:ext uri="{FF2B5EF4-FFF2-40B4-BE49-F238E27FC236}">
                <a16:creationId xmlns:a16="http://schemas.microsoft.com/office/drawing/2014/main" id="{74B02D83-FFAB-403C-9D7A-E0977D63283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39" y="1770063"/>
            <a:ext cx="5265737" cy="508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86753729"/>
      </p:ext>
    </p:extLst>
  </p:cSld>
  <p:clrMapOvr>
    <a:masterClrMapping/>
  </p:clrMapOvr>
  <mc:AlternateContent xmlns:mc="http://schemas.openxmlformats.org/markup-compatibility/2006">
    <mc:Choice xmlns:p14="http://schemas.microsoft.com/office/powerpoint/2010/main" Requires="p14">
      <p:transition p14:dur="0" advClick="0" advTm="1000"/>
    </mc:Choice>
    <mc:Fallback>
      <p:transition advClick="0" advTm="1000"/>
    </mc:Fallback>
  </mc:AlternateContent>
</p:sld>
</file>

<file path=ppt/slides/slide16.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a:grayscl/>
            <a:lum/>
          </a:blip>
          <a:srcRect/>
          <a:stretch>
            <a:fillRect t="-39000" b="-39000"/>
          </a:stretch>
        </a:blipFill>
        <a:effectLst/>
      </p:bgPr>
    </p:bg>
    <p:spTree>
      <p:nvGrpSpPr>
        <p:cNvPr id="1" name=""/>
        <p:cNvGrpSpPr/>
        <p:nvPr/>
      </p:nvGrpSpPr>
      <p:grpSpPr>
        <a:xfrm>
          <a:off x="0" y="0"/>
          <a:ext cx="0" cy="0"/>
          <a:chOff x="0" y="0"/>
          <a:chExt cx="0" cy="0"/>
        </a:xfrm>
      </p:grpSpPr>
      <p:sp>
        <p:nvSpPr>
          <p:cNvPr id="2" name="矩形 1"/>
          <p:cNvSpPr/>
          <p:nvPr/>
        </p:nvSpPr>
        <p:spPr>
          <a:xfrm rot="2700000">
            <a:off x="9383919" y="6617242"/>
            <a:ext cx="576064" cy="576064"/>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rot="2700000">
            <a:off x="10198597" y="6619917"/>
            <a:ext cx="576064" cy="576064"/>
          </a:xfrm>
          <a:prstGeom prst="rect">
            <a:avLst/>
          </a:prstGeom>
          <a:solidFill>
            <a:schemeClr val="bg1">
              <a:lumMod val="50000"/>
              <a:alpha val="9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rot="2700000">
            <a:off x="11013273" y="6622062"/>
            <a:ext cx="576064" cy="576064"/>
          </a:xfrm>
          <a:prstGeom prst="rect">
            <a:avLst/>
          </a:prstGeom>
          <a:solidFill>
            <a:srgbClr val="00B0F0">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rot="2700000">
            <a:off x="10605935" y="6214724"/>
            <a:ext cx="576064" cy="576064"/>
          </a:xfrm>
          <a:prstGeom prst="rect">
            <a:avLst/>
          </a:prstGeom>
          <a:solidFill>
            <a:srgbClr val="00B0F0">
              <a:alpha val="3098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rot="2700000">
            <a:off x="11420611" y="6214725"/>
            <a:ext cx="576064" cy="576064"/>
          </a:xfrm>
          <a:prstGeom prst="rect">
            <a:avLst/>
          </a:prstGeom>
          <a:solidFill>
            <a:schemeClr val="bg1">
              <a:lumMod val="50000"/>
              <a:alpha val="3098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40"/>
          <p:cNvSpPr>
            <a:spLocks noChangeArrowheads="1"/>
          </p:cNvSpPr>
          <p:nvPr/>
        </p:nvSpPr>
        <p:spPr bwMode="auto">
          <a:xfrm>
            <a:off x="1088772" y="341873"/>
            <a:ext cx="1989647"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600" dirty="0">
                <a:solidFill>
                  <a:srgbClr val="00B0F0"/>
                </a:solidFill>
                <a:latin typeface="微软雅黑" panose="020B0503020204020204" pitchFamily="34" charset="-122"/>
                <a:ea typeface="微软雅黑" panose="020B0503020204020204" pitchFamily="34" charset="-122"/>
                <a:cs typeface="Calibri" panose="020F0502020204030204" pitchFamily="34" charset="0"/>
                <a:sym typeface="Calibri" panose="020F0502020204030204" pitchFamily="34" charset="0"/>
              </a:rPr>
              <a:t>02.</a:t>
            </a:r>
            <a:r>
              <a:rPr lang="zh-CN" altLang="en-US" sz="2600" dirty="0">
                <a:solidFill>
                  <a:srgbClr val="00B0F0"/>
                </a:solidFill>
                <a:latin typeface="微软雅黑" panose="020B0503020204020204" pitchFamily="34" charset="-122"/>
                <a:ea typeface="微软雅黑" panose="020B0503020204020204" pitchFamily="34" charset="-122"/>
                <a:cs typeface="Calibri" panose="020F0502020204030204" pitchFamily="34" charset="0"/>
                <a:sym typeface="Calibri" panose="020F0502020204030204" pitchFamily="34" charset="0"/>
              </a:rPr>
              <a:t>项目模块</a:t>
            </a:r>
            <a:endParaRPr lang="zh-CN" altLang="en-US" sz="2600" dirty="0">
              <a:solidFill>
                <a:srgbClr val="00B0F0"/>
              </a:solidFill>
              <a:latin typeface="微软雅黑" panose="020B0503020204020204" pitchFamily="34" charset="-122"/>
              <a:ea typeface="微软雅黑" panose="020B0503020204020204" pitchFamily="34" charset="-122"/>
              <a:sym typeface="宋体" panose="02010600030101010101" pitchFamily="2" charset="-122"/>
            </a:endParaRPr>
          </a:p>
        </p:txBody>
      </p:sp>
      <p:grpSp>
        <p:nvGrpSpPr>
          <p:cNvPr id="13" name="组合 12"/>
          <p:cNvGrpSpPr/>
          <p:nvPr/>
        </p:nvGrpSpPr>
        <p:grpSpPr>
          <a:xfrm>
            <a:off x="0" y="307975"/>
            <a:ext cx="12190413" cy="576263"/>
            <a:chOff x="0" y="307975"/>
            <a:chExt cx="12190413" cy="576263"/>
          </a:xfrm>
        </p:grpSpPr>
        <p:sp>
          <p:nvSpPr>
            <p:cNvPr id="14" name="圆角矩形 38"/>
            <p:cNvSpPr>
              <a:spLocks noChangeArrowheads="1"/>
            </p:cNvSpPr>
            <p:nvPr/>
          </p:nvSpPr>
          <p:spPr bwMode="auto">
            <a:xfrm>
              <a:off x="622421" y="307975"/>
              <a:ext cx="3559175" cy="576263"/>
            </a:xfrm>
            <a:prstGeom prst="roundRect">
              <a:avLst>
                <a:gd name="adj" fmla="val 16667"/>
              </a:avLst>
            </a:prstGeom>
            <a:noFill/>
            <a:ln w="28575">
              <a:solidFill>
                <a:srgbClr val="00B0F0"/>
              </a:solidFill>
              <a:miter lim="800000"/>
            </a:ln>
            <a:extLst>
              <a:ext uri="{909E8E84-426E-40DD-AFC4-6F175D3DCCD1}">
                <a14:hiddenFill xmlns:a14="http://schemas.microsoft.com/office/drawing/2010/main">
                  <a:solidFill>
                    <a:srgbClr val="FFFFFF"/>
                  </a:solidFill>
                </a14:hiddenFill>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5" name="圆角矩形 39"/>
            <p:cNvSpPr>
              <a:spLocks noChangeArrowheads="1"/>
            </p:cNvSpPr>
            <p:nvPr/>
          </p:nvSpPr>
          <p:spPr bwMode="auto">
            <a:xfrm>
              <a:off x="4184680" y="542925"/>
              <a:ext cx="8005733" cy="53181"/>
            </a:xfrm>
            <a:prstGeom prst="roundRect">
              <a:avLst>
                <a:gd name="adj" fmla="val 16667"/>
              </a:avLst>
            </a:prstGeom>
            <a:solidFill>
              <a:srgbClr val="00B0F0"/>
            </a:solidFill>
            <a:ln w="25400">
              <a:no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6" name="圆角矩形 39"/>
            <p:cNvSpPr>
              <a:spLocks noChangeArrowheads="1"/>
            </p:cNvSpPr>
            <p:nvPr/>
          </p:nvSpPr>
          <p:spPr bwMode="auto">
            <a:xfrm>
              <a:off x="0" y="542925"/>
              <a:ext cx="619990" cy="45720"/>
            </a:xfrm>
            <a:prstGeom prst="roundRect">
              <a:avLst>
                <a:gd name="adj" fmla="val 16667"/>
              </a:avLst>
            </a:prstGeom>
            <a:solidFill>
              <a:srgbClr val="00B0F0"/>
            </a:solidFill>
            <a:ln w="25400">
              <a:no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grpSp>
      <p:sp>
        <p:nvSpPr>
          <p:cNvPr id="24" name="文本框 19">
            <a:extLst>
              <a:ext uri="{FF2B5EF4-FFF2-40B4-BE49-F238E27FC236}">
                <a16:creationId xmlns:a16="http://schemas.microsoft.com/office/drawing/2014/main" id="{7D0603BD-325C-4B1C-920A-C6D0B8E06E19}"/>
              </a:ext>
            </a:extLst>
          </p:cNvPr>
          <p:cNvSpPr txBox="1"/>
          <p:nvPr/>
        </p:nvSpPr>
        <p:spPr>
          <a:xfrm>
            <a:off x="737976" y="1308344"/>
            <a:ext cx="10696940" cy="2038507"/>
          </a:xfrm>
          <a:prstGeom prst="rect">
            <a:avLst/>
          </a:prstGeom>
        </p:spPr>
        <p:txBody>
          <a:bodyPr wrap="square">
            <a:spAutoFit/>
          </a:bodyPr>
          <a:lstStyle>
            <a:defPPr>
              <a:defRPr lang="zh-CN"/>
            </a:defPPr>
            <a:lvl1pPr>
              <a:lnSpc>
                <a:spcPts val="2400"/>
              </a:lnSpc>
              <a:defRPr sz="1600">
                <a:solidFill>
                  <a:schemeClr val="bg1">
                    <a:lumMod val="85000"/>
                  </a:schemeClr>
                </a:solidFill>
                <a:latin typeface="微软雅黑" panose="020B0503020204020204" pitchFamily="34" charset="-122"/>
                <a:ea typeface="微软雅黑" panose="020B0503020204020204" pitchFamily="34" charset="-122"/>
              </a:defRPr>
            </a:lvl1pPr>
          </a:lstStyle>
          <a:p>
            <a:r>
              <a:rPr lang="en-US" altLang="zh-CN" sz="2400" dirty="0" err="1">
                <a:solidFill>
                  <a:schemeClr val="bg1">
                    <a:lumMod val="50000"/>
                  </a:schemeClr>
                </a:solidFill>
              </a:rPr>
              <a:t>ZooKeeper</a:t>
            </a:r>
            <a:r>
              <a:rPr lang="zh-CN" altLang="en-US" sz="2400" dirty="0">
                <a:solidFill>
                  <a:schemeClr val="bg1">
                    <a:lumMod val="50000"/>
                  </a:schemeClr>
                </a:solidFill>
              </a:rPr>
              <a:t>集群主要实现以下功能：</a:t>
            </a:r>
            <a:endParaRPr lang="en-US" altLang="zh-CN" sz="2400" dirty="0">
              <a:solidFill>
                <a:schemeClr val="bg1">
                  <a:lumMod val="50000"/>
                </a:schemeClr>
              </a:solidFill>
            </a:endParaRPr>
          </a:p>
          <a:p>
            <a:endParaRPr lang="en-US" altLang="zh-CN" sz="2400" dirty="0">
              <a:solidFill>
                <a:schemeClr val="bg1">
                  <a:lumMod val="50000"/>
                </a:schemeClr>
              </a:solidFill>
            </a:endParaRPr>
          </a:p>
          <a:p>
            <a:pPr marL="342900" indent="-342900">
              <a:lnSpc>
                <a:spcPct val="150000"/>
              </a:lnSpc>
              <a:buFont typeface="Wingdings" panose="05000000000000000000" pitchFamily="2" charset="2"/>
              <a:buChar char="Ø"/>
            </a:pPr>
            <a:r>
              <a:rPr lang="zh-CN" altLang="en-US" sz="2000" dirty="0">
                <a:solidFill>
                  <a:schemeClr val="bg1">
                    <a:lumMod val="50000"/>
                  </a:schemeClr>
                </a:solidFill>
              </a:rPr>
              <a:t>创建临时节点，存储</a:t>
            </a:r>
            <a:r>
              <a:rPr lang="en-US" altLang="zh-CN" sz="2000" dirty="0">
                <a:solidFill>
                  <a:schemeClr val="bg1">
                    <a:lumMod val="50000"/>
                  </a:schemeClr>
                </a:solidFill>
              </a:rPr>
              <a:t>Region Server</a:t>
            </a:r>
            <a:r>
              <a:rPr lang="zh-CN" altLang="en-US" sz="2000" dirty="0">
                <a:solidFill>
                  <a:schemeClr val="bg1">
                    <a:lumMod val="50000"/>
                  </a:schemeClr>
                </a:solidFill>
              </a:rPr>
              <a:t>的相关信息</a:t>
            </a:r>
            <a:endParaRPr lang="en-US" altLang="zh-CN" sz="2000" dirty="0">
              <a:solidFill>
                <a:schemeClr val="bg1">
                  <a:lumMod val="50000"/>
                </a:schemeClr>
              </a:solidFill>
            </a:endParaRPr>
          </a:p>
          <a:p>
            <a:pPr marL="342900" indent="-342900">
              <a:lnSpc>
                <a:spcPct val="150000"/>
              </a:lnSpc>
              <a:buFont typeface="Wingdings" panose="05000000000000000000" pitchFamily="2" charset="2"/>
              <a:buChar char="Ø"/>
            </a:pPr>
            <a:r>
              <a:rPr lang="zh-CN" altLang="en-US" sz="2000" dirty="0">
                <a:solidFill>
                  <a:schemeClr val="bg1">
                    <a:lumMod val="50000"/>
                  </a:schemeClr>
                </a:solidFill>
              </a:rPr>
              <a:t>根据</a:t>
            </a:r>
            <a:r>
              <a:rPr lang="en-US" altLang="zh-CN" sz="2000" dirty="0">
                <a:solidFill>
                  <a:schemeClr val="bg1">
                    <a:lumMod val="50000"/>
                  </a:schemeClr>
                </a:solidFill>
              </a:rPr>
              <a:t>Master</a:t>
            </a:r>
            <a:r>
              <a:rPr lang="zh-CN" altLang="en-US" sz="2000" dirty="0">
                <a:solidFill>
                  <a:schemeClr val="bg1">
                    <a:lumMod val="50000"/>
                  </a:schemeClr>
                </a:solidFill>
              </a:rPr>
              <a:t>的指示进行节点的操作，包括创建节点、获取节点数据、删除节点、监听节点状态等功能</a:t>
            </a:r>
            <a:endParaRPr lang="en-US" altLang="zh-CN" sz="2000" dirty="0">
              <a:solidFill>
                <a:schemeClr val="bg1">
                  <a:lumMod val="50000"/>
                </a:schemeClr>
              </a:solidFill>
            </a:endParaRPr>
          </a:p>
        </p:txBody>
      </p:sp>
    </p:spTree>
    <p:extLst>
      <p:ext uri="{BB962C8B-B14F-4D97-AF65-F5344CB8AC3E}">
        <p14:creationId xmlns:p14="http://schemas.microsoft.com/office/powerpoint/2010/main" val="1203028604"/>
      </p:ext>
    </p:extLst>
  </p:cSld>
  <p:clrMapOvr>
    <a:masterClrMapping/>
  </p:clrMapOvr>
  <mc:AlternateContent xmlns:mc="http://schemas.openxmlformats.org/markup-compatibility/2006">
    <mc:Choice xmlns:p14="http://schemas.microsoft.com/office/powerpoint/2010/main" Requires="p14">
      <p:transition p14:dur="0" advClick="0" advTm="1000"/>
    </mc:Choice>
    <mc:Fallback>
      <p:transition advClick="0" advTm="1000"/>
    </mc:Fallback>
  </mc:AlternateContent>
</p:sld>
</file>

<file path=ppt/slides/slide17.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a:grayscl/>
            <a:lum/>
          </a:blip>
          <a:srcRect/>
          <a:stretch>
            <a:fillRect t="-39000" b="-39000"/>
          </a:stretch>
        </a:blipFill>
        <a:effectLst/>
      </p:bgPr>
    </p:bg>
    <p:spTree>
      <p:nvGrpSpPr>
        <p:cNvPr id="1" name=""/>
        <p:cNvGrpSpPr/>
        <p:nvPr/>
      </p:nvGrpSpPr>
      <p:grpSpPr>
        <a:xfrm>
          <a:off x="0" y="0"/>
          <a:ext cx="0" cy="0"/>
          <a:chOff x="0" y="0"/>
          <a:chExt cx="0" cy="0"/>
        </a:xfrm>
      </p:grpSpPr>
      <p:sp>
        <p:nvSpPr>
          <p:cNvPr id="2" name="矩形 1"/>
          <p:cNvSpPr/>
          <p:nvPr/>
        </p:nvSpPr>
        <p:spPr>
          <a:xfrm rot="2700000">
            <a:off x="9383919" y="6617242"/>
            <a:ext cx="576064" cy="576064"/>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rot="2700000">
            <a:off x="10198597" y="6619917"/>
            <a:ext cx="576064" cy="576064"/>
          </a:xfrm>
          <a:prstGeom prst="rect">
            <a:avLst/>
          </a:prstGeom>
          <a:solidFill>
            <a:schemeClr val="bg1">
              <a:lumMod val="50000"/>
              <a:alpha val="9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rot="2700000">
            <a:off x="11013273" y="6622062"/>
            <a:ext cx="576064" cy="576064"/>
          </a:xfrm>
          <a:prstGeom prst="rect">
            <a:avLst/>
          </a:prstGeom>
          <a:solidFill>
            <a:srgbClr val="00B0F0">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rot="2700000">
            <a:off x="10605935" y="6214724"/>
            <a:ext cx="576064" cy="576064"/>
          </a:xfrm>
          <a:prstGeom prst="rect">
            <a:avLst/>
          </a:prstGeom>
          <a:solidFill>
            <a:srgbClr val="00B0F0">
              <a:alpha val="3098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rot="2700000">
            <a:off x="11420611" y="6214725"/>
            <a:ext cx="576064" cy="576064"/>
          </a:xfrm>
          <a:prstGeom prst="rect">
            <a:avLst/>
          </a:prstGeom>
          <a:solidFill>
            <a:schemeClr val="bg1">
              <a:lumMod val="50000"/>
              <a:alpha val="3098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rot="18900000" flipH="1">
            <a:off x="2211536" y="-289546"/>
            <a:ext cx="576064" cy="576064"/>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rot="18900000" flipH="1">
            <a:off x="1396858" y="-292221"/>
            <a:ext cx="576064" cy="576064"/>
          </a:xfrm>
          <a:prstGeom prst="rect">
            <a:avLst/>
          </a:prstGeom>
          <a:solidFill>
            <a:schemeClr val="bg1">
              <a:lumMod val="50000"/>
              <a:alpha val="9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rot="18900000" flipH="1">
            <a:off x="582182" y="-294366"/>
            <a:ext cx="576064" cy="576064"/>
          </a:xfrm>
          <a:prstGeom prst="rect">
            <a:avLst/>
          </a:prstGeom>
          <a:solidFill>
            <a:srgbClr val="00B0F0">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rot="18900000" flipH="1">
            <a:off x="989520" y="112972"/>
            <a:ext cx="576064" cy="576064"/>
          </a:xfrm>
          <a:prstGeom prst="rect">
            <a:avLst/>
          </a:prstGeom>
          <a:solidFill>
            <a:srgbClr val="00B0F0">
              <a:alpha val="3098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rot="18900000" flipH="1">
            <a:off x="174844" y="112971"/>
            <a:ext cx="576064" cy="576064"/>
          </a:xfrm>
          <a:prstGeom prst="rect">
            <a:avLst/>
          </a:prstGeom>
          <a:solidFill>
            <a:schemeClr val="bg1">
              <a:lumMod val="50000"/>
              <a:alpha val="3098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5" name="组合 24"/>
          <p:cNvGrpSpPr/>
          <p:nvPr/>
        </p:nvGrpSpPr>
        <p:grpSpPr>
          <a:xfrm>
            <a:off x="3630085" y="1537354"/>
            <a:ext cx="1447546" cy="1149156"/>
            <a:chOff x="3419345" y="385660"/>
            <a:chExt cx="1447546" cy="1149156"/>
          </a:xfrm>
          <a:effectLst/>
        </p:grpSpPr>
        <p:sp>
          <p:nvSpPr>
            <p:cNvPr id="26" name="椭圆 25"/>
            <p:cNvSpPr/>
            <p:nvPr/>
          </p:nvSpPr>
          <p:spPr>
            <a:xfrm flipV="1">
              <a:off x="3419345" y="946280"/>
              <a:ext cx="588536" cy="588536"/>
            </a:xfrm>
            <a:prstGeom prst="ellipse">
              <a:avLst/>
            </a:prstGeom>
            <a:solidFill>
              <a:srgbClr val="00B0F0"/>
            </a:solidFill>
            <a:ln w="44450" cap="flat" cmpd="sng" algn="ctr">
              <a:noFill/>
              <a:prstDash val="solid"/>
            </a:ln>
            <a:effectLst/>
          </p:spPr>
          <p:txBody>
            <a:bodyPr rtlCol="0" anchor="ctr"/>
            <a:lstStyle/>
            <a:p>
              <a:pPr marL="0" marR="0" lvl="0" indent="0" algn="ctr" defTabSz="1218565" eaLnBrk="1" fontAlgn="auto" latinLnBrk="0" hangingPunct="1">
                <a:lnSpc>
                  <a:spcPct val="100000"/>
                </a:lnSpc>
                <a:spcBef>
                  <a:spcPts val="0"/>
                </a:spcBef>
                <a:spcAft>
                  <a:spcPts val="0"/>
                </a:spcAft>
                <a:buClrTx/>
                <a:buSzTx/>
                <a:buFontTx/>
                <a:buNone/>
                <a:defRPr/>
              </a:pPr>
              <a:endParaRPr kumimoji="0" lang="zh-CN" altLang="en-US" sz="1575"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endParaRPr>
            </a:p>
          </p:txBody>
        </p:sp>
        <p:sp>
          <p:nvSpPr>
            <p:cNvPr id="27" name="椭圆 26"/>
            <p:cNvSpPr/>
            <p:nvPr/>
          </p:nvSpPr>
          <p:spPr>
            <a:xfrm flipV="1">
              <a:off x="4274117" y="1163083"/>
              <a:ext cx="299650" cy="299650"/>
            </a:xfrm>
            <a:prstGeom prst="ellipse">
              <a:avLst/>
            </a:prstGeom>
            <a:solidFill>
              <a:schemeClr val="bg1">
                <a:lumMod val="50000"/>
              </a:schemeClr>
            </a:solidFill>
            <a:ln w="44450" cap="flat" cmpd="sng" algn="ctr">
              <a:noFill/>
              <a:prstDash val="solid"/>
            </a:ln>
            <a:effectLst/>
          </p:spPr>
          <p:txBody>
            <a:bodyPr rtlCol="0" anchor="ctr"/>
            <a:lstStyle/>
            <a:p>
              <a:pPr marL="0" marR="0" lvl="0" indent="0" algn="ctr" defTabSz="1218565" eaLnBrk="1" fontAlgn="auto" latinLnBrk="0" hangingPunct="1">
                <a:lnSpc>
                  <a:spcPct val="100000"/>
                </a:lnSpc>
                <a:spcBef>
                  <a:spcPts val="0"/>
                </a:spcBef>
                <a:spcAft>
                  <a:spcPts val="0"/>
                </a:spcAft>
                <a:buClrTx/>
                <a:buSzTx/>
                <a:buFontTx/>
                <a:buNone/>
                <a:defRPr/>
              </a:pPr>
              <a:endParaRPr kumimoji="0" lang="zh-CN" altLang="en-US" sz="1575"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endParaRPr>
            </a:p>
          </p:txBody>
        </p:sp>
        <p:sp>
          <p:nvSpPr>
            <p:cNvPr id="28" name="椭圆 27"/>
            <p:cNvSpPr/>
            <p:nvPr/>
          </p:nvSpPr>
          <p:spPr>
            <a:xfrm flipV="1">
              <a:off x="4650079" y="385660"/>
              <a:ext cx="216812" cy="216812"/>
            </a:xfrm>
            <a:prstGeom prst="ellipse">
              <a:avLst/>
            </a:prstGeom>
            <a:solidFill>
              <a:srgbClr val="00B0F0"/>
            </a:solidFill>
            <a:ln w="44450" cap="flat" cmpd="sng" algn="ctr">
              <a:noFill/>
              <a:prstDash val="solid"/>
            </a:ln>
            <a:effectLst/>
          </p:spPr>
          <p:txBody>
            <a:bodyPr rtlCol="0" anchor="ctr"/>
            <a:lstStyle/>
            <a:p>
              <a:pPr marL="0" marR="0" lvl="0" indent="0" algn="ctr" defTabSz="1218565" eaLnBrk="1" fontAlgn="auto" latinLnBrk="0" hangingPunct="1">
                <a:lnSpc>
                  <a:spcPct val="100000"/>
                </a:lnSpc>
                <a:spcBef>
                  <a:spcPts val="0"/>
                </a:spcBef>
                <a:spcAft>
                  <a:spcPts val="0"/>
                </a:spcAft>
                <a:buClrTx/>
                <a:buSzTx/>
                <a:buFontTx/>
                <a:buNone/>
                <a:defRPr/>
              </a:pPr>
              <a:endParaRPr kumimoji="0" lang="zh-CN" altLang="en-US" sz="1575"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endParaRPr>
            </a:p>
          </p:txBody>
        </p:sp>
        <p:sp>
          <p:nvSpPr>
            <p:cNvPr id="29" name="椭圆 28"/>
            <p:cNvSpPr/>
            <p:nvPr/>
          </p:nvSpPr>
          <p:spPr>
            <a:xfrm flipV="1">
              <a:off x="4007881" y="550314"/>
              <a:ext cx="424390" cy="424390"/>
            </a:xfrm>
            <a:prstGeom prst="ellipse">
              <a:avLst/>
            </a:prstGeom>
            <a:solidFill>
              <a:schemeClr val="bg1">
                <a:lumMod val="50000"/>
              </a:schemeClr>
            </a:solidFill>
            <a:ln w="44450" cap="flat" cmpd="sng" algn="ctr">
              <a:noFill/>
              <a:prstDash val="solid"/>
            </a:ln>
            <a:effectLst/>
          </p:spPr>
          <p:txBody>
            <a:bodyPr rtlCol="0" anchor="ctr"/>
            <a:lstStyle/>
            <a:p>
              <a:pPr marL="0" marR="0" lvl="0" indent="0" algn="ctr" defTabSz="1218565" eaLnBrk="1" fontAlgn="auto" latinLnBrk="0" hangingPunct="1">
                <a:lnSpc>
                  <a:spcPct val="100000"/>
                </a:lnSpc>
                <a:spcBef>
                  <a:spcPts val="0"/>
                </a:spcBef>
                <a:spcAft>
                  <a:spcPts val="0"/>
                </a:spcAft>
                <a:buClrTx/>
                <a:buSzTx/>
                <a:buFontTx/>
                <a:buNone/>
                <a:defRPr/>
              </a:pPr>
              <a:endParaRPr kumimoji="0" lang="zh-CN" altLang="en-US" sz="1575"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endParaRPr>
            </a:p>
          </p:txBody>
        </p:sp>
      </p:grpSp>
      <p:grpSp>
        <p:nvGrpSpPr>
          <p:cNvPr id="30" name="组合 29"/>
          <p:cNvGrpSpPr/>
          <p:nvPr/>
        </p:nvGrpSpPr>
        <p:grpSpPr>
          <a:xfrm flipH="1" flipV="1">
            <a:off x="7109618" y="1979815"/>
            <a:ext cx="1447546" cy="1149156"/>
            <a:chOff x="3419345" y="385660"/>
            <a:chExt cx="1447546" cy="1149156"/>
          </a:xfrm>
          <a:effectLst/>
        </p:grpSpPr>
        <p:sp>
          <p:nvSpPr>
            <p:cNvPr id="31" name="椭圆 30"/>
            <p:cNvSpPr/>
            <p:nvPr/>
          </p:nvSpPr>
          <p:spPr>
            <a:xfrm flipV="1">
              <a:off x="3419345" y="946280"/>
              <a:ext cx="588536" cy="588536"/>
            </a:xfrm>
            <a:prstGeom prst="ellipse">
              <a:avLst/>
            </a:prstGeom>
            <a:solidFill>
              <a:srgbClr val="00B0F0"/>
            </a:solidFill>
            <a:ln w="44450" cap="flat" cmpd="sng" algn="ctr">
              <a:noFill/>
              <a:prstDash val="solid"/>
            </a:ln>
            <a:effectLst/>
          </p:spPr>
          <p:txBody>
            <a:bodyPr rtlCol="0" anchor="ctr"/>
            <a:lstStyle/>
            <a:p>
              <a:pPr marL="0" marR="0" lvl="0" indent="0" algn="ctr" defTabSz="1218565" eaLnBrk="1" fontAlgn="auto" latinLnBrk="0" hangingPunct="1">
                <a:lnSpc>
                  <a:spcPct val="100000"/>
                </a:lnSpc>
                <a:spcBef>
                  <a:spcPts val="0"/>
                </a:spcBef>
                <a:spcAft>
                  <a:spcPts val="0"/>
                </a:spcAft>
                <a:buClrTx/>
                <a:buSzTx/>
                <a:buFontTx/>
                <a:buNone/>
                <a:defRPr/>
              </a:pPr>
              <a:endParaRPr kumimoji="0" lang="zh-CN" altLang="en-US" sz="1575"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endParaRPr>
            </a:p>
          </p:txBody>
        </p:sp>
        <p:sp>
          <p:nvSpPr>
            <p:cNvPr id="32" name="椭圆 31"/>
            <p:cNvSpPr/>
            <p:nvPr/>
          </p:nvSpPr>
          <p:spPr>
            <a:xfrm flipV="1">
              <a:off x="4274117" y="1163083"/>
              <a:ext cx="299650" cy="299650"/>
            </a:xfrm>
            <a:prstGeom prst="ellipse">
              <a:avLst/>
            </a:prstGeom>
            <a:solidFill>
              <a:schemeClr val="bg1">
                <a:lumMod val="50000"/>
              </a:schemeClr>
            </a:solidFill>
            <a:ln w="44450" cap="flat" cmpd="sng" algn="ctr">
              <a:noFill/>
              <a:prstDash val="solid"/>
            </a:ln>
            <a:effectLst/>
          </p:spPr>
          <p:txBody>
            <a:bodyPr rtlCol="0" anchor="ctr"/>
            <a:lstStyle/>
            <a:p>
              <a:pPr marL="0" marR="0" lvl="0" indent="0" algn="ctr" defTabSz="1218565" eaLnBrk="1" fontAlgn="auto" latinLnBrk="0" hangingPunct="1">
                <a:lnSpc>
                  <a:spcPct val="100000"/>
                </a:lnSpc>
                <a:spcBef>
                  <a:spcPts val="0"/>
                </a:spcBef>
                <a:spcAft>
                  <a:spcPts val="0"/>
                </a:spcAft>
                <a:buClrTx/>
                <a:buSzTx/>
                <a:buFontTx/>
                <a:buNone/>
                <a:defRPr/>
              </a:pPr>
              <a:endParaRPr kumimoji="0" lang="zh-CN" altLang="en-US" sz="1575"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endParaRPr>
            </a:p>
          </p:txBody>
        </p:sp>
        <p:sp>
          <p:nvSpPr>
            <p:cNvPr id="33" name="椭圆 32"/>
            <p:cNvSpPr/>
            <p:nvPr/>
          </p:nvSpPr>
          <p:spPr>
            <a:xfrm flipV="1">
              <a:off x="4650079" y="385660"/>
              <a:ext cx="216812" cy="216812"/>
            </a:xfrm>
            <a:prstGeom prst="ellipse">
              <a:avLst/>
            </a:prstGeom>
            <a:solidFill>
              <a:srgbClr val="00B0F0"/>
            </a:solidFill>
            <a:ln w="44450" cap="flat" cmpd="sng" algn="ctr">
              <a:noFill/>
              <a:prstDash val="solid"/>
            </a:ln>
            <a:effectLst/>
          </p:spPr>
          <p:txBody>
            <a:bodyPr rtlCol="0" anchor="ctr"/>
            <a:lstStyle/>
            <a:p>
              <a:pPr marL="0" marR="0" lvl="0" indent="0" algn="ctr" defTabSz="1218565" eaLnBrk="1" fontAlgn="auto" latinLnBrk="0" hangingPunct="1">
                <a:lnSpc>
                  <a:spcPct val="100000"/>
                </a:lnSpc>
                <a:spcBef>
                  <a:spcPts val="0"/>
                </a:spcBef>
                <a:spcAft>
                  <a:spcPts val="0"/>
                </a:spcAft>
                <a:buClrTx/>
                <a:buSzTx/>
                <a:buFontTx/>
                <a:buNone/>
                <a:defRPr/>
              </a:pPr>
              <a:endParaRPr kumimoji="0" lang="zh-CN" altLang="en-US" sz="1575"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endParaRPr>
            </a:p>
          </p:txBody>
        </p:sp>
        <p:sp>
          <p:nvSpPr>
            <p:cNvPr id="34" name="椭圆 33"/>
            <p:cNvSpPr/>
            <p:nvPr/>
          </p:nvSpPr>
          <p:spPr>
            <a:xfrm flipV="1">
              <a:off x="4007881" y="550314"/>
              <a:ext cx="424390" cy="424390"/>
            </a:xfrm>
            <a:prstGeom prst="ellipse">
              <a:avLst/>
            </a:prstGeom>
            <a:solidFill>
              <a:schemeClr val="bg1">
                <a:lumMod val="50000"/>
              </a:schemeClr>
            </a:solidFill>
            <a:ln w="44450" cap="flat" cmpd="sng" algn="ctr">
              <a:noFill/>
              <a:prstDash val="solid"/>
            </a:ln>
            <a:effectLst/>
          </p:spPr>
          <p:txBody>
            <a:bodyPr rtlCol="0" anchor="ctr"/>
            <a:lstStyle/>
            <a:p>
              <a:pPr marL="0" marR="0" lvl="0" indent="0" algn="ctr" defTabSz="1218565" eaLnBrk="1" fontAlgn="auto" latinLnBrk="0" hangingPunct="1">
                <a:lnSpc>
                  <a:spcPct val="100000"/>
                </a:lnSpc>
                <a:spcBef>
                  <a:spcPts val="0"/>
                </a:spcBef>
                <a:spcAft>
                  <a:spcPts val="0"/>
                </a:spcAft>
                <a:buClrTx/>
                <a:buSzTx/>
                <a:buFontTx/>
                <a:buNone/>
                <a:defRPr/>
              </a:pPr>
              <a:endParaRPr kumimoji="0" lang="zh-CN" altLang="en-US" sz="1575"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endParaRPr>
            </a:p>
          </p:txBody>
        </p:sp>
      </p:grpSp>
      <p:grpSp>
        <p:nvGrpSpPr>
          <p:cNvPr id="35" name="组合 34"/>
          <p:cNvGrpSpPr/>
          <p:nvPr/>
        </p:nvGrpSpPr>
        <p:grpSpPr>
          <a:xfrm>
            <a:off x="5087458" y="1371094"/>
            <a:ext cx="1996576" cy="1996574"/>
            <a:chOff x="3606461" y="1664340"/>
            <a:chExt cx="1040024" cy="1040024"/>
          </a:xfrm>
          <a:effectLst/>
        </p:grpSpPr>
        <p:sp>
          <p:nvSpPr>
            <p:cNvPr id="36" name="椭圆 35"/>
            <p:cNvSpPr/>
            <p:nvPr/>
          </p:nvSpPr>
          <p:spPr>
            <a:xfrm>
              <a:off x="3606461" y="1664340"/>
              <a:ext cx="1040024" cy="1040024"/>
            </a:xfrm>
            <a:prstGeom prst="ellipse">
              <a:avLst/>
            </a:prstGeom>
            <a:solidFill>
              <a:srgbClr val="00B0F0"/>
            </a:solidFill>
            <a:ln w="44450" cap="flat" cmpd="sng" algn="ctr">
              <a:noFill/>
              <a:prstDash val="solid"/>
            </a:ln>
            <a:effectLst/>
          </p:spPr>
          <p:txBody>
            <a:bodyPr rtlCol="0" anchor="ctr"/>
            <a:lstStyle/>
            <a:p>
              <a:pPr marL="0" marR="0" lvl="0" indent="0" algn="ctr" defTabSz="1218565" eaLnBrk="1" fontAlgn="auto" latinLnBrk="0" hangingPunct="1">
                <a:lnSpc>
                  <a:spcPct val="100000"/>
                </a:lnSpc>
                <a:spcBef>
                  <a:spcPts val="0"/>
                </a:spcBef>
                <a:spcAft>
                  <a:spcPts val="0"/>
                </a:spcAft>
                <a:buClrTx/>
                <a:buSzTx/>
                <a:buFontTx/>
                <a:buNone/>
                <a:defRPr/>
              </a:pPr>
              <a:endParaRPr kumimoji="0" lang="zh-CN" altLang="en-US" sz="1575"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endParaRPr>
            </a:p>
          </p:txBody>
        </p:sp>
        <p:sp>
          <p:nvSpPr>
            <p:cNvPr id="37" name="文本框 1"/>
            <p:cNvSpPr txBox="1"/>
            <p:nvPr/>
          </p:nvSpPr>
          <p:spPr>
            <a:xfrm>
              <a:off x="3936496" y="1813627"/>
              <a:ext cx="426023" cy="689385"/>
            </a:xfrm>
            <a:prstGeom prst="rect">
              <a:avLst/>
            </a:prstGeom>
            <a:noFill/>
            <a:ln>
              <a:noFill/>
            </a:ln>
            <a:effectLst/>
          </p:spPr>
          <p:txBody>
            <a:bodyPr wrap="none" rtlCol="0">
              <a:spAutoFit/>
            </a:bodyPr>
            <a:lstStyle/>
            <a:p>
              <a:pPr algn="ctr"/>
              <a:r>
                <a:rPr lang="en-US" altLang="zh-CN" sz="8000" b="1" dirty="0">
                  <a:solidFill>
                    <a:schemeClr val="bg1"/>
                  </a:solidFill>
                  <a:effectLst/>
                  <a:latin typeface="微软雅黑" panose="020B0503020204020204" pitchFamily="34" charset="-122"/>
                  <a:ea typeface="微软雅黑" panose="020B0503020204020204" pitchFamily="34" charset="-122"/>
                </a:rPr>
                <a:t>3</a:t>
              </a:r>
              <a:endParaRPr lang="zh-CN" altLang="en-US" sz="8000" b="1" dirty="0">
                <a:solidFill>
                  <a:schemeClr val="bg1"/>
                </a:solidFill>
                <a:effectLst/>
                <a:latin typeface="微软雅黑" panose="020B0503020204020204" pitchFamily="34" charset="-122"/>
                <a:ea typeface="微软雅黑" panose="020B0503020204020204" pitchFamily="34" charset="-122"/>
              </a:endParaRPr>
            </a:p>
          </p:txBody>
        </p:sp>
      </p:grpSp>
      <p:sp>
        <p:nvSpPr>
          <p:cNvPr id="38" name="矩形 69"/>
          <p:cNvSpPr>
            <a:spLocks noChangeArrowheads="1"/>
          </p:cNvSpPr>
          <p:nvPr/>
        </p:nvSpPr>
        <p:spPr bwMode="auto">
          <a:xfrm>
            <a:off x="3534391" y="3810340"/>
            <a:ext cx="5137076"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buFont typeface="Arial" panose="020B0604020202020204" pitchFamily="34" charset="0"/>
              <a:buNone/>
            </a:pPr>
            <a:r>
              <a:rPr lang="zh-CN" altLang="en-US" sz="4800" b="1" dirty="0">
                <a:solidFill>
                  <a:srgbClr val="00B0F0"/>
                </a:solidFill>
                <a:latin typeface="微软雅黑" panose="020B0503020204020204" pitchFamily="34" charset="-122"/>
                <a:ea typeface="微软雅黑" panose="020B0503020204020204" pitchFamily="34" charset="-122"/>
                <a:sym typeface="微软雅黑" panose="020B0503020204020204" pitchFamily="34" charset="-122"/>
              </a:rPr>
              <a:t>系统展示</a:t>
            </a:r>
            <a:endParaRPr lang="en-US" altLang="zh-CN" sz="4800" b="1" dirty="0">
              <a:solidFill>
                <a:srgbClr val="00B0F0"/>
              </a:solidFill>
              <a:latin typeface="微软雅黑" panose="020B0503020204020204" pitchFamily="34" charset="-122"/>
              <a:ea typeface="微软雅黑" panose="020B0503020204020204" pitchFamily="34" charset="-122"/>
              <a:sym typeface="微软雅黑" panose="020B0503020204020204" pitchFamily="34" charset="-122"/>
            </a:endParaRPr>
          </a:p>
        </p:txBody>
      </p:sp>
      <p:cxnSp>
        <p:nvCxnSpPr>
          <p:cNvPr id="40" name="直接连接符 39"/>
          <p:cNvCxnSpPr/>
          <p:nvPr/>
        </p:nvCxnSpPr>
        <p:spPr>
          <a:xfrm>
            <a:off x="2369788" y="4383237"/>
            <a:ext cx="1456264" cy="1"/>
          </a:xfrm>
          <a:prstGeom prst="line">
            <a:avLst/>
          </a:prstGeom>
          <a:ln w="952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a:off x="8332888" y="4383237"/>
            <a:ext cx="1379619" cy="1"/>
          </a:xfrm>
          <a:prstGeom prst="line">
            <a:avLst/>
          </a:prstGeom>
          <a:ln w="9525">
            <a:solidFill>
              <a:srgbClr val="00B0F0"/>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p14:dur="0" advClick="0" advTm="1000"/>
    </mc:Choice>
    <mc:Fallback>
      <p:transition advClick="0" advTm="1000"/>
    </mc:Fallback>
  </mc:AlternateContent>
</p:sld>
</file>

<file path=ppt/slides/slide18.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a:grayscl/>
            <a:lum/>
          </a:blip>
          <a:srcRect/>
          <a:stretch>
            <a:fillRect t="-39000" b="-39000"/>
          </a:stretch>
        </a:blipFill>
        <a:effectLst/>
      </p:bgPr>
    </p:bg>
    <p:spTree>
      <p:nvGrpSpPr>
        <p:cNvPr id="1" name=""/>
        <p:cNvGrpSpPr/>
        <p:nvPr/>
      </p:nvGrpSpPr>
      <p:grpSpPr>
        <a:xfrm>
          <a:off x="0" y="0"/>
          <a:ext cx="0" cy="0"/>
          <a:chOff x="0" y="0"/>
          <a:chExt cx="0" cy="0"/>
        </a:xfrm>
      </p:grpSpPr>
      <p:sp>
        <p:nvSpPr>
          <p:cNvPr id="2" name="矩形 1"/>
          <p:cNvSpPr/>
          <p:nvPr/>
        </p:nvSpPr>
        <p:spPr>
          <a:xfrm rot="2700000">
            <a:off x="9383919" y="6617242"/>
            <a:ext cx="576064" cy="576064"/>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rot="2700000">
            <a:off x="10198597" y="6619917"/>
            <a:ext cx="576064" cy="576064"/>
          </a:xfrm>
          <a:prstGeom prst="rect">
            <a:avLst/>
          </a:prstGeom>
          <a:solidFill>
            <a:schemeClr val="bg1">
              <a:lumMod val="50000"/>
              <a:alpha val="9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rot="2700000">
            <a:off x="11013273" y="6622062"/>
            <a:ext cx="576064" cy="576064"/>
          </a:xfrm>
          <a:prstGeom prst="rect">
            <a:avLst/>
          </a:prstGeom>
          <a:solidFill>
            <a:srgbClr val="00B0F0">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rot="2700000">
            <a:off x="10605935" y="6214724"/>
            <a:ext cx="576064" cy="576064"/>
          </a:xfrm>
          <a:prstGeom prst="rect">
            <a:avLst/>
          </a:prstGeom>
          <a:solidFill>
            <a:srgbClr val="00B0F0">
              <a:alpha val="3098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rot="2700000">
            <a:off x="11420611" y="6214725"/>
            <a:ext cx="576064" cy="576064"/>
          </a:xfrm>
          <a:prstGeom prst="rect">
            <a:avLst/>
          </a:prstGeom>
          <a:solidFill>
            <a:schemeClr val="bg1">
              <a:lumMod val="50000"/>
              <a:alpha val="3098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rot="18900000" flipH="1">
            <a:off x="2211536" y="-289546"/>
            <a:ext cx="576064" cy="576064"/>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rot="18900000" flipH="1">
            <a:off x="1396858" y="-292221"/>
            <a:ext cx="576064" cy="576064"/>
          </a:xfrm>
          <a:prstGeom prst="rect">
            <a:avLst/>
          </a:prstGeom>
          <a:solidFill>
            <a:schemeClr val="bg1">
              <a:lumMod val="50000"/>
              <a:alpha val="9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rot="18900000" flipH="1">
            <a:off x="582182" y="-294366"/>
            <a:ext cx="576064" cy="576064"/>
          </a:xfrm>
          <a:prstGeom prst="rect">
            <a:avLst/>
          </a:prstGeom>
          <a:solidFill>
            <a:srgbClr val="00B0F0">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rot="18900000" flipH="1">
            <a:off x="989520" y="112972"/>
            <a:ext cx="576064" cy="576064"/>
          </a:xfrm>
          <a:prstGeom prst="rect">
            <a:avLst/>
          </a:prstGeom>
          <a:solidFill>
            <a:srgbClr val="00B0F0">
              <a:alpha val="3098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rot="18900000" flipH="1">
            <a:off x="174844" y="112971"/>
            <a:ext cx="576064" cy="576064"/>
          </a:xfrm>
          <a:prstGeom prst="rect">
            <a:avLst/>
          </a:prstGeom>
          <a:solidFill>
            <a:schemeClr val="bg1">
              <a:lumMod val="50000"/>
              <a:alpha val="3098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5" name="组合 24"/>
          <p:cNvGrpSpPr/>
          <p:nvPr/>
        </p:nvGrpSpPr>
        <p:grpSpPr>
          <a:xfrm>
            <a:off x="3630085" y="1537354"/>
            <a:ext cx="1447546" cy="1149156"/>
            <a:chOff x="3419345" y="385660"/>
            <a:chExt cx="1447546" cy="1149156"/>
          </a:xfrm>
          <a:effectLst/>
        </p:grpSpPr>
        <p:sp>
          <p:nvSpPr>
            <p:cNvPr id="26" name="椭圆 25"/>
            <p:cNvSpPr/>
            <p:nvPr/>
          </p:nvSpPr>
          <p:spPr>
            <a:xfrm flipV="1">
              <a:off x="3419345" y="946280"/>
              <a:ext cx="588536" cy="588536"/>
            </a:xfrm>
            <a:prstGeom prst="ellipse">
              <a:avLst/>
            </a:prstGeom>
            <a:solidFill>
              <a:srgbClr val="00B0F0"/>
            </a:solidFill>
            <a:ln w="44450" cap="flat" cmpd="sng" algn="ctr">
              <a:noFill/>
              <a:prstDash val="solid"/>
            </a:ln>
            <a:effectLst/>
          </p:spPr>
          <p:txBody>
            <a:bodyPr rtlCol="0" anchor="ctr"/>
            <a:lstStyle/>
            <a:p>
              <a:pPr marL="0" marR="0" lvl="0" indent="0" algn="ctr" defTabSz="1218565" eaLnBrk="1" fontAlgn="auto" latinLnBrk="0" hangingPunct="1">
                <a:lnSpc>
                  <a:spcPct val="100000"/>
                </a:lnSpc>
                <a:spcBef>
                  <a:spcPts val="0"/>
                </a:spcBef>
                <a:spcAft>
                  <a:spcPts val="0"/>
                </a:spcAft>
                <a:buClrTx/>
                <a:buSzTx/>
                <a:buFontTx/>
                <a:buNone/>
                <a:defRPr/>
              </a:pPr>
              <a:endParaRPr kumimoji="0" lang="zh-CN" altLang="en-US" sz="1575"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endParaRPr>
            </a:p>
          </p:txBody>
        </p:sp>
        <p:sp>
          <p:nvSpPr>
            <p:cNvPr id="27" name="椭圆 26"/>
            <p:cNvSpPr/>
            <p:nvPr/>
          </p:nvSpPr>
          <p:spPr>
            <a:xfrm flipV="1">
              <a:off x="4274117" y="1163083"/>
              <a:ext cx="299650" cy="299650"/>
            </a:xfrm>
            <a:prstGeom prst="ellipse">
              <a:avLst/>
            </a:prstGeom>
            <a:solidFill>
              <a:schemeClr val="bg1">
                <a:lumMod val="50000"/>
              </a:schemeClr>
            </a:solidFill>
            <a:ln w="44450" cap="flat" cmpd="sng" algn="ctr">
              <a:noFill/>
              <a:prstDash val="solid"/>
            </a:ln>
            <a:effectLst/>
          </p:spPr>
          <p:txBody>
            <a:bodyPr rtlCol="0" anchor="ctr"/>
            <a:lstStyle/>
            <a:p>
              <a:pPr marL="0" marR="0" lvl="0" indent="0" algn="ctr" defTabSz="1218565" eaLnBrk="1" fontAlgn="auto" latinLnBrk="0" hangingPunct="1">
                <a:lnSpc>
                  <a:spcPct val="100000"/>
                </a:lnSpc>
                <a:spcBef>
                  <a:spcPts val="0"/>
                </a:spcBef>
                <a:spcAft>
                  <a:spcPts val="0"/>
                </a:spcAft>
                <a:buClrTx/>
                <a:buSzTx/>
                <a:buFontTx/>
                <a:buNone/>
                <a:defRPr/>
              </a:pPr>
              <a:endParaRPr kumimoji="0" lang="zh-CN" altLang="en-US" sz="1575"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endParaRPr>
            </a:p>
          </p:txBody>
        </p:sp>
        <p:sp>
          <p:nvSpPr>
            <p:cNvPr id="28" name="椭圆 27"/>
            <p:cNvSpPr/>
            <p:nvPr/>
          </p:nvSpPr>
          <p:spPr>
            <a:xfrm flipV="1">
              <a:off x="4650079" y="385660"/>
              <a:ext cx="216812" cy="216812"/>
            </a:xfrm>
            <a:prstGeom prst="ellipse">
              <a:avLst/>
            </a:prstGeom>
            <a:solidFill>
              <a:srgbClr val="00B0F0"/>
            </a:solidFill>
            <a:ln w="44450" cap="flat" cmpd="sng" algn="ctr">
              <a:noFill/>
              <a:prstDash val="solid"/>
            </a:ln>
            <a:effectLst/>
          </p:spPr>
          <p:txBody>
            <a:bodyPr rtlCol="0" anchor="ctr"/>
            <a:lstStyle/>
            <a:p>
              <a:pPr marL="0" marR="0" lvl="0" indent="0" algn="ctr" defTabSz="1218565" eaLnBrk="1" fontAlgn="auto" latinLnBrk="0" hangingPunct="1">
                <a:lnSpc>
                  <a:spcPct val="100000"/>
                </a:lnSpc>
                <a:spcBef>
                  <a:spcPts val="0"/>
                </a:spcBef>
                <a:spcAft>
                  <a:spcPts val="0"/>
                </a:spcAft>
                <a:buClrTx/>
                <a:buSzTx/>
                <a:buFontTx/>
                <a:buNone/>
                <a:defRPr/>
              </a:pPr>
              <a:endParaRPr kumimoji="0" lang="zh-CN" altLang="en-US" sz="1575"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endParaRPr>
            </a:p>
          </p:txBody>
        </p:sp>
        <p:sp>
          <p:nvSpPr>
            <p:cNvPr id="29" name="椭圆 28"/>
            <p:cNvSpPr/>
            <p:nvPr/>
          </p:nvSpPr>
          <p:spPr>
            <a:xfrm flipV="1">
              <a:off x="4007881" y="550314"/>
              <a:ext cx="424390" cy="424390"/>
            </a:xfrm>
            <a:prstGeom prst="ellipse">
              <a:avLst/>
            </a:prstGeom>
            <a:solidFill>
              <a:schemeClr val="bg1">
                <a:lumMod val="50000"/>
              </a:schemeClr>
            </a:solidFill>
            <a:ln w="44450" cap="flat" cmpd="sng" algn="ctr">
              <a:noFill/>
              <a:prstDash val="solid"/>
            </a:ln>
            <a:effectLst/>
          </p:spPr>
          <p:txBody>
            <a:bodyPr rtlCol="0" anchor="ctr"/>
            <a:lstStyle/>
            <a:p>
              <a:pPr marL="0" marR="0" lvl="0" indent="0" algn="ctr" defTabSz="1218565" eaLnBrk="1" fontAlgn="auto" latinLnBrk="0" hangingPunct="1">
                <a:lnSpc>
                  <a:spcPct val="100000"/>
                </a:lnSpc>
                <a:spcBef>
                  <a:spcPts val="0"/>
                </a:spcBef>
                <a:spcAft>
                  <a:spcPts val="0"/>
                </a:spcAft>
                <a:buClrTx/>
                <a:buSzTx/>
                <a:buFontTx/>
                <a:buNone/>
                <a:defRPr/>
              </a:pPr>
              <a:endParaRPr kumimoji="0" lang="zh-CN" altLang="en-US" sz="1575"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endParaRPr>
            </a:p>
          </p:txBody>
        </p:sp>
      </p:grpSp>
      <p:grpSp>
        <p:nvGrpSpPr>
          <p:cNvPr id="30" name="组合 29"/>
          <p:cNvGrpSpPr/>
          <p:nvPr/>
        </p:nvGrpSpPr>
        <p:grpSpPr>
          <a:xfrm flipH="1" flipV="1">
            <a:off x="7109618" y="1979815"/>
            <a:ext cx="1447546" cy="1149156"/>
            <a:chOff x="3419345" y="385660"/>
            <a:chExt cx="1447546" cy="1149156"/>
          </a:xfrm>
          <a:effectLst/>
        </p:grpSpPr>
        <p:sp>
          <p:nvSpPr>
            <p:cNvPr id="31" name="椭圆 30"/>
            <p:cNvSpPr/>
            <p:nvPr/>
          </p:nvSpPr>
          <p:spPr>
            <a:xfrm flipV="1">
              <a:off x="3419345" y="946280"/>
              <a:ext cx="588536" cy="588536"/>
            </a:xfrm>
            <a:prstGeom prst="ellipse">
              <a:avLst/>
            </a:prstGeom>
            <a:solidFill>
              <a:srgbClr val="00B0F0"/>
            </a:solidFill>
            <a:ln w="44450" cap="flat" cmpd="sng" algn="ctr">
              <a:noFill/>
              <a:prstDash val="solid"/>
            </a:ln>
            <a:effectLst/>
          </p:spPr>
          <p:txBody>
            <a:bodyPr rtlCol="0" anchor="ctr"/>
            <a:lstStyle/>
            <a:p>
              <a:pPr marL="0" marR="0" lvl="0" indent="0" algn="ctr" defTabSz="1218565" eaLnBrk="1" fontAlgn="auto" latinLnBrk="0" hangingPunct="1">
                <a:lnSpc>
                  <a:spcPct val="100000"/>
                </a:lnSpc>
                <a:spcBef>
                  <a:spcPts val="0"/>
                </a:spcBef>
                <a:spcAft>
                  <a:spcPts val="0"/>
                </a:spcAft>
                <a:buClrTx/>
                <a:buSzTx/>
                <a:buFontTx/>
                <a:buNone/>
                <a:defRPr/>
              </a:pPr>
              <a:endParaRPr kumimoji="0" lang="zh-CN" altLang="en-US" sz="1575"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endParaRPr>
            </a:p>
          </p:txBody>
        </p:sp>
        <p:sp>
          <p:nvSpPr>
            <p:cNvPr id="32" name="椭圆 31"/>
            <p:cNvSpPr/>
            <p:nvPr/>
          </p:nvSpPr>
          <p:spPr>
            <a:xfrm flipV="1">
              <a:off x="4274117" y="1163083"/>
              <a:ext cx="299650" cy="299650"/>
            </a:xfrm>
            <a:prstGeom prst="ellipse">
              <a:avLst/>
            </a:prstGeom>
            <a:solidFill>
              <a:schemeClr val="bg1">
                <a:lumMod val="50000"/>
              </a:schemeClr>
            </a:solidFill>
            <a:ln w="44450" cap="flat" cmpd="sng" algn="ctr">
              <a:noFill/>
              <a:prstDash val="solid"/>
            </a:ln>
            <a:effectLst/>
          </p:spPr>
          <p:txBody>
            <a:bodyPr rtlCol="0" anchor="ctr"/>
            <a:lstStyle/>
            <a:p>
              <a:pPr marL="0" marR="0" lvl="0" indent="0" algn="ctr" defTabSz="1218565" eaLnBrk="1" fontAlgn="auto" latinLnBrk="0" hangingPunct="1">
                <a:lnSpc>
                  <a:spcPct val="100000"/>
                </a:lnSpc>
                <a:spcBef>
                  <a:spcPts val="0"/>
                </a:spcBef>
                <a:spcAft>
                  <a:spcPts val="0"/>
                </a:spcAft>
                <a:buClrTx/>
                <a:buSzTx/>
                <a:buFontTx/>
                <a:buNone/>
                <a:defRPr/>
              </a:pPr>
              <a:endParaRPr kumimoji="0" lang="zh-CN" altLang="en-US" sz="1575"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endParaRPr>
            </a:p>
          </p:txBody>
        </p:sp>
        <p:sp>
          <p:nvSpPr>
            <p:cNvPr id="33" name="椭圆 32"/>
            <p:cNvSpPr/>
            <p:nvPr/>
          </p:nvSpPr>
          <p:spPr>
            <a:xfrm flipV="1">
              <a:off x="4650079" y="385660"/>
              <a:ext cx="216812" cy="216812"/>
            </a:xfrm>
            <a:prstGeom prst="ellipse">
              <a:avLst/>
            </a:prstGeom>
            <a:solidFill>
              <a:srgbClr val="00B0F0"/>
            </a:solidFill>
            <a:ln w="44450" cap="flat" cmpd="sng" algn="ctr">
              <a:noFill/>
              <a:prstDash val="solid"/>
            </a:ln>
            <a:effectLst/>
          </p:spPr>
          <p:txBody>
            <a:bodyPr rtlCol="0" anchor="ctr"/>
            <a:lstStyle/>
            <a:p>
              <a:pPr marL="0" marR="0" lvl="0" indent="0" algn="ctr" defTabSz="1218565" eaLnBrk="1" fontAlgn="auto" latinLnBrk="0" hangingPunct="1">
                <a:lnSpc>
                  <a:spcPct val="100000"/>
                </a:lnSpc>
                <a:spcBef>
                  <a:spcPts val="0"/>
                </a:spcBef>
                <a:spcAft>
                  <a:spcPts val="0"/>
                </a:spcAft>
                <a:buClrTx/>
                <a:buSzTx/>
                <a:buFontTx/>
                <a:buNone/>
                <a:defRPr/>
              </a:pPr>
              <a:endParaRPr kumimoji="0" lang="zh-CN" altLang="en-US" sz="1575"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endParaRPr>
            </a:p>
          </p:txBody>
        </p:sp>
        <p:sp>
          <p:nvSpPr>
            <p:cNvPr id="34" name="椭圆 33"/>
            <p:cNvSpPr/>
            <p:nvPr/>
          </p:nvSpPr>
          <p:spPr>
            <a:xfrm flipV="1">
              <a:off x="4007881" y="550314"/>
              <a:ext cx="424390" cy="424390"/>
            </a:xfrm>
            <a:prstGeom prst="ellipse">
              <a:avLst/>
            </a:prstGeom>
            <a:solidFill>
              <a:schemeClr val="bg1">
                <a:lumMod val="50000"/>
              </a:schemeClr>
            </a:solidFill>
            <a:ln w="44450" cap="flat" cmpd="sng" algn="ctr">
              <a:noFill/>
              <a:prstDash val="solid"/>
            </a:ln>
            <a:effectLst/>
          </p:spPr>
          <p:txBody>
            <a:bodyPr rtlCol="0" anchor="ctr"/>
            <a:lstStyle/>
            <a:p>
              <a:pPr marL="0" marR="0" lvl="0" indent="0" algn="ctr" defTabSz="1218565" eaLnBrk="1" fontAlgn="auto" latinLnBrk="0" hangingPunct="1">
                <a:lnSpc>
                  <a:spcPct val="100000"/>
                </a:lnSpc>
                <a:spcBef>
                  <a:spcPts val="0"/>
                </a:spcBef>
                <a:spcAft>
                  <a:spcPts val="0"/>
                </a:spcAft>
                <a:buClrTx/>
                <a:buSzTx/>
                <a:buFontTx/>
                <a:buNone/>
                <a:defRPr/>
              </a:pPr>
              <a:endParaRPr kumimoji="0" lang="zh-CN" altLang="en-US" sz="1575"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endParaRPr>
            </a:p>
          </p:txBody>
        </p:sp>
      </p:grpSp>
      <p:grpSp>
        <p:nvGrpSpPr>
          <p:cNvPr id="35" name="组合 34"/>
          <p:cNvGrpSpPr/>
          <p:nvPr/>
        </p:nvGrpSpPr>
        <p:grpSpPr>
          <a:xfrm>
            <a:off x="5087458" y="1371094"/>
            <a:ext cx="1996576" cy="1996574"/>
            <a:chOff x="3606461" y="1664340"/>
            <a:chExt cx="1040024" cy="1040024"/>
          </a:xfrm>
          <a:effectLst/>
        </p:grpSpPr>
        <p:sp>
          <p:nvSpPr>
            <p:cNvPr id="36" name="椭圆 35"/>
            <p:cNvSpPr/>
            <p:nvPr/>
          </p:nvSpPr>
          <p:spPr>
            <a:xfrm>
              <a:off x="3606461" y="1664340"/>
              <a:ext cx="1040024" cy="1040024"/>
            </a:xfrm>
            <a:prstGeom prst="ellipse">
              <a:avLst/>
            </a:prstGeom>
            <a:solidFill>
              <a:srgbClr val="00B0F0"/>
            </a:solidFill>
            <a:ln w="44450" cap="flat" cmpd="sng" algn="ctr">
              <a:noFill/>
              <a:prstDash val="solid"/>
            </a:ln>
            <a:effectLst/>
          </p:spPr>
          <p:txBody>
            <a:bodyPr rtlCol="0" anchor="ctr"/>
            <a:lstStyle/>
            <a:p>
              <a:pPr marL="0" marR="0" lvl="0" indent="0" algn="ctr" defTabSz="1218565" eaLnBrk="1" fontAlgn="auto" latinLnBrk="0" hangingPunct="1">
                <a:lnSpc>
                  <a:spcPct val="100000"/>
                </a:lnSpc>
                <a:spcBef>
                  <a:spcPts val="0"/>
                </a:spcBef>
                <a:spcAft>
                  <a:spcPts val="0"/>
                </a:spcAft>
                <a:buClrTx/>
                <a:buSzTx/>
                <a:buFontTx/>
                <a:buNone/>
                <a:defRPr/>
              </a:pPr>
              <a:endParaRPr kumimoji="0" lang="zh-CN" altLang="en-US" sz="1575"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endParaRPr>
            </a:p>
          </p:txBody>
        </p:sp>
        <p:sp>
          <p:nvSpPr>
            <p:cNvPr id="37" name="文本框 1"/>
            <p:cNvSpPr txBox="1"/>
            <p:nvPr/>
          </p:nvSpPr>
          <p:spPr>
            <a:xfrm>
              <a:off x="3936496" y="1813627"/>
              <a:ext cx="426023" cy="689385"/>
            </a:xfrm>
            <a:prstGeom prst="rect">
              <a:avLst/>
            </a:prstGeom>
            <a:noFill/>
            <a:ln>
              <a:noFill/>
            </a:ln>
            <a:effectLst/>
          </p:spPr>
          <p:txBody>
            <a:bodyPr wrap="none" rtlCol="0">
              <a:spAutoFit/>
            </a:bodyPr>
            <a:lstStyle/>
            <a:p>
              <a:pPr algn="ctr"/>
              <a:r>
                <a:rPr lang="en-US" altLang="zh-CN" sz="8000" b="1" dirty="0">
                  <a:solidFill>
                    <a:schemeClr val="bg1"/>
                  </a:solidFill>
                  <a:effectLst/>
                  <a:latin typeface="微软雅黑" panose="020B0503020204020204" pitchFamily="34" charset="-122"/>
                  <a:ea typeface="微软雅黑" panose="020B0503020204020204" pitchFamily="34" charset="-122"/>
                </a:rPr>
                <a:t>4</a:t>
              </a:r>
              <a:endParaRPr lang="zh-CN" altLang="en-US" sz="8000" b="1" dirty="0">
                <a:solidFill>
                  <a:schemeClr val="bg1"/>
                </a:solidFill>
                <a:effectLst/>
                <a:latin typeface="微软雅黑" panose="020B0503020204020204" pitchFamily="34" charset="-122"/>
                <a:ea typeface="微软雅黑" panose="020B0503020204020204" pitchFamily="34" charset="-122"/>
              </a:endParaRPr>
            </a:p>
          </p:txBody>
        </p:sp>
      </p:grpSp>
      <p:sp>
        <p:nvSpPr>
          <p:cNvPr id="38" name="矩形 69"/>
          <p:cNvSpPr>
            <a:spLocks noChangeArrowheads="1"/>
          </p:cNvSpPr>
          <p:nvPr/>
        </p:nvSpPr>
        <p:spPr bwMode="auto">
          <a:xfrm>
            <a:off x="3534391" y="3810340"/>
            <a:ext cx="5137076"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buFont typeface="Arial" panose="020B0604020202020204" pitchFamily="34" charset="0"/>
              <a:buNone/>
            </a:pPr>
            <a:r>
              <a:rPr lang="zh-CN" altLang="en-US" sz="4800" b="1" dirty="0">
                <a:solidFill>
                  <a:srgbClr val="00B0F0"/>
                </a:solidFill>
                <a:latin typeface="微软雅黑" panose="020B0503020204020204" pitchFamily="34" charset="-122"/>
                <a:ea typeface="微软雅黑" panose="020B0503020204020204" pitchFamily="34" charset="-122"/>
                <a:sym typeface="微软雅黑" panose="020B0503020204020204" pitchFamily="34" charset="-122"/>
              </a:rPr>
              <a:t>提问总结</a:t>
            </a:r>
            <a:endParaRPr lang="en-US" altLang="zh-CN" sz="4800" b="1" dirty="0">
              <a:solidFill>
                <a:srgbClr val="00B0F0"/>
              </a:solidFill>
              <a:latin typeface="微软雅黑" panose="020B0503020204020204" pitchFamily="34" charset="-122"/>
              <a:ea typeface="微软雅黑" panose="020B0503020204020204" pitchFamily="34" charset="-122"/>
              <a:sym typeface="微软雅黑" panose="020B0503020204020204" pitchFamily="34" charset="-122"/>
            </a:endParaRPr>
          </a:p>
        </p:txBody>
      </p:sp>
      <p:cxnSp>
        <p:nvCxnSpPr>
          <p:cNvPr id="40" name="直接连接符 39"/>
          <p:cNvCxnSpPr/>
          <p:nvPr/>
        </p:nvCxnSpPr>
        <p:spPr>
          <a:xfrm>
            <a:off x="2369788" y="4383237"/>
            <a:ext cx="1456264" cy="1"/>
          </a:xfrm>
          <a:prstGeom prst="line">
            <a:avLst/>
          </a:prstGeom>
          <a:ln w="952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a:off x="8332888" y="4383237"/>
            <a:ext cx="1379619" cy="1"/>
          </a:xfrm>
          <a:prstGeom prst="line">
            <a:avLst/>
          </a:prstGeom>
          <a:ln w="9525">
            <a:solidFill>
              <a:srgbClr val="00B0F0"/>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p14:dur="0" advClick="0" advTm="1000"/>
    </mc:Choice>
    <mc:Fallback>
      <p:transition advClick="0" advTm="1000"/>
    </mc:Fallback>
  </mc:AlternateContent>
</p:sld>
</file>

<file path=ppt/slides/slide19.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a:grayscl/>
            <a:lum/>
          </a:blip>
          <a:srcRect/>
          <a:stretch>
            <a:fillRect t="-39000" b="-39000"/>
          </a:stretch>
        </a:blipFill>
        <a:effectLst/>
      </p:bgPr>
    </p:bg>
    <p:spTree>
      <p:nvGrpSpPr>
        <p:cNvPr id="1" name=""/>
        <p:cNvGrpSpPr/>
        <p:nvPr/>
      </p:nvGrpSpPr>
      <p:grpSpPr>
        <a:xfrm>
          <a:off x="0" y="0"/>
          <a:ext cx="0" cy="0"/>
          <a:chOff x="0" y="0"/>
          <a:chExt cx="0" cy="0"/>
        </a:xfrm>
      </p:grpSpPr>
      <p:sp>
        <p:nvSpPr>
          <p:cNvPr id="2" name="矩形 1"/>
          <p:cNvSpPr/>
          <p:nvPr/>
        </p:nvSpPr>
        <p:spPr>
          <a:xfrm rot="2700000">
            <a:off x="9383919" y="6617242"/>
            <a:ext cx="576064" cy="576064"/>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rot="2700000">
            <a:off x="10198597" y="6619917"/>
            <a:ext cx="576064" cy="576064"/>
          </a:xfrm>
          <a:prstGeom prst="rect">
            <a:avLst/>
          </a:prstGeom>
          <a:solidFill>
            <a:schemeClr val="bg1">
              <a:lumMod val="50000"/>
              <a:alpha val="9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rot="2700000">
            <a:off x="11013273" y="6622062"/>
            <a:ext cx="576064" cy="576064"/>
          </a:xfrm>
          <a:prstGeom prst="rect">
            <a:avLst/>
          </a:prstGeom>
          <a:solidFill>
            <a:srgbClr val="00B0F0">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rot="2700000">
            <a:off x="10605935" y="6214724"/>
            <a:ext cx="576064" cy="576064"/>
          </a:xfrm>
          <a:prstGeom prst="rect">
            <a:avLst/>
          </a:prstGeom>
          <a:solidFill>
            <a:srgbClr val="00B0F0">
              <a:alpha val="3098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rot="2700000">
            <a:off x="11420611" y="6214725"/>
            <a:ext cx="576064" cy="576064"/>
          </a:xfrm>
          <a:prstGeom prst="rect">
            <a:avLst/>
          </a:prstGeom>
          <a:solidFill>
            <a:schemeClr val="bg1">
              <a:lumMod val="50000"/>
              <a:alpha val="3098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40"/>
          <p:cNvSpPr>
            <a:spLocks noChangeArrowheads="1"/>
          </p:cNvSpPr>
          <p:nvPr/>
        </p:nvSpPr>
        <p:spPr bwMode="auto">
          <a:xfrm>
            <a:off x="1088772" y="341873"/>
            <a:ext cx="1989647"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600" dirty="0">
                <a:solidFill>
                  <a:srgbClr val="00B0F0"/>
                </a:solidFill>
                <a:latin typeface="微软雅黑" panose="020B0503020204020204" pitchFamily="34" charset="-122"/>
                <a:ea typeface="微软雅黑" panose="020B0503020204020204" pitchFamily="34" charset="-122"/>
                <a:cs typeface="Calibri" panose="020F0502020204030204" pitchFamily="34" charset="0"/>
                <a:sym typeface="Calibri" panose="020F0502020204030204" pitchFamily="34" charset="0"/>
              </a:rPr>
              <a:t>04.</a:t>
            </a:r>
            <a:r>
              <a:rPr lang="zh-CN" altLang="en-US" sz="2600" dirty="0">
                <a:solidFill>
                  <a:srgbClr val="00B0F0"/>
                </a:solidFill>
                <a:latin typeface="微软雅黑" panose="020B0503020204020204" pitchFamily="34" charset="-122"/>
                <a:ea typeface="微软雅黑" panose="020B0503020204020204" pitchFamily="34" charset="-122"/>
                <a:cs typeface="Calibri" panose="020F0502020204030204" pitchFamily="34" charset="0"/>
                <a:sym typeface="Calibri" panose="020F0502020204030204" pitchFamily="34" charset="0"/>
              </a:rPr>
              <a:t>提问总结</a:t>
            </a:r>
            <a:endParaRPr lang="zh-CN" altLang="en-US" sz="2600" dirty="0">
              <a:solidFill>
                <a:srgbClr val="00B0F0"/>
              </a:solidFill>
              <a:latin typeface="微软雅黑" panose="020B0503020204020204" pitchFamily="34" charset="-122"/>
              <a:ea typeface="微软雅黑" panose="020B0503020204020204" pitchFamily="34" charset="-122"/>
              <a:sym typeface="宋体" panose="02010600030101010101" pitchFamily="2" charset="-122"/>
            </a:endParaRPr>
          </a:p>
        </p:txBody>
      </p:sp>
      <p:grpSp>
        <p:nvGrpSpPr>
          <p:cNvPr id="13" name="组合 12"/>
          <p:cNvGrpSpPr/>
          <p:nvPr/>
        </p:nvGrpSpPr>
        <p:grpSpPr>
          <a:xfrm>
            <a:off x="0" y="307975"/>
            <a:ext cx="12190413" cy="576263"/>
            <a:chOff x="0" y="307975"/>
            <a:chExt cx="12190413" cy="576263"/>
          </a:xfrm>
        </p:grpSpPr>
        <p:sp>
          <p:nvSpPr>
            <p:cNvPr id="14" name="圆角矩形 38"/>
            <p:cNvSpPr>
              <a:spLocks noChangeArrowheads="1"/>
            </p:cNvSpPr>
            <p:nvPr/>
          </p:nvSpPr>
          <p:spPr bwMode="auto">
            <a:xfrm>
              <a:off x="622421" y="307975"/>
              <a:ext cx="3559175" cy="576263"/>
            </a:xfrm>
            <a:prstGeom prst="roundRect">
              <a:avLst>
                <a:gd name="adj" fmla="val 16667"/>
              </a:avLst>
            </a:prstGeom>
            <a:noFill/>
            <a:ln w="28575">
              <a:solidFill>
                <a:srgbClr val="00B0F0"/>
              </a:solidFill>
              <a:miter lim="800000"/>
            </a:ln>
            <a:extLst>
              <a:ext uri="{909E8E84-426E-40DD-AFC4-6F175D3DCCD1}">
                <a14:hiddenFill xmlns:a14="http://schemas.microsoft.com/office/drawing/2010/main">
                  <a:solidFill>
                    <a:srgbClr val="FFFFFF"/>
                  </a:solidFill>
                </a14:hiddenFill>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5" name="圆角矩形 39"/>
            <p:cNvSpPr>
              <a:spLocks noChangeArrowheads="1"/>
            </p:cNvSpPr>
            <p:nvPr/>
          </p:nvSpPr>
          <p:spPr bwMode="auto">
            <a:xfrm>
              <a:off x="4184680" y="542925"/>
              <a:ext cx="8005733" cy="53181"/>
            </a:xfrm>
            <a:prstGeom prst="roundRect">
              <a:avLst>
                <a:gd name="adj" fmla="val 16667"/>
              </a:avLst>
            </a:prstGeom>
            <a:solidFill>
              <a:srgbClr val="00B0F0"/>
            </a:solidFill>
            <a:ln w="25400">
              <a:no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6" name="圆角矩形 39"/>
            <p:cNvSpPr>
              <a:spLocks noChangeArrowheads="1"/>
            </p:cNvSpPr>
            <p:nvPr/>
          </p:nvSpPr>
          <p:spPr bwMode="auto">
            <a:xfrm>
              <a:off x="0" y="542925"/>
              <a:ext cx="619990" cy="45720"/>
            </a:xfrm>
            <a:prstGeom prst="roundRect">
              <a:avLst>
                <a:gd name="adj" fmla="val 16667"/>
              </a:avLst>
            </a:prstGeom>
            <a:solidFill>
              <a:srgbClr val="00B0F0"/>
            </a:solidFill>
            <a:ln w="25400">
              <a:no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grpSp>
      <p:sp>
        <p:nvSpPr>
          <p:cNvPr id="24" name="文本框 19">
            <a:extLst>
              <a:ext uri="{FF2B5EF4-FFF2-40B4-BE49-F238E27FC236}">
                <a16:creationId xmlns:a16="http://schemas.microsoft.com/office/drawing/2014/main" id="{7D0603BD-325C-4B1C-920A-C6D0B8E06E19}"/>
              </a:ext>
            </a:extLst>
          </p:cNvPr>
          <p:cNvSpPr txBox="1"/>
          <p:nvPr/>
        </p:nvSpPr>
        <p:spPr>
          <a:xfrm>
            <a:off x="1011703" y="2291570"/>
            <a:ext cx="10696940" cy="1884618"/>
          </a:xfrm>
          <a:prstGeom prst="rect">
            <a:avLst/>
          </a:prstGeom>
        </p:spPr>
        <p:txBody>
          <a:bodyPr wrap="square">
            <a:spAutoFit/>
          </a:bodyPr>
          <a:lstStyle>
            <a:defPPr>
              <a:defRPr lang="zh-CN"/>
            </a:defPPr>
            <a:lvl1pPr>
              <a:lnSpc>
                <a:spcPts val="2400"/>
              </a:lnSpc>
              <a:defRPr sz="1600">
                <a:solidFill>
                  <a:schemeClr val="bg1">
                    <a:lumMod val="85000"/>
                  </a:schemeClr>
                </a:solidFill>
                <a:latin typeface="微软雅黑" panose="020B0503020204020204" pitchFamily="34" charset="-122"/>
                <a:ea typeface="微软雅黑" panose="020B0503020204020204" pitchFamily="34" charset="-122"/>
              </a:defRPr>
            </a:lvl1pPr>
          </a:lstStyle>
          <a:p>
            <a:pPr>
              <a:lnSpc>
                <a:spcPct val="150000"/>
              </a:lnSpc>
            </a:pPr>
            <a:r>
              <a:rPr lang="zh-CN" altLang="en-US" sz="2000" dirty="0">
                <a:solidFill>
                  <a:schemeClr val="bg1">
                    <a:lumMod val="50000"/>
                  </a:schemeClr>
                </a:solidFill>
              </a:rPr>
              <a:t>通过此次的分布式</a:t>
            </a:r>
            <a:r>
              <a:rPr lang="en-US" altLang="zh-CN" sz="2000" dirty="0" err="1">
                <a:solidFill>
                  <a:schemeClr val="bg1">
                    <a:lumMod val="50000"/>
                  </a:schemeClr>
                </a:solidFill>
              </a:rPr>
              <a:t>MiniSQL</a:t>
            </a:r>
            <a:r>
              <a:rPr lang="zh-CN" altLang="en-US" sz="2000" dirty="0">
                <a:solidFill>
                  <a:schemeClr val="bg1">
                    <a:lumMod val="50000"/>
                  </a:schemeClr>
                </a:solidFill>
              </a:rPr>
              <a:t>系统开发，我们了解了分布式存储系统的基本工作原理，并在项目的开发过程中切身体会到了各种功能对于一个稳定的分布式系统的重要作用。虽然项目开发过程比较艰难，并且仍旧存在很多不足，但仍旧收获满满。相信通过此次的开发经验，在今后的分布式系统的相关学习与接触中会有更深入的了解。</a:t>
            </a:r>
            <a:endParaRPr lang="en-US" altLang="zh-CN" sz="2000" dirty="0">
              <a:solidFill>
                <a:schemeClr val="bg1">
                  <a:lumMod val="50000"/>
                </a:schemeClr>
              </a:solidFill>
            </a:endParaRPr>
          </a:p>
        </p:txBody>
      </p:sp>
    </p:spTree>
    <p:extLst>
      <p:ext uri="{BB962C8B-B14F-4D97-AF65-F5344CB8AC3E}">
        <p14:creationId xmlns:p14="http://schemas.microsoft.com/office/powerpoint/2010/main" val="571422113"/>
      </p:ext>
    </p:extLst>
  </p:cSld>
  <p:clrMapOvr>
    <a:masterClrMapping/>
  </p:clrMapOvr>
  <mc:AlternateContent xmlns:mc="http://schemas.openxmlformats.org/markup-compatibility/2006">
    <mc:Choice xmlns:p14="http://schemas.microsoft.com/office/powerpoint/2010/main" Requires="p14">
      <p:transition p14:dur="0" advClick="0" advTm="1000"/>
    </mc:Choice>
    <mc:Fallback>
      <p:transition advClick="0" advTm="1000"/>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11">
            <a:grayscl/>
            <a:lum/>
          </a:blip>
          <a:srcRect/>
          <a:stretch>
            <a:fillRect t="-39000" b="-39000"/>
          </a:stretch>
        </a:blipFill>
        <a:effectLst/>
      </p:bgPr>
    </p:bg>
    <p:spTree>
      <p:nvGrpSpPr>
        <p:cNvPr id="1" name=""/>
        <p:cNvGrpSpPr/>
        <p:nvPr/>
      </p:nvGrpSpPr>
      <p:grpSpPr>
        <a:xfrm>
          <a:off x="0" y="0"/>
          <a:ext cx="0" cy="0"/>
          <a:chOff x="0" y="0"/>
          <a:chExt cx="0" cy="0"/>
        </a:xfrm>
      </p:grpSpPr>
      <p:sp>
        <p:nvSpPr>
          <p:cNvPr id="2" name="矩形 1"/>
          <p:cNvSpPr/>
          <p:nvPr/>
        </p:nvSpPr>
        <p:spPr>
          <a:xfrm rot="2700000">
            <a:off x="9383919" y="6617242"/>
            <a:ext cx="576064" cy="576064"/>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rot="2700000">
            <a:off x="10198597" y="6619917"/>
            <a:ext cx="576064" cy="576064"/>
          </a:xfrm>
          <a:prstGeom prst="rect">
            <a:avLst/>
          </a:prstGeom>
          <a:solidFill>
            <a:schemeClr val="bg1">
              <a:lumMod val="50000"/>
              <a:alpha val="9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rot="2700000">
            <a:off x="11013273" y="6622062"/>
            <a:ext cx="576064" cy="576064"/>
          </a:xfrm>
          <a:prstGeom prst="rect">
            <a:avLst/>
          </a:prstGeom>
          <a:solidFill>
            <a:srgbClr val="00B0F0">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rot="2700000">
            <a:off x="10605935" y="6214724"/>
            <a:ext cx="576064" cy="576064"/>
          </a:xfrm>
          <a:prstGeom prst="rect">
            <a:avLst/>
          </a:prstGeom>
          <a:solidFill>
            <a:srgbClr val="00B0F0">
              <a:alpha val="3098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rot="2700000">
            <a:off x="11420611" y="6214725"/>
            <a:ext cx="576064" cy="576064"/>
          </a:xfrm>
          <a:prstGeom prst="rect">
            <a:avLst/>
          </a:prstGeom>
          <a:solidFill>
            <a:schemeClr val="bg1">
              <a:lumMod val="50000"/>
              <a:alpha val="3098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rot="18900000" flipH="1">
            <a:off x="2211536" y="-289546"/>
            <a:ext cx="576064" cy="576064"/>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rot="18900000" flipH="1">
            <a:off x="1396858" y="-292221"/>
            <a:ext cx="576064" cy="576064"/>
          </a:xfrm>
          <a:prstGeom prst="rect">
            <a:avLst/>
          </a:prstGeom>
          <a:solidFill>
            <a:schemeClr val="bg1">
              <a:lumMod val="50000"/>
              <a:alpha val="9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rot="18900000" flipH="1">
            <a:off x="582182" y="-294366"/>
            <a:ext cx="576064" cy="576064"/>
          </a:xfrm>
          <a:prstGeom prst="rect">
            <a:avLst/>
          </a:prstGeom>
          <a:solidFill>
            <a:srgbClr val="00B0F0">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rot="18900000" flipH="1">
            <a:off x="989520" y="112972"/>
            <a:ext cx="576064" cy="576064"/>
          </a:xfrm>
          <a:prstGeom prst="rect">
            <a:avLst/>
          </a:prstGeom>
          <a:solidFill>
            <a:srgbClr val="00B0F0">
              <a:alpha val="3098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rot="18900000" flipH="1">
            <a:off x="174844" y="112971"/>
            <a:ext cx="576064" cy="576064"/>
          </a:xfrm>
          <a:prstGeom prst="rect">
            <a:avLst/>
          </a:prstGeom>
          <a:solidFill>
            <a:schemeClr val="bg1">
              <a:lumMod val="50000"/>
              <a:alpha val="3098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2" name="组合 41"/>
          <p:cNvGrpSpPr/>
          <p:nvPr/>
        </p:nvGrpSpPr>
        <p:grpSpPr>
          <a:xfrm>
            <a:off x="1278652" y="1935807"/>
            <a:ext cx="1447546" cy="1149156"/>
            <a:chOff x="3419345" y="385660"/>
            <a:chExt cx="1447546" cy="1149156"/>
          </a:xfrm>
          <a:effectLst/>
        </p:grpSpPr>
        <p:sp>
          <p:nvSpPr>
            <p:cNvPr id="43" name="椭圆 42"/>
            <p:cNvSpPr/>
            <p:nvPr/>
          </p:nvSpPr>
          <p:spPr>
            <a:xfrm flipV="1">
              <a:off x="3419345" y="946280"/>
              <a:ext cx="588536" cy="588536"/>
            </a:xfrm>
            <a:prstGeom prst="ellipse">
              <a:avLst/>
            </a:prstGeom>
            <a:solidFill>
              <a:srgbClr val="00B0F0"/>
            </a:solidFill>
            <a:ln w="44450" cap="flat" cmpd="sng" algn="ctr">
              <a:noFill/>
              <a:prstDash val="solid"/>
            </a:ln>
            <a:effectLst/>
          </p:spPr>
          <p:txBody>
            <a:bodyPr rtlCol="0" anchor="ctr"/>
            <a:lstStyle/>
            <a:p>
              <a:pPr marL="0" marR="0" lvl="0" indent="0" algn="ctr" defTabSz="1218565" eaLnBrk="1" fontAlgn="auto" latinLnBrk="0" hangingPunct="1">
                <a:lnSpc>
                  <a:spcPct val="100000"/>
                </a:lnSpc>
                <a:spcBef>
                  <a:spcPts val="0"/>
                </a:spcBef>
                <a:spcAft>
                  <a:spcPts val="0"/>
                </a:spcAft>
                <a:buClrTx/>
                <a:buSzTx/>
                <a:buFontTx/>
                <a:buNone/>
                <a:defRPr/>
              </a:pPr>
              <a:endParaRPr kumimoji="0" lang="zh-CN" altLang="en-US" sz="1575"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endParaRPr>
            </a:p>
          </p:txBody>
        </p:sp>
        <p:sp>
          <p:nvSpPr>
            <p:cNvPr id="44" name="椭圆 43"/>
            <p:cNvSpPr/>
            <p:nvPr/>
          </p:nvSpPr>
          <p:spPr>
            <a:xfrm flipV="1">
              <a:off x="4274117" y="1163083"/>
              <a:ext cx="299650" cy="299650"/>
            </a:xfrm>
            <a:prstGeom prst="ellipse">
              <a:avLst/>
            </a:prstGeom>
            <a:solidFill>
              <a:schemeClr val="bg1">
                <a:lumMod val="50000"/>
              </a:schemeClr>
            </a:solidFill>
            <a:ln w="44450" cap="flat" cmpd="sng" algn="ctr">
              <a:noFill/>
              <a:prstDash val="solid"/>
            </a:ln>
            <a:effectLst/>
          </p:spPr>
          <p:txBody>
            <a:bodyPr rtlCol="0" anchor="ctr"/>
            <a:lstStyle/>
            <a:p>
              <a:pPr marL="0" marR="0" lvl="0" indent="0" algn="ctr" defTabSz="1218565" eaLnBrk="1" fontAlgn="auto" latinLnBrk="0" hangingPunct="1">
                <a:lnSpc>
                  <a:spcPct val="100000"/>
                </a:lnSpc>
                <a:spcBef>
                  <a:spcPts val="0"/>
                </a:spcBef>
                <a:spcAft>
                  <a:spcPts val="0"/>
                </a:spcAft>
                <a:buClrTx/>
                <a:buSzTx/>
                <a:buFontTx/>
                <a:buNone/>
                <a:defRPr/>
              </a:pPr>
              <a:endParaRPr kumimoji="0" lang="zh-CN" altLang="en-US" sz="1575"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endParaRPr>
            </a:p>
          </p:txBody>
        </p:sp>
        <p:sp>
          <p:nvSpPr>
            <p:cNvPr id="45" name="椭圆 44"/>
            <p:cNvSpPr/>
            <p:nvPr/>
          </p:nvSpPr>
          <p:spPr>
            <a:xfrm flipV="1">
              <a:off x="4650079" y="385660"/>
              <a:ext cx="216812" cy="216812"/>
            </a:xfrm>
            <a:prstGeom prst="ellipse">
              <a:avLst/>
            </a:prstGeom>
            <a:solidFill>
              <a:srgbClr val="00B0F0"/>
            </a:solidFill>
            <a:ln w="44450" cap="flat" cmpd="sng" algn="ctr">
              <a:noFill/>
              <a:prstDash val="solid"/>
            </a:ln>
            <a:effectLst/>
          </p:spPr>
          <p:txBody>
            <a:bodyPr rtlCol="0" anchor="ctr"/>
            <a:lstStyle/>
            <a:p>
              <a:pPr marL="0" marR="0" lvl="0" indent="0" algn="ctr" defTabSz="1218565" eaLnBrk="1" fontAlgn="auto" latinLnBrk="0" hangingPunct="1">
                <a:lnSpc>
                  <a:spcPct val="100000"/>
                </a:lnSpc>
                <a:spcBef>
                  <a:spcPts val="0"/>
                </a:spcBef>
                <a:spcAft>
                  <a:spcPts val="0"/>
                </a:spcAft>
                <a:buClrTx/>
                <a:buSzTx/>
                <a:buFontTx/>
                <a:buNone/>
                <a:defRPr/>
              </a:pPr>
              <a:endParaRPr kumimoji="0" lang="zh-CN" altLang="en-US" sz="1575"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endParaRPr>
            </a:p>
          </p:txBody>
        </p:sp>
        <p:sp>
          <p:nvSpPr>
            <p:cNvPr id="46" name="椭圆 45"/>
            <p:cNvSpPr/>
            <p:nvPr/>
          </p:nvSpPr>
          <p:spPr>
            <a:xfrm flipV="1">
              <a:off x="4007881" y="550314"/>
              <a:ext cx="424390" cy="424390"/>
            </a:xfrm>
            <a:prstGeom prst="ellipse">
              <a:avLst/>
            </a:prstGeom>
            <a:solidFill>
              <a:schemeClr val="bg1">
                <a:lumMod val="50000"/>
              </a:schemeClr>
            </a:solidFill>
            <a:ln w="44450" cap="flat" cmpd="sng" algn="ctr">
              <a:noFill/>
              <a:prstDash val="solid"/>
            </a:ln>
            <a:effectLst/>
          </p:spPr>
          <p:txBody>
            <a:bodyPr rtlCol="0" anchor="ctr"/>
            <a:lstStyle/>
            <a:p>
              <a:pPr marL="0" marR="0" lvl="0" indent="0" algn="ctr" defTabSz="1218565" eaLnBrk="1" fontAlgn="auto" latinLnBrk="0" hangingPunct="1">
                <a:lnSpc>
                  <a:spcPct val="100000"/>
                </a:lnSpc>
                <a:spcBef>
                  <a:spcPts val="0"/>
                </a:spcBef>
                <a:spcAft>
                  <a:spcPts val="0"/>
                </a:spcAft>
                <a:buClrTx/>
                <a:buSzTx/>
                <a:buFontTx/>
                <a:buNone/>
                <a:defRPr/>
              </a:pPr>
              <a:endParaRPr kumimoji="0" lang="zh-CN" altLang="en-US" sz="1575"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endParaRPr>
            </a:p>
          </p:txBody>
        </p:sp>
      </p:grpSp>
      <p:grpSp>
        <p:nvGrpSpPr>
          <p:cNvPr id="47" name="组合 46"/>
          <p:cNvGrpSpPr/>
          <p:nvPr/>
        </p:nvGrpSpPr>
        <p:grpSpPr>
          <a:xfrm flipH="1" flipV="1">
            <a:off x="4224607" y="4323785"/>
            <a:ext cx="1447546" cy="1149156"/>
            <a:chOff x="3419345" y="385660"/>
            <a:chExt cx="1447546" cy="1149156"/>
          </a:xfrm>
          <a:effectLst/>
        </p:grpSpPr>
        <p:sp>
          <p:nvSpPr>
            <p:cNvPr id="48" name="椭圆 47"/>
            <p:cNvSpPr/>
            <p:nvPr/>
          </p:nvSpPr>
          <p:spPr>
            <a:xfrm flipV="1">
              <a:off x="3419345" y="946280"/>
              <a:ext cx="588536" cy="588536"/>
            </a:xfrm>
            <a:prstGeom prst="ellipse">
              <a:avLst/>
            </a:prstGeom>
            <a:solidFill>
              <a:srgbClr val="00B0F0"/>
            </a:solidFill>
            <a:ln w="44450" cap="flat" cmpd="sng" algn="ctr">
              <a:noFill/>
              <a:prstDash val="solid"/>
            </a:ln>
            <a:effectLst/>
          </p:spPr>
          <p:txBody>
            <a:bodyPr rtlCol="0" anchor="ctr"/>
            <a:lstStyle/>
            <a:p>
              <a:pPr marL="0" marR="0" lvl="0" indent="0" algn="ctr" defTabSz="1218565" eaLnBrk="1" fontAlgn="auto" latinLnBrk="0" hangingPunct="1">
                <a:lnSpc>
                  <a:spcPct val="100000"/>
                </a:lnSpc>
                <a:spcBef>
                  <a:spcPts val="0"/>
                </a:spcBef>
                <a:spcAft>
                  <a:spcPts val="0"/>
                </a:spcAft>
                <a:buClrTx/>
                <a:buSzTx/>
                <a:buFontTx/>
                <a:buNone/>
                <a:defRPr/>
              </a:pPr>
              <a:endParaRPr kumimoji="0" lang="zh-CN" altLang="en-US" sz="1575"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endParaRPr>
            </a:p>
          </p:txBody>
        </p:sp>
        <p:sp>
          <p:nvSpPr>
            <p:cNvPr id="49" name="椭圆 48"/>
            <p:cNvSpPr/>
            <p:nvPr/>
          </p:nvSpPr>
          <p:spPr>
            <a:xfrm flipV="1">
              <a:off x="4274117" y="1163083"/>
              <a:ext cx="299650" cy="299650"/>
            </a:xfrm>
            <a:prstGeom prst="ellipse">
              <a:avLst/>
            </a:prstGeom>
            <a:solidFill>
              <a:schemeClr val="bg1">
                <a:lumMod val="50000"/>
              </a:schemeClr>
            </a:solidFill>
            <a:ln w="44450" cap="flat" cmpd="sng" algn="ctr">
              <a:noFill/>
              <a:prstDash val="solid"/>
            </a:ln>
            <a:effectLst/>
          </p:spPr>
          <p:txBody>
            <a:bodyPr rtlCol="0" anchor="ctr"/>
            <a:lstStyle/>
            <a:p>
              <a:pPr marL="0" marR="0" lvl="0" indent="0" algn="ctr" defTabSz="1218565" eaLnBrk="1" fontAlgn="auto" latinLnBrk="0" hangingPunct="1">
                <a:lnSpc>
                  <a:spcPct val="100000"/>
                </a:lnSpc>
                <a:spcBef>
                  <a:spcPts val="0"/>
                </a:spcBef>
                <a:spcAft>
                  <a:spcPts val="0"/>
                </a:spcAft>
                <a:buClrTx/>
                <a:buSzTx/>
                <a:buFontTx/>
                <a:buNone/>
                <a:defRPr/>
              </a:pPr>
              <a:endParaRPr kumimoji="0" lang="zh-CN" altLang="en-US" sz="1575"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endParaRPr>
            </a:p>
          </p:txBody>
        </p:sp>
        <p:sp>
          <p:nvSpPr>
            <p:cNvPr id="50" name="椭圆 49"/>
            <p:cNvSpPr/>
            <p:nvPr/>
          </p:nvSpPr>
          <p:spPr>
            <a:xfrm flipV="1">
              <a:off x="4650079" y="385660"/>
              <a:ext cx="216812" cy="216812"/>
            </a:xfrm>
            <a:prstGeom prst="ellipse">
              <a:avLst/>
            </a:prstGeom>
            <a:solidFill>
              <a:srgbClr val="00B0F0"/>
            </a:solidFill>
            <a:ln w="44450" cap="flat" cmpd="sng" algn="ctr">
              <a:noFill/>
              <a:prstDash val="solid"/>
            </a:ln>
            <a:effectLst/>
          </p:spPr>
          <p:txBody>
            <a:bodyPr rtlCol="0" anchor="ctr"/>
            <a:lstStyle/>
            <a:p>
              <a:pPr marL="0" marR="0" lvl="0" indent="0" algn="ctr" defTabSz="1218565" eaLnBrk="1" fontAlgn="auto" latinLnBrk="0" hangingPunct="1">
                <a:lnSpc>
                  <a:spcPct val="100000"/>
                </a:lnSpc>
                <a:spcBef>
                  <a:spcPts val="0"/>
                </a:spcBef>
                <a:spcAft>
                  <a:spcPts val="0"/>
                </a:spcAft>
                <a:buClrTx/>
                <a:buSzTx/>
                <a:buFontTx/>
                <a:buNone/>
                <a:defRPr/>
              </a:pPr>
              <a:endParaRPr kumimoji="0" lang="zh-CN" altLang="en-US" sz="1575"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endParaRPr>
            </a:p>
          </p:txBody>
        </p:sp>
        <p:sp>
          <p:nvSpPr>
            <p:cNvPr id="51" name="椭圆 50"/>
            <p:cNvSpPr/>
            <p:nvPr/>
          </p:nvSpPr>
          <p:spPr>
            <a:xfrm flipV="1">
              <a:off x="4007881" y="550314"/>
              <a:ext cx="424390" cy="424390"/>
            </a:xfrm>
            <a:prstGeom prst="ellipse">
              <a:avLst/>
            </a:prstGeom>
            <a:solidFill>
              <a:schemeClr val="bg1">
                <a:lumMod val="50000"/>
              </a:schemeClr>
            </a:solidFill>
            <a:ln w="44450" cap="flat" cmpd="sng" algn="ctr">
              <a:noFill/>
              <a:prstDash val="solid"/>
            </a:ln>
            <a:effectLst/>
          </p:spPr>
          <p:txBody>
            <a:bodyPr rtlCol="0" anchor="ctr"/>
            <a:lstStyle/>
            <a:p>
              <a:pPr marL="0" marR="0" lvl="0" indent="0" algn="ctr" defTabSz="1218565" eaLnBrk="1" fontAlgn="auto" latinLnBrk="0" hangingPunct="1">
                <a:lnSpc>
                  <a:spcPct val="100000"/>
                </a:lnSpc>
                <a:spcBef>
                  <a:spcPts val="0"/>
                </a:spcBef>
                <a:spcAft>
                  <a:spcPts val="0"/>
                </a:spcAft>
                <a:buClrTx/>
                <a:buSzTx/>
                <a:buFontTx/>
                <a:buNone/>
                <a:defRPr/>
              </a:pPr>
              <a:endParaRPr kumimoji="0" lang="zh-CN" altLang="en-US" sz="1575"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endParaRPr>
            </a:p>
          </p:txBody>
        </p:sp>
      </p:grpSp>
      <p:grpSp>
        <p:nvGrpSpPr>
          <p:cNvPr id="52" name="组合 51"/>
          <p:cNvGrpSpPr/>
          <p:nvPr/>
        </p:nvGrpSpPr>
        <p:grpSpPr>
          <a:xfrm>
            <a:off x="2432333" y="2710506"/>
            <a:ext cx="1996576" cy="1996574"/>
            <a:chOff x="3606461" y="1664340"/>
            <a:chExt cx="1040024" cy="1040024"/>
          </a:xfrm>
          <a:effectLst/>
        </p:grpSpPr>
        <p:sp>
          <p:nvSpPr>
            <p:cNvPr id="53" name="椭圆 52"/>
            <p:cNvSpPr/>
            <p:nvPr/>
          </p:nvSpPr>
          <p:spPr>
            <a:xfrm>
              <a:off x="3606461" y="1664340"/>
              <a:ext cx="1040024" cy="1040024"/>
            </a:xfrm>
            <a:prstGeom prst="ellipse">
              <a:avLst/>
            </a:prstGeom>
            <a:solidFill>
              <a:srgbClr val="00B0F0"/>
            </a:solidFill>
            <a:ln w="44450" cap="flat" cmpd="sng" algn="ctr">
              <a:noFill/>
              <a:prstDash val="solid"/>
            </a:ln>
            <a:effectLst/>
          </p:spPr>
          <p:txBody>
            <a:bodyPr rtlCol="0" anchor="ctr"/>
            <a:lstStyle/>
            <a:p>
              <a:pPr marL="0" marR="0" lvl="0" indent="0" algn="ctr" defTabSz="1218565" eaLnBrk="1" fontAlgn="auto" latinLnBrk="0" hangingPunct="1">
                <a:lnSpc>
                  <a:spcPct val="100000"/>
                </a:lnSpc>
                <a:spcBef>
                  <a:spcPts val="0"/>
                </a:spcBef>
                <a:spcAft>
                  <a:spcPts val="0"/>
                </a:spcAft>
                <a:buClrTx/>
                <a:buSzTx/>
                <a:buFontTx/>
                <a:buNone/>
                <a:defRPr/>
              </a:pPr>
              <a:endParaRPr kumimoji="0" lang="zh-CN" altLang="en-US" sz="1575"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endParaRPr>
            </a:p>
          </p:txBody>
        </p:sp>
        <p:sp>
          <p:nvSpPr>
            <p:cNvPr id="54" name="文本框 1"/>
            <p:cNvSpPr txBox="1"/>
            <p:nvPr/>
          </p:nvSpPr>
          <p:spPr>
            <a:xfrm>
              <a:off x="3718006" y="1919472"/>
              <a:ext cx="817642" cy="480967"/>
            </a:xfrm>
            <a:prstGeom prst="rect">
              <a:avLst/>
            </a:prstGeom>
            <a:noFill/>
            <a:ln>
              <a:noFill/>
            </a:ln>
            <a:effectLst/>
          </p:spPr>
          <p:txBody>
            <a:bodyPr wrap="none" rtlCol="0">
              <a:spAutoFit/>
            </a:bodyPr>
            <a:lstStyle/>
            <a:p>
              <a:pPr algn="ctr"/>
              <a:r>
                <a:rPr lang="zh-CN" altLang="en-US" sz="5400" b="1" dirty="0">
                  <a:solidFill>
                    <a:schemeClr val="bg1"/>
                  </a:solidFill>
                  <a:effectLst/>
                  <a:latin typeface="微软雅黑" panose="020B0503020204020204" pitchFamily="34" charset="-122"/>
                  <a:ea typeface="微软雅黑" panose="020B0503020204020204" pitchFamily="34" charset="-122"/>
                </a:rPr>
                <a:t>目录</a:t>
              </a:r>
            </a:p>
          </p:txBody>
        </p:sp>
      </p:grpSp>
      <p:sp>
        <p:nvSpPr>
          <p:cNvPr id="140" name="MH_Number_1"/>
          <p:cNvSpPr/>
          <p:nvPr>
            <p:custDataLst>
              <p:tags r:id="rId1"/>
            </p:custDataLst>
          </p:nvPr>
        </p:nvSpPr>
        <p:spPr>
          <a:xfrm>
            <a:off x="6051833" y="2249506"/>
            <a:ext cx="498951" cy="498614"/>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800" b="1" dirty="0">
                <a:solidFill>
                  <a:srgbClr val="FFFFFF"/>
                </a:solidFill>
                <a:latin typeface="微软雅黑" panose="020B0503020204020204" pitchFamily="34" charset="-122"/>
                <a:ea typeface="微软雅黑" panose="020B0503020204020204" pitchFamily="34" charset="-122"/>
                <a:cs typeface="Times New Roman" panose="02020603050405020304" pitchFamily="18" charset="0"/>
              </a:rPr>
              <a:t>01</a:t>
            </a:r>
            <a:endParaRPr lang="zh-CN" altLang="en-US" sz="2800" b="1" dirty="0">
              <a:solidFill>
                <a:srgbClr val="FFFFFF"/>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41" name="MH_Number_2"/>
          <p:cNvSpPr/>
          <p:nvPr>
            <p:custDataLst>
              <p:tags r:id="rId2"/>
            </p:custDataLst>
          </p:nvPr>
        </p:nvSpPr>
        <p:spPr>
          <a:xfrm>
            <a:off x="6051833" y="3079107"/>
            <a:ext cx="498951" cy="498614"/>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800" b="1" dirty="0">
                <a:solidFill>
                  <a:srgbClr val="FFFFFF"/>
                </a:solidFill>
                <a:latin typeface="微软雅黑" panose="020B0503020204020204" pitchFamily="34" charset="-122"/>
                <a:ea typeface="微软雅黑" panose="020B0503020204020204" pitchFamily="34" charset="-122"/>
                <a:cs typeface="Times New Roman" panose="02020603050405020304" pitchFamily="18" charset="0"/>
              </a:rPr>
              <a:t>02</a:t>
            </a:r>
            <a:endParaRPr lang="zh-CN" altLang="en-US" sz="2800" b="1" dirty="0">
              <a:solidFill>
                <a:srgbClr val="FFFFFF"/>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42" name="MH_Number_1"/>
          <p:cNvSpPr/>
          <p:nvPr>
            <p:custDataLst>
              <p:tags r:id="rId3"/>
            </p:custDataLst>
          </p:nvPr>
        </p:nvSpPr>
        <p:spPr>
          <a:xfrm>
            <a:off x="6051833" y="3908708"/>
            <a:ext cx="498951" cy="498614"/>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800" b="1" dirty="0">
                <a:solidFill>
                  <a:srgbClr val="FFFFFF"/>
                </a:solidFill>
                <a:latin typeface="微软雅黑" panose="020B0503020204020204" pitchFamily="34" charset="-122"/>
                <a:ea typeface="微软雅黑" panose="020B0503020204020204" pitchFamily="34" charset="-122"/>
                <a:cs typeface="Times New Roman" panose="02020603050405020304" pitchFamily="18" charset="0"/>
              </a:rPr>
              <a:t>03</a:t>
            </a:r>
            <a:endParaRPr lang="zh-CN" altLang="en-US" sz="2800" b="1" dirty="0">
              <a:solidFill>
                <a:srgbClr val="FFFFFF"/>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43" name="MH_Number_2"/>
          <p:cNvSpPr/>
          <p:nvPr>
            <p:custDataLst>
              <p:tags r:id="rId4"/>
            </p:custDataLst>
          </p:nvPr>
        </p:nvSpPr>
        <p:spPr>
          <a:xfrm>
            <a:off x="6051833" y="4738309"/>
            <a:ext cx="498951" cy="498614"/>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800" b="1" dirty="0">
                <a:solidFill>
                  <a:srgbClr val="FFFFFF"/>
                </a:solidFill>
                <a:latin typeface="微软雅黑" panose="020B0503020204020204" pitchFamily="34" charset="-122"/>
                <a:ea typeface="微软雅黑" panose="020B0503020204020204" pitchFamily="34" charset="-122"/>
                <a:cs typeface="Times New Roman" panose="02020603050405020304" pitchFamily="18" charset="0"/>
              </a:rPr>
              <a:t>04</a:t>
            </a:r>
            <a:endParaRPr lang="zh-CN" altLang="en-US" sz="2800" b="1" dirty="0">
              <a:solidFill>
                <a:srgbClr val="FFFFFF"/>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44" name="MH_Entry_1"/>
          <p:cNvSpPr/>
          <p:nvPr>
            <p:custDataLst>
              <p:tags r:id="rId5"/>
            </p:custDataLst>
          </p:nvPr>
        </p:nvSpPr>
        <p:spPr>
          <a:xfrm>
            <a:off x="6745185" y="2249506"/>
            <a:ext cx="4027591" cy="498614"/>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lnSpcReduction="10000"/>
          </a:bodyPr>
          <a:lstStyle/>
          <a:p>
            <a:pPr algn="ctr"/>
            <a:r>
              <a:rPr lang="zh-CN" altLang="en-US" sz="2400" spc="200" dirty="0">
                <a:solidFill>
                  <a:schemeClr val="bg1"/>
                </a:solidFill>
                <a:latin typeface="微软雅黑" panose="020B0503020204020204" pitchFamily="34" charset="-122"/>
                <a:ea typeface="微软雅黑" panose="020B0503020204020204" pitchFamily="34" charset="-122"/>
              </a:rPr>
              <a:t>项目基本情况</a:t>
            </a:r>
          </a:p>
        </p:txBody>
      </p:sp>
      <p:sp>
        <p:nvSpPr>
          <p:cNvPr id="145" name="MH_Entry_2"/>
          <p:cNvSpPr/>
          <p:nvPr>
            <p:custDataLst>
              <p:tags r:id="rId6"/>
            </p:custDataLst>
          </p:nvPr>
        </p:nvSpPr>
        <p:spPr>
          <a:xfrm>
            <a:off x="6745185" y="3079107"/>
            <a:ext cx="4027591" cy="498614"/>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lnSpcReduction="10000"/>
          </a:bodyPr>
          <a:lstStyle/>
          <a:p>
            <a:pPr algn="ctr"/>
            <a:r>
              <a:rPr lang="zh-CN" altLang="en-US" sz="2400" spc="200" dirty="0">
                <a:solidFill>
                  <a:schemeClr val="bg1"/>
                </a:solidFill>
                <a:latin typeface="微软雅黑" panose="020B0503020204020204" pitchFamily="34" charset="-122"/>
                <a:ea typeface="微软雅黑" panose="020B0503020204020204" pitchFamily="34" charset="-122"/>
              </a:rPr>
              <a:t>项目模块</a:t>
            </a:r>
          </a:p>
        </p:txBody>
      </p:sp>
      <p:sp>
        <p:nvSpPr>
          <p:cNvPr id="146" name="MH_Entry_1"/>
          <p:cNvSpPr/>
          <p:nvPr>
            <p:custDataLst>
              <p:tags r:id="rId7"/>
            </p:custDataLst>
          </p:nvPr>
        </p:nvSpPr>
        <p:spPr>
          <a:xfrm>
            <a:off x="6745185" y="3908708"/>
            <a:ext cx="4027591" cy="498614"/>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lnSpcReduction="10000"/>
          </a:bodyPr>
          <a:lstStyle/>
          <a:p>
            <a:pPr algn="ctr"/>
            <a:r>
              <a:rPr lang="zh-CN" altLang="en-US" sz="2400" spc="200" dirty="0">
                <a:solidFill>
                  <a:schemeClr val="bg1"/>
                </a:solidFill>
                <a:latin typeface="微软雅黑" panose="020B0503020204020204" pitchFamily="34" charset="-122"/>
                <a:ea typeface="微软雅黑" panose="020B0503020204020204" pitchFamily="34" charset="-122"/>
              </a:rPr>
              <a:t>系统展示</a:t>
            </a:r>
          </a:p>
        </p:txBody>
      </p:sp>
      <p:sp>
        <p:nvSpPr>
          <p:cNvPr id="147" name="MH_Entry_2"/>
          <p:cNvSpPr/>
          <p:nvPr>
            <p:custDataLst>
              <p:tags r:id="rId8"/>
            </p:custDataLst>
          </p:nvPr>
        </p:nvSpPr>
        <p:spPr>
          <a:xfrm>
            <a:off x="6745185" y="4738309"/>
            <a:ext cx="4027591" cy="498614"/>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lnSpcReduction="10000"/>
          </a:bodyPr>
          <a:lstStyle/>
          <a:p>
            <a:pPr algn="ctr"/>
            <a:r>
              <a:rPr lang="zh-CN" altLang="en-US" sz="2400" spc="200" dirty="0">
                <a:solidFill>
                  <a:schemeClr val="bg1"/>
                </a:solidFill>
                <a:latin typeface="微软雅黑" panose="020B0503020204020204" pitchFamily="34" charset="-122"/>
                <a:ea typeface="微软雅黑" panose="020B0503020204020204" pitchFamily="34" charset="-122"/>
              </a:rPr>
              <a:t>提问总结</a:t>
            </a:r>
          </a:p>
        </p:txBody>
      </p:sp>
      <p:pic>
        <p:nvPicPr>
          <p:cNvPr id="148" name="图片 147"/>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1278652" y="4987616"/>
            <a:ext cx="2802290" cy="194123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advClick="0" advTm="1000"/>
    </mc:Choice>
    <mc:Fallback>
      <p:transition advClick="0" advTm="1000"/>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rot="2700000">
            <a:off x="9383919" y="6617242"/>
            <a:ext cx="576064" cy="576064"/>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rot="2700000">
            <a:off x="10198597" y="6619917"/>
            <a:ext cx="576064" cy="576064"/>
          </a:xfrm>
          <a:prstGeom prst="rect">
            <a:avLst/>
          </a:prstGeom>
          <a:solidFill>
            <a:schemeClr val="bg1">
              <a:lumMod val="50000"/>
              <a:alpha val="9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rot="2700000">
            <a:off x="11013273" y="6622062"/>
            <a:ext cx="576064" cy="576064"/>
          </a:xfrm>
          <a:prstGeom prst="rect">
            <a:avLst/>
          </a:prstGeom>
          <a:solidFill>
            <a:srgbClr val="00B0F0">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rot="2700000">
            <a:off x="10605935" y="6214724"/>
            <a:ext cx="576064" cy="576064"/>
          </a:xfrm>
          <a:prstGeom prst="rect">
            <a:avLst/>
          </a:prstGeom>
          <a:solidFill>
            <a:srgbClr val="00B0F0">
              <a:alpha val="3098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rot="2700000">
            <a:off x="11420611" y="6214725"/>
            <a:ext cx="576064" cy="576064"/>
          </a:xfrm>
          <a:prstGeom prst="rect">
            <a:avLst/>
          </a:prstGeom>
          <a:solidFill>
            <a:schemeClr val="bg1">
              <a:lumMod val="50000"/>
              <a:alpha val="3098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rot="18900000" flipH="1">
            <a:off x="2211536" y="-289546"/>
            <a:ext cx="576064" cy="576064"/>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rot="18900000" flipH="1">
            <a:off x="1396858" y="-292221"/>
            <a:ext cx="576064" cy="576064"/>
          </a:xfrm>
          <a:prstGeom prst="rect">
            <a:avLst/>
          </a:prstGeom>
          <a:solidFill>
            <a:schemeClr val="bg1">
              <a:lumMod val="50000"/>
              <a:alpha val="9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rot="18900000" flipH="1">
            <a:off x="582182" y="-294366"/>
            <a:ext cx="576064" cy="576064"/>
          </a:xfrm>
          <a:prstGeom prst="rect">
            <a:avLst/>
          </a:prstGeom>
          <a:solidFill>
            <a:srgbClr val="00B0F0">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rot="18900000" flipH="1">
            <a:off x="989520" y="112972"/>
            <a:ext cx="576064" cy="576064"/>
          </a:xfrm>
          <a:prstGeom prst="rect">
            <a:avLst/>
          </a:prstGeom>
          <a:solidFill>
            <a:srgbClr val="00B0F0">
              <a:alpha val="3098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rot="18900000" flipH="1">
            <a:off x="174844" y="112971"/>
            <a:ext cx="576064" cy="576064"/>
          </a:xfrm>
          <a:prstGeom prst="rect">
            <a:avLst/>
          </a:prstGeom>
          <a:solidFill>
            <a:schemeClr val="bg1">
              <a:lumMod val="50000"/>
              <a:alpha val="3098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48" name="图片 14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93039" y="2392283"/>
            <a:ext cx="3504812" cy="2427888"/>
          </a:xfrm>
          <a:prstGeom prst="rect">
            <a:avLst/>
          </a:prstGeom>
        </p:spPr>
      </p:pic>
      <p:sp>
        <p:nvSpPr>
          <p:cNvPr id="34" name="矩形 33"/>
          <p:cNvSpPr/>
          <p:nvPr/>
        </p:nvSpPr>
        <p:spPr>
          <a:xfrm>
            <a:off x="3235000" y="2523521"/>
            <a:ext cx="2749471" cy="707886"/>
          </a:xfrm>
          <a:prstGeom prst="rect">
            <a:avLst/>
          </a:prstGeom>
        </p:spPr>
        <p:txBody>
          <a:bodyPr wrap="none">
            <a:spAutoFit/>
          </a:bodyPr>
          <a:lstStyle/>
          <a:p>
            <a:pPr algn="ctr"/>
            <a:r>
              <a:rPr lang="zh-CN" altLang="en-US" sz="4000" b="1" dirty="0">
                <a:solidFill>
                  <a:srgbClr val="00B0F0"/>
                </a:solidFill>
                <a:latin typeface="微软雅黑" panose="020B0503020204020204" pitchFamily="34" charset="-122"/>
                <a:ea typeface="微软雅黑" panose="020B0503020204020204" pitchFamily="34" charset="-122"/>
              </a:rPr>
              <a:t>感谢观看！</a:t>
            </a:r>
          </a:p>
        </p:txBody>
      </p:sp>
      <p:pic>
        <p:nvPicPr>
          <p:cNvPr id="12" name="图片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556343" y="821282"/>
            <a:ext cx="3695700" cy="1351034"/>
          </a:xfrm>
          <a:prstGeom prst="rect">
            <a:avLst/>
          </a:prstGeom>
        </p:spPr>
      </p:pic>
      <p:sp>
        <p:nvSpPr>
          <p:cNvPr id="93" name="文本框 138">
            <a:extLst>
              <a:ext uri="{FF2B5EF4-FFF2-40B4-BE49-F238E27FC236}">
                <a16:creationId xmlns:a16="http://schemas.microsoft.com/office/drawing/2014/main" id="{37E6F636-CDA4-47AF-9881-1F752DC78764}"/>
              </a:ext>
            </a:extLst>
          </p:cNvPr>
          <p:cNvSpPr txBox="1"/>
          <p:nvPr/>
        </p:nvSpPr>
        <p:spPr>
          <a:xfrm>
            <a:off x="3502134" y="4293950"/>
            <a:ext cx="2236510" cy="400110"/>
          </a:xfrm>
          <a:prstGeom prst="rect">
            <a:avLst/>
          </a:prstGeom>
          <a:noFill/>
        </p:spPr>
        <p:txBody>
          <a:bodyPr wrap="none" rtlCol="0">
            <a:spAutoFit/>
          </a:bodyPr>
          <a:lstStyle/>
          <a:p>
            <a:r>
              <a:rPr lang="zh-CN" altLang="en-US" sz="2000" dirty="0">
                <a:solidFill>
                  <a:srgbClr val="737D7F"/>
                </a:solidFill>
                <a:latin typeface="微软雅黑" panose="020B0503020204020204" pitchFamily="34" charset="-122"/>
                <a:ea typeface="微软雅黑" panose="020B0503020204020204" pitchFamily="34" charset="-122"/>
              </a:rPr>
              <a:t>指导教师：鲁伟明</a:t>
            </a:r>
          </a:p>
        </p:txBody>
      </p:sp>
      <p:grpSp>
        <p:nvGrpSpPr>
          <p:cNvPr id="94" name="组合 93">
            <a:extLst>
              <a:ext uri="{FF2B5EF4-FFF2-40B4-BE49-F238E27FC236}">
                <a16:creationId xmlns:a16="http://schemas.microsoft.com/office/drawing/2014/main" id="{0234A185-7045-4AF2-82EA-105A900026D3}"/>
              </a:ext>
            </a:extLst>
          </p:cNvPr>
          <p:cNvGrpSpPr/>
          <p:nvPr/>
        </p:nvGrpSpPr>
        <p:grpSpPr>
          <a:xfrm>
            <a:off x="2556343" y="4943921"/>
            <a:ext cx="365349" cy="570236"/>
            <a:chOff x="4763" y="15501938"/>
            <a:chExt cx="3094038" cy="4829175"/>
          </a:xfrm>
          <a:solidFill>
            <a:srgbClr val="03445A"/>
          </a:solidFill>
        </p:grpSpPr>
        <p:sp>
          <p:nvSpPr>
            <p:cNvPr id="95" name="Freeform 13">
              <a:extLst>
                <a:ext uri="{FF2B5EF4-FFF2-40B4-BE49-F238E27FC236}">
                  <a16:creationId xmlns:a16="http://schemas.microsoft.com/office/drawing/2014/main" id="{27EC6791-D4CD-4761-BBED-520449A95CFA}"/>
                </a:ext>
              </a:extLst>
            </p:cNvPr>
            <p:cNvSpPr/>
            <p:nvPr/>
          </p:nvSpPr>
          <p:spPr bwMode="auto">
            <a:xfrm>
              <a:off x="4763" y="15501938"/>
              <a:ext cx="3094038" cy="3508375"/>
            </a:xfrm>
            <a:custGeom>
              <a:avLst/>
              <a:gdLst>
                <a:gd name="T0" fmla="*/ 482 w 731"/>
                <a:gd name="T1" fmla="*/ 828 h 828"/>
                <a:gd name="T2" fmla="*/ 443 w 731"/>
                <a:gd name="T3" fmla="*/ 788 h 828"/>
                <a:gd name="T4" fmla="*/ 443 w 731"/>
                <a:gd name="T5" fmla="*/ 732 h 828"/>
                <a:gd name="T6" fmla="*/ 492 w 731"/>
                <a:gd name="T7" fmla="*/ 635 h 828"/>
                <a:gd name="T8" fmla="*/ 652 w 731"/>
                <a:gd name="T9" fmla="*/ 366 h 828"/>
                <a:gd name="T10" fmla="*/ 365 w 731"/>
                <a:gd name="T11" fmla="*/ 79 h 828"/>
                <a:gd name="T12" fmla="*/ 79 w 731"/>
                <a:gd name="T13" fmla="*/ 366 h 828"/>
                <a:gd name="T14" fmla="*/ 239 w 731"/>
                <a:gd name="T15" fmla="*/ 635 h 828"/>
                <a:gd name="T16" fmla="*/ 288 w 731"/>
                <a:gd name="T17" fmla="*/ 732 h 828"/>
                <a:gd name="T18" fmla="*/ 288 w 731"/>
                <a:gd name="T19" fmla="*/ 788 h 828"/>
                <a:gd name="T20" fmla="*/ 248 w 731"/>
                <a:gd name="T21" fmla="*/ 828 h 828"/>
                <a:gd name="T22" fmla="*/ 209 w 731"/>
                <a:gd name="T23" fmla="*/ 788 h 828"/>
                <a:gd name="T24" fmla="*/ 209 w 731"/>
                <a:gd name="T25" fmla="*/ 732 h 828"/>
                <a:gd name="T26" fmla="*/ 192 w 731"/>
                <a:gd name="T27" fmla="*/ 699 h 828"/>
                <a:gd name="T28" fmla="*/ 0 w 731"/>
                <a:gd name="T29" fmla="*/ 366 h 828"/>
                <a:gd name="T30" fmla="*/ 365 w 731"/>
                <a:gd name="T31" fmla="*/ 0 h 828"/>
                <a:gd name="T32" fmla="*/ 731 w 731"/>
                <a:gd name="T33" fmla="*/ 366 h 828"/>
                <a:gd name="T34" fmla="*/ 539 w 731"/>
                <a:gd name="T35" fmla="*/ 699 h 828"/>
                <a:gd name="T36" fmla="*/ 522 w 731"/>
                <a:gd name="T37" fmla="*/ 732 h 828"/>
                <a:gd name="T38" fmla="*/ 522 w 731"/>
                <a:gd name="T39" fmla="*/ 788 h 828"/>
                <a:gd name="T40" fmla="*/ 482 w 731"/>
                <a:gd name="T41" fmla="*/ 828 h 8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31" h="828">
                  <a:moveTo>
                    <a:pt x="482" y="828"/>
                  </a:moveTo>
                  <a:cubicBezTo>
                    <a:pt x="460" y="828"/>
                    <a:pt x="443" y="810"/>
                    <a:pt x="443" y="788"/>
                  </a:cubicBezTo>
                  <a:cubicBezTo>
                    <a:pt x="443" y="732"/>
                    <a:pt x="443" y="732"/>
                    <a:pt x="443" y="732"/>
                  </a:cubicBezTo>
                  <a:cubicBezTo>
                    <a:pt x="443" y="697"/>
                    <a:pt x="463" y="656"/>
                    <a:pt x="492" y="635"/>
                  </a:cubicBezTo>
                  <a:cubicBezTo>
                    <a:pt x="493" y="634"/>
                    <a:pt x="652" y="516"/>
                    <a:pt x="652" y="366"/>
                  </a:cubicBezTo>
                  <a:cubicBezTo>
                    <a:pt x="652" y="208"/>
                    <a:pt x="523" y="79"/>
                    <a:pt x="365" y="79"/>
                  </a:cubicBezTo>
                  <a:cubicBezTo>
                    <a:pt x="207" y="79"/>
                    <a:pt x="79" y="208"/>
                    <a:pt x="79" y="366"/>
                  </a:cubicBezTo>
                  <a:cubicBezTo>
                    <a:pt x="79" y="517"/>
                    <a:pt x="237" y="634"/>
                    <a:pt x="239" y="635"/>
                  </a:cubicBezTo>
                  <a:cubicBezTo>
                    <a:pt x="267" y="656"/>
                    <a:pt x="288" y="697"/>
                    <a:pt x="288" y="732"/>
                  </a:cubicBezTo>
                  <a:cubicBezTo>
                    <a:pt x="288" y="788"/>
                    <a:pt x="288" y="788"/>
                    <a:pt x="288" y="788"/>
                  </a:cubicBezTo>
                  <a:cubicBezTo>
                    <a:pt x="288" y="810"/>
                    <a:pt x="270" y="828"/>
                    <a:pt x="248" y="828"/>
                  </a:cubicBezTo>
                  <a:cubicBezTo>
                    <a:pt x="226" y="828"/>
                    <a:pt x="209" y="810"/>
                    <a:pt x="209" y="788"/>
                  </a:cubicBezTo>
                  <a:cubicBezTo>
                    <a:pt x="209" y="732"/>
                    <a:pt x="209" y="732"/>
                    <a:pt x="209" y="732"/>
                  </a:cubicBezTo>
                  <a:cubicBezTo>
                    <a:pt x="209" y="722"/>
                    <a:pt x="200" y="705"/>
                    <a:pt x="192" y="699"/>
                  </a:cubicBezTo>
                  <a:cubicBezTo>
                    <a:pt x="184" y="693"/>
                    <a:pt x="0" y="556"/>
                    <a:pt x="0" y="366"/>
                  </a:cubicBezTo>
                  <a:cubicBezTo>
                    <a:pt x="0" y="164"/>
                    <a:pt x="164" y="0"/>
                    <a:pt x="365" y="0"/>
                  </a:cubicBezTo>
                  <a:cubicBezTo>
                    <a:pt x="567" y="0"/>
                    <a:pt x="731" y="164"/>
                    <a:pt x="731" y="366"/>
                  </a:cubicBezTo>
                  <a:cubicBezTo>
                    <a:pt x="731" y="556"/>
                    <a:pt x="546" y="693"/>
                    <a:pt x="539" y="699"/>
                  </a:cubicBezTo>
                  <a:cubicBezTo>
                    <a:pt x="531" y="705"/>
                    <a:pt x="522" y="722"/>
                    <a:pt x="522" y="732"/>
                  </a:cubicBezTo>
                  <a:cubicBezTo>
                    <a:pt x="522" y="788"/>
                    <a:pt x="522" y="788"/>
                    <a:pt x="522" y="788"/>
                  </a:cubicBezTo>
                  <a:cubicBezTo>
                    <a:pt x="522" y="810"/>
                    <a:pt x="504" y="828"/>
                    <a:pt x="482" y="82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96" name="Freeform 14">
              <a:extLst>
                <a:ext uri="{FF2B5EF4-FFF2-40B4-BE49-F238E27FC236}">
                  <a16:creationId xmlns:a16="http://schemas.microsoft.com/office/drawing/2014/main" id="{5B567C4B-B28C-41D4-9BF6-C18A89A8CE22}"/>
                </a:ext>
              </a:extLst>
            </p:cNvPr>
            <p:cNvSpPr/>
            <p:nvPr/>
          </p:nvSpPr>
          <p:spPr bwMode="auto">
            <a:xfrm>
              <a:off x="914400" y="19137313"/>
              <a:ext cx="1274763" cy="1193800"/>
            </a:xfrm>
            <a:custGeom>
              <a:avLst/>
              <a:gdLst>
                <a:gd name="T0" fmla="*/ 301 w 301"/>
                <a:gd name="T1" fmla="*/ 0 h 282"/>
                <a:gd name="T2" fmla="*/ 301 w 301"/>
                <a:gd name="T3" fmla="*/ 107 h 282"/>
                <a:gd name="T4" fmla="*/ 249 w 301"/>
                <a:gd name="T5" fmla="*/ 195 h 282"/>
                <a:gd name="T6" fmla="*/ 190 w 301"/>
                <a:gd name="T7" fmla="*/ 252 h 282"/>
                <a:gd name="T8" fmla="*/ 150 w 301"/>
                <a:gd name="T9" fmla="*/ 282 h 282"/>
                <a:gd name="T10" fmla="*/ 111 w 301"/>
                <a:gd name="T11" fmla="*/ 252 h 282"/>
                <a:gd name="T12" fmla="*/ 52 w 301"/>
                <a:gd name="T13" fmla="*/ 195 h 282"/>
                <a:gd name="T14" fmla="*/ 0 w 301"/>
                <a:gd name="T15" fmla="*/ 107 h 282"/>
                <a:gd name="T16" fmla="*/ 0 w 301"/>
                <a:gd name="T17" fmla="*/ 0 h 282"/>
                <a:gd name="T18" fmla="*/ 301 w 301"/>
                <a:gd name="T19" fmla="*/ 0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1" h="282">
                  <a:moveTo>
                    <a:pt x="301" y="0"/>
                  </a:moveTo>
                  <a:cubicBezTo>
                    <a:pt x="301" y="0"/>
                    <a:pt x="301" y="85"/>
                    <a:pt x="301" y="107"/>
                  </a:cubicBezTo>
                  <a:cubicBezTo>
                    <a:pt x="301" y="152"/>
                    <a:pt x="277" y="176"/>
                    <a:pt x="249" y="195"/>
                  </a:cubicBezTo>
                  <a:cubicBezTo>
                    <a:pt x="221" y="213"/>
                    <a:pt x="199" y="230"/>
                    <a:pt x="190" y="252"/>
                  </a:cubicBezTo>
                  <a:cubicBezTo>
                    <a:pt x="190" y="252"/>
                    <a:pt x="185" y="282"/>
                    <a:pt x="150" y="282"/>
                  </a:cubicBezTo>
                  <a:cubicBezTo>
                    <a:pt x="116" y="282"/>
                    <a:pt x="111" y="252"/>
                    <a:pt x="111" y="252"/>
                  </a:cubicBezTo>
                  <a:cubicBezTo>
                    <a:pt x="102" y="230"/>
                    <a:pt x="79" y="213"/>
                    <a:pt x="52" y="195"/>
                  </a:cubicBezTo>
                  <a:cubicBezTo>
                    <a:pt x="24" y="176"/>
                    <a:pt x="0" y="152"/>
                    <a:pt x="0" y="107"/>
                  </a:cubicBezTo>
                  <a:cubicBezTo>
                    <a:pt x="0" y="85"/>
                    <a:pt x="0" y="0"/>
                    <a:pt x="0" y="0"/>
                  </a:cubicBezTo>
                  <a:lnTo>
                    <a:pt x="301"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97" name="Freeform 15">
              <a:extLst>
                <a:ext uri="{FF2B5EF4-FFF2-40B4-BE49-F238E27FC236}">
                  <a16:creationId xmlns:a16="http://schemas.microsoft.com/office/drawing/2014/main" id="{318661DE-FF87-4210-926C-9EA3038098E1}"/>
                </a:ext>
              </a:extLst>
            </p:cNvPr>
            <p:cNvSpPr/>
            <p:nvPr/>
          </p:nvSpPr>
          <p:spPr bwMode="auto">
            <a:xfrm>
              <a:off x="744538" y="19229388"/>
              <a:ext cx="1614488" cy="225425"/>
            </a:xfrm>
            <a:custGeom>
              <a:avLst/>
              <a:gdLst>
                <a:gd name="T0" fmla="*/ 354 w 381"/>
                <a:gd name="T1" fmla="*/ 53 h 53"/>
                <a:gd name="T2" fmla="*/ 26 w 381"/>
                <a:gd name="T3" fmla="*/ 53 h 53"/>
                <a:gd name="T4" fmla="*/ 0 w 381"/>
                <a:gd name="T5" fmla="*/ 27 h 53"/>
                <a:gd name="T6" fmla="*/ 26 w 381"/>
                <a:gd name="T7" fmla="*/ 0 h 53"/>
                <a:gd name="T8" fmla="*/ 354 w 381"/>
                <a:gd name="T9" fmla="*/ 0 h 53"/>
                <a:gd name="T10" fmla="*/ 381 w 381"/>
                <a:gd name="T11" fmla="*/ 27 h 53"/>
                <a:gd name="T12" fmla="*/ 354 w 381"/>
                <a:gd name="T13" fmla="*/ 53 h 53"/>
              </a:gdLst>
              <a:ahLst/>
              <a:cxnLst>
                <a:cxn ang="0">
                  <a:pos x="T0" y="T1"/>
                </a:cxn>
                <a:cxn ang="0">
                  <a:pos x="T2" y="T3"/>
                </a:cxn>
                <a:cxn ang="0">
                  <a:pos x="T4" y="T5"/>
                </a:cxn>
                <a:cxn ang="0">
                  <a:pos x="T6" y="T7"/>
                </a:cxn>
                <a:cxn ang="0">
                  <a:pos x="T8" y="T9"/>
                </a:cxn>
                <a:cxn ang="0">
                  <a:pos x="T10" y="T11"/>
                </a:cxn>
                <a:cxn ang="0">
                  <a:pos x="T12" y="T13"/>
                </a:cxn>
              </a:cxnLst>
              <a:rect l="0" t="0" r="r" b="b"/>
              <a:pathLst>
                <a:path w="381" h="53">
                  <a:moveTo>
                    <a:pt x="354" y="53"/>
                  </a:moveTo>
                  <a:cubicBezTo>
                    <a:pt x="26" y="53"/>
                    <a:pt x="26" y="53"/>
                    <a:pt x="26" y="53"/>
                  </a:cubicBezTo>
                  <a:cubicBezTo>
                    <a:pt x="12" y="53"/>
                    <a:pt x="0" y="41"/>
                    <a:pt x="0" y="27"/>
                  </a:cubicBezTo>
                  <a:cubicBezTo>
                    <a:pt x="0" y="12"/>
                    <a:pt x="12" y="0"/>
                    <a:pt x="26" y="0"/>
                  </a:cubicBezTo>
                  <a:cubicBezTo>
                    <a:pt x="354" y="0"/>
                    <a:pt x="354" y="0"/>
                    <a:pt x="354" y="0"/>
                  </a:cubicBezTo>
                  <a:cubicBezTo>
                    <a:pt x="369" y="0"/>
                    <a:pt x="381" y="12"/>
                    <a:pt x="381" y="27"/>
                  </a:cubicBezTo>
                  <a:cubicBezTo>
                    <a:pt x="381" y="41"/>
                    <a:pt x="369" y="53"/>
                    <a:pt x="354" y="5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98" name="Freeform 16">
              <a:extLst>
                <a:ext uri="{FF2B5EF4-FFF2-40B4-BE49-F238E27FC236}">
                  <a16:creationId xmlns:a16="http://schemas.microsoft.com/office/drawing/2014/main" id="{37760633-8971-4422-B328-E1E9462A50E0}"/>
                </a:ext>
              </a:extLst>
            </p:cNvPr>
            <p:cNvSpPr/>
            <p:nvPr/>
          </p:nvSpPr>
          <p:spPr bwMode="auto">
            <a:xfrm>
              <a:off x="744538" y="19513550"/>
              <a:ext cx="1614488" cy="220663"/>
            </a:xfrm>
            <a:custGeom>
              <a:avLst/>
              <a:gdLst>
                <a:gd name="T0" fmla="*/ 354 w 381"/>
                <a:gd name="T1" fmla="*/ 52 h 52"/>
                <a:gd name="T2" fmla="*/ 26 w 381"/>
                <a:gd name="T3" fmla="*/ 52 h 52"/>
                <a:gd name="T4" fmla="*/ 0 w 381"/>
                <a:gd name="T5" fmla="*/ 26 h 52"/>
                <a:gd name="T6" fmla="*/ 26 w 381"/>
                <a:gd name="T7" fmla="*/ 0 h 52"/>
                <a:gd name="T8" fmla="*/ 354 w 381"/>
                <a:gd name="T9" fmla="*/ 0 h 52"/>
                <a:gd name="T10" fmla="*/ 381 w 381"/>
                <a:gd name="T11" fmla="*/ 26 h 52"/>
                <a:gd name="T12" fmla="*/ 354 w 381"/>
                <a:gd name="T13" fmla="*/ 52 h 52"/>
              </a:gdLst>
              <a:ahLst/>
              <a:cxnLst>
                <a:cxn ang="0">
                  <a:pos x="T0" y="T1"/>
                </a:cxn>
                <a:cxn ang="0">
                  <a:pos x="T2" y="T3"/>
                </a:cxn>
                <a:cxn ang="0">
                  <a:pos x="T4" y="T5"/>
                </a:cxn>
                <a:cxn ang="0">
                  <a:pos x="T6" y="T7"/>
                </a:cxn>
                <a:cxn ang="0">
                  <a:pos x="T8" y="T9"/>
                </a:cxn>
                <a:cxn ang="0">
                  <a:pos x="T10" y="T11"/>
                </a:cxn>
                <a:cxn ang="0">
                  <a:pos x="T12" y="T13"/>
                </a:cxn>
              </a:cxnLst>
              <a:rect l="0" t="0" r="r" b="b"/>
              <a:pathLst>
                <a:path w="381" h="52">
                  <a:moveTo>
                    <a:pt x="354" y="52"/>
                  </a:moveTo>
                  <a:cubicBezTo>
                    <a:pt x="26" y="52"/>
                    <a:pt x="26" y="52"/>
                    <a:pt x="26" y="52"/>
                  </a:cubicBezTo>
                  <a:cubicBezTo>
                    <a:pt x="12" y="52"/>
                    <a:pt x="0" y="41"/>
                    <a:pt x="0" y="26"/>
                  </a:cubicBezTo>
                  <a:cubicBezTo>
                    <a:pt x="0" y="12"/>
                    <a:pt x="12" y="0"/>
                    <a:pt x="26" y="0"/>
                  </a:cubicBezTo>
                  <a:cubicBezTo>
                    <a:pt x="354" y="0"/>
                    <a:pt x="354" y="0"/>
                    <a:pt x="354" y="0"/>
                  </a:cubicBezTo>
                  <a:cubicBezTo>
                    <a:pt x="369" y="0"/>
                    <a:pt x="381" y="12"/>
                    <a:pt x="381" y="26"/>
                  </a:cubicBezTo>
                  <a:cubicBezTo>
                    <a:pt x="381" y="41"/>
                    <a:pt x="369" y="52"/>
                    <a:pt x="354" y="5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99" name="Freeform 17">
              <a:extLst>
                <a:ext uri="{FF2B5EF4-FFF2-40B4-BE49-F238E27FC236}">
                  <a16:creationId xmlns:a16="http://schemas.microsoft.com/office/drawing/2014/main" id="{EB7FF2D7-269B-4688-ADA2-F6D3D586C8CB}"/>
                </a:ext>
              </a:extLst>
            </p:cNvPr>
            <p:cNvSpPr/>
            <p:nvPr/>
          </p:nvSpPr>
          <p:spPr bwMode="auto">
            <a:xfrm>
              <a:off x="1254125" y="18060988"/>
              <a:ext cx="592138" cy="147638"/>
            </a:xfrm>
            <a:custGeom>
              <a:avLst/>
              <a:gdLst>
                <a:gd name="T0" fmla="*/ 123 w 140"/>
                <a:gd name="T1" fmla="*/ 35 h 35"/>
                <a:gd name="T2" fmla="*/ 18 w 140"/>
                <a:gd name="T3" fmla="*/ 35 h 35"/>
                <a:gd name="T4" fmla="*/ 0 w 140"/>
                <a:gd name="T5" fmla="*/ 17 h 35"/>
                <a:gd name="T6" fmla="*/ 18 w 140"/>
                <a:gd name="T7" fmla="*/ 0 h 35"/>
                <a:gd name="T8" fmla="*/ 123 w 140"/>
                <a:gd name="T9" fmla="*/ 0 h 35"/>
                <a:gd name="T10" fmla="*/ 140 w 140"/>
                <a:gd name="T11" fmla="*/ 17 h 35"/>
                <a:gd name="T12" fmla="*/ 123 w 140"/>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140" h="35">
                  <a:moveTo>
                    <a:pt x="123" y="35"/>
                  </a:moveTo>
                  <a:cubicBezTo>
                    <a:pt x="18" y="35"/>
                    <a:pt x="18" y="35"/>
                    <a:pt x="18" y="35"/>
                  </a:cubicBezTo>
                  <a:cubicBezTo>
                    <a:pt x="8" y="35"/>
                    <a:pt x="0" y="27"/>
                    <a:pt x="0" y="17"/>
                  </a:cubicBezTo>
                  <a:cubicBezTo>
                    <a:pt x="0" y="8"/>
                    <a:pt x="8" y="0"/>
                    <a:pt x="18" y="0"/>
                  </a:cubicBezTo>
                  <a:cubicBezTo>
                    <a:pt x="123" y="0"/>
                    <a:pt x="123" y="0"/>
                    <a:pt x="123" y="0"/>
                  </a:cubicBezTo>
                  <a:cubicBezTo>
                    <a:pt x="133" y="0"/>
                    <a:pt x="140" y="8"/>
                    <a:pt x="140" y="17"/>
                  </a:cubicBezTo>
                  <a:cubicBezTo>
                    <a:pt x="140" y="27"/>
                    <a:pt x="133" y="35"/>
                    <a:pt x="123" y="3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100" name="Freeform 18">
              <a:extLst>
                <a:ext uri="{FF2B5EF4-FFF2-40B4-BE49-F238E27FC236}">
                  <a16:creationId xmlns:a16="http://schemas.microsoft.com/office/drawing/2014/main" id="{87182BD2-A37E-41B2-9174-CFEF9103BB13}"/>
                </a:ext>
              </a:extLst>
            </p:cNvPr>
            <p:cNvSpPr/>
            <p:nvPr/>
          </p:nvSpPr>
          <p:spPr bwMode="auto">
            <a:xfrm>
              <a:off x="1198563" y="17806988"/>
              <a:ext cx="706438" cy="147638"/>
            </a:xfrm>
            <a:custGeom>
              <a:avLst/>
              <a:gdLst>
                <a:gd name="T0" fmla="*/ 149 w 167"/>
                <a:gd name="T1" fmla="*/ 35 h 35"/>
                <a:gd name="T2" fmla="*/ 18 w 167"/>
                <a:gd name="T3" fmla="*/ 35 h 35"/>
                <a:gd name="T4" fmla="*/ 0 w 167"/>
                <a:gd name="T5" fmla="*/ 17 h 35"/>
                <a:gd name="T6" fmla="*/ 18 w 167"/>
                <a:gd name="T7" fmla="*/ 0 h 35"/>
                <a:gd name="T8" fmla="*/ 149 w 167"/>
                <a:gd name="T9" fmla="*/ 0 h 35"/>
                <a:gd name="T10" fmla="*/ 167 w 167"/>
                <a:gd name="T11" fmla="*/ 17 h 35"/>
                <a:gd name="T12" fmla="*/ 149 w 167"/>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167" h="35">
                  <a:moveTo>
                    <a:pt x="149" y="35"/>
                  </a:moveTo>
                  <a:cubicBezTo>
                    <a:pt x="18" y="35"/>
                    <a:pt x="18" y="35"/>
                    <a:pt x="18" y="35"/>
                  </a:cubicBezTo>
                  <a:cubicBezTo>
                    <a:pt x="8" y="35"/>
                    <a:pt x="0" y="27"/>
                    <a:pt x="0" y="17"/>
                  </a:cubicBezTo>
                  <a:cubicBezTo>
                    <a:pt x="0" y="8"/>
                    <a:pt x="8" y="0"/>
                    <a:pt x="18" y="0"/>
                  </a:cubicBezTo>
                  <a:cubicBezTo>
                    <a:pt x="149" y="0"/>
                    <a:pt x="149" y="0"/>
                    <a:pt x="149" y="0"/>
                  </a:cubicBezTo>
                  <a:cubicBezTo>
                    <a:pt x="159" y="0"/>
                    <a:pt x="167" y="8"/>
                    <a:pt x="167" y="17"/>
                  </a:cubicBezTo>
                  <a:cubicBezTo>
                    <a:pt x="167" y="27"/>
                    <a:pt x="159" y="35"/>
                    <a:pt x="149" y="3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101" name="Freeform 19">
              <a:extLst>
                <a:ext uri="{FF2B5EF4-FFF2-40B4-BE49-F238E27FC236}">
                  <a16:creationId xmlns:a16="http://schemas.microsoft.com/office/drawing/2014/main" id="{4C59C747-6E15-4ABE-A302-8C3862BF1E9D}"/>
                </a:ext>
              </a:extLst>
            </p:cNvPr>
            <p:cNvSpPr/>
            <p:nvPr/>
          </p:nvSpPr>
          <p:spPr bwMode="auto">
            <a:xfrm>
              <a:off x="1104900" y="17548225"/>
              <a:ext cx="889000" cy="149225"/>
            </a:xfrm>
            <a:custGeom>
              <a:avLst/>
              <a:gdLst>
                <a:gd name="T0" fmla="*/ 193 w 210"/>
                <a:gd name="T1" fmla="*/ 35 h 35"/>
                <a:gd name="T2" fmla="*/ 18 w 210"/>
                <a:gd name="T3" fmla="*/ 35 h 35"/>
                <a:gd name="T4" fmla="*/ 0 w 210"/>
                <a:gd name="T5" fmla="*/ 18 h 35"/>
                <a:gd name="T6" fmla="*/ 18 w 210"/>
                <a:gd name="T7" fmla="*/ 0 h 35"/>
                <a:gd name="T8" fmla="*/ 193 w 210"/>
                <a:gd name="T9" fmla="*/ 0 h 35"/>
                <a:gd name="T10" fmla="*/ 210 w 210"/>
                <a:gd name="T11" fmla="*/ 18 h 35"/>
                <a:gd name="T12" fmla="*/ 193 w 210"/>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210" h="35">
                  <a:moveTo>
                    <a:pt x="193" y="35"/>
                  </a:moveTo>
                  <a:cubicBezTo>
                    <a:pt x="18" y="35"/>
                    <a:pt x="18" y="35"/>
                    <a:pt x="18" y="35"/>
                  </a:cubicBezTo>
                  <a:cubicBezTo>
                    <a:pt x="8" y="35"/>
                    <a:pt x="0" y="28"/>
                    <a:pt x="0" y="18"/>
                  </a:cubicBezTo>
                  <a:cubicBezTo>
                    <a:pt x="0" y="8"/>
                    <a:pt x="8" y="0"/>
                    <a:pt x="18" y="0"/>
                  </a:cubicBezTo>
                  <a:cubicBezTo>
                    <a:pt x="193" y="0"/>
                    <a:pt x="193" y="0"/>
                    <a:pt x="193" y="0"/>
                  </a:cubicBezTo>
                  <a:cubicBezTo>
                    <a:pt x="203" y="0"/>
                    <a:pt x="210" y="8"/>
                    <a:pt x="210" y="18"/>
                  </a:cubicBezTo>
                  <a:cubicBezTo>
                    <a:pt x="210" y="28"/>
                    <a:pt x="203" y="35"/>
                    <a:pt x="193" y="3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102" name="Freeform 20">
              <a:extLst>
                <a:ext uri="{FF2B5EF4-FFF2-40B4-BE49-F238E27FC236}">
                  <a16:creationId xmlns:a16="http://schemas.microsoft.com/office/drawing/2014/main" id="{1815C0B7-4E57-4791-86FE-EEDC3E79D11C}"/>
                </a:ext>
              </a:extLst>
            </p:cNvPr>
            <p:cNvSpPr/>
            <p:nvPr/>
          </p:nvSpPr>
          <p:spPr bwMode="auto">
            <a:xfrm>
              <a:off x="584200" y="17243425"/>
              <a:ext cx="525463" cy="147638"/>
            </a:xfrm>
            <a:custGeom>
              <a:avLst/>
              <a:gdLst>
                <a:gd name="T0" fmla="*/ 106 w 124"/>
                <a:gd name="T1" fmla="*/ 35 h 35"/>
                <a:gd name="T2" fmla="*/ 17 w 124"/>
                <a:gd name="T3" fmla="*/ 35 h 35"/>
                <a:gd name="T4" fmla="*/ 0 w 124"/>
                <a:gd name="T5" fmla="*/ 18 h 35"/>
                <a:gd name="T6" fmla="*/ 17 w 124"/>
                <a:gd name="T7" fmla="*/ 0 h 35"/>
                <a:gd name="T8" fmla="*/ 106 w 124"/>
                <a:gd name="T9" fmla="*/ 0 h 35"/>
                <a:gd name="T10" fmla="*/ 124 w 124"/>
                <a:gd name="T11" fmla="*/ 18 h 35"/>
                <a:gd name="T12" fmla="*/ 106 w 124"/>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124" h="35">
                  <a:moveTo>
                    <a:pt x="106" y="35"/>
                  </a:moveTo>
                  <a:cubicBezTo>
                    <a:pt x="17" y="35"/>
                    <a:pt x="17" y="35"/>
                    <a:pt x="17" y="35"/>
                  </a:cubicBezTo>
                  <a:cubicBezTo>
                    <a:pt x="7" y="35"/>
                    <a:pt x="0" y="27"/>
                    <a:pt x="0" y="18"/>
                  </a:cubicBezTo>
                  <a:cubicBezTo>
                    <a:pt x="0" y="8"/>
                    <a:pt x="7" y="0"/>
                    <a:pt x="17" y="0"/>
                  </a:cubicBezTo>
                  <a:cubicBezTo>
                    <a:pt x="106" y="0"/>
                    <a:pt x="106" y="0"/>
                    <a:pt x="106" y="0"/>
                  </a:cubicBezTo>
                  <a:cubicBezTo>
                    <a:pt x="116" y="0"/>
                    <a:pt x="124" y="8"/>
                    <a:pt x="124" y="18"/>
                  </a:cubicBezTo>
                  <a:cubicBezTo>
                    <a:pt x="124" y="27"/>
                    <a:pt x="116" y="35"/>
                    <a:pt x="106" y="3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103" name="Freeform 21">
              <a:extLst>
                <a:ext uri="{FF2B5EF4-FFF2-40B4-BE49-F238E27FC236}">
                  <a16:creationId xmlns:a16="http://schemas.microsoft.com/office/drawing/2014/main" id="{DDA087AC-CA2E-4F16-B260-3D15558FE4E7}"/>
                </a:ext>
              </a:extLst>
            </p:cNvPr>
            <p:cNvSpPr/>
            <p:nvPr/>
          </p:nvSpPr>
          <p:spPr bwMode="auto">
            <a:xfrm>
              <a:off x="1993900" y="17243425"/>
              <a:ext cx="525463" cy="147638"/>
            </a:xfrm>
            <a:custGeom>
              <a:avLst/>
              <a:gdLst>
                <a:gd name="T0" fmla="*/ 106 w 124"/>
                <a:gd name="T1" fmla="*/ 35 h 35"/>
                <a:gd name="T2" fmla="*/ 17 w 124"/>
                <a:gd name="T3" fmla="*/ 35 h 35"/>
                <a:gd name="T4" fmla="*/ 0 w 124"/>
                <a:gd name="T5" fmla="*/ 18 h 35"/>
                <a:gd name="T6" fmla="*/ 17 w 124"/>
                <a:gd name="T7" fmla="*/ 0 h 35"/>
                <a:gd name="T8" fmla="*/ 106 w 124"/>
                <a:gd name="T9" fmla="*/ 0 h 35"/>
                <a:gd name="T10" fmla="*/ 124 w 124"/>
                <a:gd name="T11" fmla="*/ 18 h 35"/>
                <a:gd name="T12" fmla="*/ 106 w 124"/>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124" h="35">
                  <a:moveTo>
                    <a:pt x="106" y="35"/>
                  </a:moveTo>
                  <a:cubicBezTo>
                    <a:pt x="17" y="35"/>
                    <a:pt x="17" y="35"/>
                    <a:pt x="17" y="35"/>
                  </a:cubicBezTo>
                  <a:cubicBezTo>
                    <a:pt x="8" y="35"/>
                    <a:pt x="0" y="27"/>
                    <a:pt x="0" y="18"/>
                  </a:cubicBezTo>
                  <a:cubicBezTo>
                    <a:pt x="0" y="8"/>
                    <a:pt x="8" y="0"/>
                    <a:pt x="17" y="0"/>
                  </a:cubicBezTo>
                  <a:cubicBezTo>
                    <a:pt x="106" y="0"/>
                    <a:pt x="106" y="0"/>
                    <a:pt x="106" y="0"/>
                  </a:cubicBezTo>
                  <a:cubicBezTo>
                    <a:pt x="116" y="0"/>
                    <a:pt x="124" y="8"/>
                    <a:pt x="124" y="18"/>
                  </a:cubicBezTo>
                  <a:cubicBezTo>
                    <a:pt x="124" y="27"/>
                    <a:pt x="116" y="35"/>
                    <a:pt x="106" y="3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104" name="Freeform 22">
              <a:extLst>
                <a:ext uri="{FF2B5EF4-FFF2-40B4-BE49-F238E27FC236}">
                  <a16:creationId xmlns:a16="http://schemas.microsoft.com/office/drawing/2014/main" id="{8D823A19-D794-4547-9600-28C3B4E4FD51}"/>
                </a:ext>
              </a:extLst>
            </p:cNvPr>
            <p:cNvSpPr/>
            <p:nvPr/>
          </p:nvSpPr>
          <p:spPr bwMode="auto">
            <a:xfrm>
              <a:off x="1833563" y="16603663"/>
              <a:ext cx="431800" cy="423863"/>
            </a:xfrm>
            <a:custGeom>
              <a:avLst/>
              <a:gdLst>
                <a:gd name="T0" fmla="*/ 20 w 102"/>
                <a:gd name="T1" fmla="*/ 100 h 100"/>
                <a:gd name="T2" fmla="*/ 7 w 102"/>
                <a:gd name="T3" fmla="*/ 95 h 100"/>
                <a:gd name="T4" fmla="*/ 7 w 102"/>
                <a:gd name="T5" fmla="*/ 70 h 100"/>
                <a:gd name="T6" fmla="*/ 70 w 102"/>
                <a:gd name="T7" fmla="*/ 7 h 100"/>
                <a:gd name="T8" fmla="*/ 95 w 102"/>
                <a:gd name="T9" fmla="*/ 7 h 100"/>
                <a:gd name="T10" fmla="*/ 95 w 102"/>
                <a:gd name="T11" fmla="*/ 32 h 100"/>
                <a:gd name="T12" fmla="*/ 32 w 102"/>
                <a:gd name="T13" fmla="*/ 95 h 100"/>
                <a:gd name="T14" fmla="*/ 20 w 102"/>
                <a:gd name="T15" fmla="*/ 100 h 1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2" h="100">
                  <a:moveTo>
                    <a:pt x="20" y="100"/>
                  </a:moveTo>
                  <a:cubicBezTo>
                    <a:pt x="15" y="100"/>
                    <a:pt x="11" y="98"/>
                    <a:pt x="7" y="95"/>
                  </a:cubicBezTo>
                  <a:cubicBezTo>
                    <a:pt x="0" y="88"/>
                    <a:pt x="0" y="77"/>
                    <a:pt x="7" y="70"/>
                  </a:cubicBezTo>
                  <a:cubicBezTo>
                    <a:pt x="70" y="7"/>
                    <a:pt x="70" y="7"/>
                    <a:pt x="70" y="7"/>
                  </a:cubicBezTo>
                  <a:cubicBezTo>
                    <a:pt x="77" y="0"/>
                    <a:pt x="88" y="0"/>
                    <a:pt x="95" y="7"/>
                  </a:cubicBezTo>
                  <a:cubicBezTo>
                    <a:pt x="102" y="14"/>
                    <a:pt x="102" y="25"/>
                    <a:pt x="95" y="32"/>
                  </a:cubicBezTo>
                  <a:cubicBezTo>
                    <a:pt x="32" y="95"/>
                    <a:pt x="32" y="95"/>
                    <a:pt x="32" y="95"/>
                  </a:cubicBezTo>
                  <a:cubicBezTo>
                    <a:pt x="28" y="98"/>
                    <a:pt x="24" y="100"/>
                    <a:pt x="20" y="10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105" name="Freeform 23">
              <a:extLst>
                <a:ext uri="{FF2B5EF4-FFF2-40B4-BE49-F238E27FC236}">
                  <a16:creationId xmlns:a16="http://schemas.microsoft.com/office/drawing/2014/main" id="{BD207E09-18AE-42F1-9ACE-52A2E2154397}"/>
                </a:ext>
              </a:extLst>
            </p:cNvPr>
            <p:cNvSpPr/>
            <p:nvPr/>
          </p:nvSpPr>
          <p:spPr bwMode="auto">
            <a:xfrm>
              <a:off x="1477963" y="16349663"/>
              <a:ext cx="147638" cy="525463"/>
            </a:xfrm>
            <a:custGeom>
              <a:avLst/>
              <a:gdLst>
                <a:gd name="T0" fmla="*/ 17 w 35"/>
                <a:gd name="T1" fmla="*/ 124 h 124"/>
                <a:gd name="T2" fmla="*/ 0 w 35"/>
                <a:gd name="T3" fmla="*/ 107 h 124"/>
                <a:gd name="T4" fmla="*/ 0 w 35"/>
                <a:gd name="T5" fmla="*/ 17 h 124"/>
                <a:gd name="T6" fmla="*/ 17 w 35"/>
                <a:gd name="T7" fmla="*/ 0 h 124"/>
                <a:gd name="T8" fmla="*/ 35 w 35"/>
                <a:gd name="T9" fmla="*/ 17 h 124"/>
                <a:gd name="T10" fmla="*/ 35 w 35"/>
                <a:gd name="T11" fmla="*/ 107 h 124"/>
                <a:gd name="T12" fmla="*/ 17 w 35"/>
                <a:gd name="T13" fmla="*/ 124 h 124"/>
              </a:gdLst>
              <a:ahLst/>
              <a:cxnLst>
                <a:cxn ang="0">
                  <a:pos x="T0" y="T1"/>
                </a:cxn>
                <a:cxn ang="0">
                  <a:pos x="T2" y="T3"/>
                </a:cxn>
                <a:cxn ang="0">
                  <a:pos x="T4" y="T5"/>
                </a:cxn>
                <a:cxn ang="0">
                  <a:pos x="T6" y="T7"/>
                </a:cxn>
                <a:cxn ang="0">
                  <a:pos x="T8" y="T9"/>
                </a:cxn>
                <a:cxn ang="0">
                  <a:pos x="T10" y="T11"/>
                </a:cxn>
                <a:cxn ang="0">
                  <a:pos x="T12" y="T13"/>
                </a:cxn>
              </a:cxnLst>
              <a:rect l="0" t="0" r="r" b="b"/>
              <a:pathLst>
                <a:path w="35" h="124">
                  <a:moveTo>
                    <a:pt x="17" y="124"/>
                  </a:moveTo>
                  <a:cubicBezTo>
                    <a:pt x="8" y="124"/>
                    <a:pt x="0" y="116"/>
                    <a:pt x="0" y="107"/>
                  </a:cubicBezTo>
                  <a:cubicBezTo>
                    <a:pt x="0" y="17"/>
                    <a:pt x="0" y="17"/>
                    <a:pt x="0" y="17"/>
                  </a:cubicBezTo>
                  <a:cubicBezTo>
                    <a:pt x="0" y="8"/>
                    <a:pt x="8" y="0"/>
                    <a:pt x="17" y="0"/>
                  </a:cubicBezTo>
                  <a:cubicBezTo>
                    <a:pt x="27" y="0"/>
                    <a:pt x="35" y="8"/>
                    <a:pt x="35" y="17"/>
                  </a:cubicBezTo>
                  <a:cubicBezTo>
                    <a:pt x="35" y="107"/>
                    <a:pt x="35" y="107"/>
                    <a:pt x="35" y="107"/>
                  </a:cubicBezTo>
                  <a:cubicBezTo>
                    <a:pt x="35" y="116"/>
                    <a:pt x="27" y="124"/>
                    <a:pt x="17" y="1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106" name="Freeform 24">
              <a:extLst>
                <a:ext uri="{FF2B5EF4-FFF2-40B4-BE49-F238E27FC236}">
                  <a16:creationId xmlns:a16="http://schemas.microsoft.com/office/drawing/2014/main" id="{0D6C6B9E-DC14-48BD-AB6B-1CE111CD798B}"/>
                </a:ext>
              </a:extLst>
            </p:cNvPr>
            <p:cNvSpPr/>
            <p:nvPr/>
          </p:nvSpPr>
          <p:spPr bwMode="auto">
            <a:xfrm>
              <a:off x="838200" y="16603663"/>
              <a:ext cx="428625" cy="423863"/>
            </a:xfrm>
            <a:custGeom>
              <a:avLst/>
              <a:gdLst>
                <a:gd name="T0" fmla="*/ 82 w 101"/>
                <a:gd name="T1" fmla="*/ 100 h 100"/>
                <a:gd name="T2" fmla="*/ 70 w 101"/>
                <a:gd name="T3" fmla="*/ 95 h 100"/>
                <a:gd name="T4" fmla="*/ 7 w 101"/>
                <a:gd name="T5" fmla="*/ 32 h 100"/>
                <a:gd name="T6" fmla="*/ 7 w 101"/>
                <a:gd name="T7" fmla="*/ 7 h 100"/>
                <a:gd name="T8" fmla="*/ 31 w 101"/>
                <a:gd name="T9" fmla="*/ 7 h 100"/>
                <a:gd name="T10" fmla="*/ 94 w 101"/>
                <a:gd name="T11" fmla="*/ 70 h 100"/>
                <a:gd name="T12" fmla="*/ 94 w 101"/>
                <a:gd name="T13" fmla="*/ 95 h 100"/>
                <a:gd name="T14" fmla="*/ 82 w 101"/>
                <a:gd name="T15" fmla="*/ 100 h 1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1" h="100">
                  <a:moveTo>
                    <a:pt x="82" y="100"/>
                  </a:moveTo>
                  <a:cubicBezTo>
                    <a:pt x="77" y="100"/>
                    <a:pt x="73" y="98"/>
                    <a:pt x="70" y="95"/>
                  </a:cubicBezTo>
                  <a:cubicBezTo>
                    <a:pt x="7" y="32"/>
                    <a:pt x="7" y="32"/>
                    <a:pt x="7" y="32"/>
                  </a:cubicBezTo>
                  <a:cubicBezTo>
                    <a:pt x="0" y="25"/>
                    <a:pt x="0" y="14"/>
                    <a:pt x="7" y="7"/>
                  </a:cubicBezTo>
                  <a:cubicBezTo>
                    <a:pt x="13" y="0"/>
                    <a:pt x="24" y="0"/>
                    <a:pt x="31" y="7"/>
                  </a:cubicBezTo>
                  <a:cubicBezTo>
                    <a:pt x="94" y="70"/>
                    <a:pt x="94" y="70"/>
                    <a:pt x="94" y="70"/>
                  </a:cubicBezTo>
                  <a:cubicBezTo>
                    <a:pt x="101" y="77"/>
                    <a:pt x="101" y="88"/>
                    <a:pt x="94" y="95"/>
                  </a:cubicBezTo>
                  <a:cubicBezTo>
                    <a:pt x="91" y="98"/>
                    <a:pt x="86" y="100"/>
                    <a:pt x="82" y="10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grpSp>
      <p:grpSp>
        <p:nvGrpSpPr>
          <p:cNvPr id="107" name="组合 106">
            <a:extLst>
              <a:ext uri="{FF2B5EF4-FFF2-40B4-BE49-F238E27FC236}">
                <a16:creationId xmlns:a16="http://schemas.microsoft.com/office/drawing/2014/main" id="{67176408-EFFA-4ACA-9AE6-B1D6B896C40F}"/>
              </a:ext>
            </a:extLst>
          </p:cNvPr>
          <p:cNvGrpSpPr/>
          <p:nvPr/>
        </p:nvGrpSpPr>
        <p:grpSpPr>
          <a:xfrm>
            <a:off x="3010663" y="4122425"/>
            <a:ext cx="396185" cy="565304"/>
            <a:chOff x="33337500" y="3175"/>
            <a:chExt cx="2930525" cy="4181475"/>
          </a:xfrm>
          <a:solidFill>
            <a:srgbClr val="03445A"/>
          </a:solidFill>
        </p:grpSpPr>
        <p:sp>
          <p:nvSpPr>
            <p:cNvPr id="108" name="Freeform 25">
              <a:extLst>
                <a:ext uri="{FF2B5EF4-FFF2-40B4-BE49-F238E27FC236}">
                  <a16:creationId xmlns:a16="http://schemas.microsoft.com/office/drawing/2014/main" id="{C0B78590-E3B9-45CF-A5A7-E3E64DD5A0D4}"/>
                </a:ext>
              </a:extLst>
            </p:cNvPr>
            <p:cNvSpPr/>
            <p:nvPr/>
          </p:nvSpPr>
          <p:spPr bwMode="auto">
            <a:xfrm>
              <a:off x="35061525" y="2049463"/>
              <a:ext cx="1163638" cy="2033588"/>
            </a:xfrm>
            <a:custGeom>
              <a:avLst/>
              <a:gdLst>
                <a:gd name="T0" fmla="*/ 64 w 275"/>
                <a:gd name="T1" fmla="*/ 480 h 480"/>
                <a:gd name="T2" fmla="*/ 275 w 275"/>
                <a:gd name="T3" fmla="*/ 421 h 480"/>
                <a:gd name="T4" fmla="*/ 258 w 275"/>
                <a:gd name="T5" fmla="*/ 163 h 480"/>
                <a:gd name="T6" fmla="*/ 135 w 275"/>
                <a:gd name="T7" fmla="*/ 52 h 480"/>
                <a:gd name="T8" fmla="*/ 36 w 275"/>
                <a:gd name="T9" fmla="*/ 0 h 480"/>
                <a:gd name="T10" fmla="*/ 0 w 275"/>
                <a:gd name="T11" fmla="*/ 26 h 480"/>
                <a:gd name="T12" fmla="*/ 64 w 275"/>
                <a:gd name="T13" fmla="*/ 480 h 480"/>
              </a:gdLst>
              <a:ahLst/>
              <a:cxnLst>
                <a:cxn ang="0">
                  <a:pos x="T0" y="T1"/>
                </a:cxn>
                <a:cxn ang="0">
                  <a:pos x="T2" y="T3"/>
                </a:cxn>
                <a:cxn ang="0">
                  <a:pos x="T4" y="T5"/>
                </a:cxn>
                <a:cxn ang="0">
                  <a:pos x="T6" y="T7"/>
                </a:cxn>
                <a:cxn ang="0">
                  <a:pos x="T8" y="T9"/>
                </a:cxn>
                <a:cxn ang="0">
                  <a:pos x="T10" y="T11"/>
                </a:cxn>
                <a:cxn ang="0">
                  <a:pos x="T12" y="T13"/>
                </a:cxn>
              </a:cxnLst>
              <a:rect l="0" t="0" r="r" b="b"/>
              <a:pathLst>
                <a:path w="275" h="480">
                  <a:moveTo>
                    <a:pt x="64" y="480"/>
                  </a:moveTo>
                  <a:cubicBezTo>
                    <a:pt x="196" y="460"/>
                    <a:pt x="275" y="421"/>
                    <a:pt x="275" y="421"/>
                  </a:cubicBezTo>
                  <a:cubicBezTo>
                    <a:pt x="275" y="421"/>
                    <a:pt x="268" y="194"/>
                    <a:pt x="258" y="163"/>
                  </a:cubicBezTo>
                  <a:cubicBezTo>
                    <a:pt x="248" y="133"/>
                    <a:pt x="173" y="76"/>
                    <a:pt x="135" y="52"/>
                  </a:cubicBezTo>
                  <a:cubicBezTo>
                    <a:pt x="98" y="29"/>
                    <a:pt x="36" y="0"/>
                    <a:pt x="36" y="0"/>
                  </a:cubicBezTo>
                  <a:cubicBezTo>
                    <a:pt x="36" y="0"/>
                    <a:pt x="21" y="13"/>
                    <a:pt x="0" y="26"/>
                  </a:cubicBezTo>
                  <a:lnTo>
                    <a:pt x="64" y="48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109" name="Freeform 26">
              <a:extLst>
                <a:ext uri="{FF2B5EF4-FFF2-40B4-BE49-F238E27FC236}">
                  <a16:creationId xmlns:a16="http://schemas.microsoft.com/office/drawing/2014/main" id="{29D13BD0-43CC-458D-AFB5-EA7C328CB5A1}"/>
                </a:ext>
              </a:extLst>
            </p:cNvPr>
            <p:cNvSpPr/>
            <p:nvPr/>
          </p:nvSpPr>
          <p:spPr bwMode="auto">
            <a:xfrm>
              <a:off x="34378900" y="2189163"/>
              <a:ext cx="263525" cy="1931988"/>
            </a:xfrm>
            <a:custGeom>
              <a:avLst/>
              <a:gdLst>
                <a:gd name="T0" fmla="*/ 0 w 62"/>
                <a:gd name="T1" fmla="*/ 453 h 456"/>
                <a:gd name="T2" fmla="*/ 28 w 62"/>
                <a:gd name="T3" fmla="*/ 456 h 456"/>
                <a:gd name="T4" fmla="*/ 62 w 62"/>
                <a:gd name="T5" fmla="*/ 7 h 456"/>
                <a:gd name="T6" fmla="*/ 48 w 62"/>
                <a:gd name="T7" fmla="*/ 0 h 456"/>
                <a:gd name="T8" fmla="*/ 0 w 62"/>
                <a:gd name="T9" fmla="*/ 453 h 456"/>
              </a:gdLst>
              <a:ahLst/>
              <a:cxnLst>
                <a:cxn ang="0">
                  <a:pos x="T0" y="T1"/>
                </a:cxn>
                <a:cxn ang="0">
                  <a:pos x="T2" y="T3"/>
                </a:cxn>
                <a:cxn ang="0">
                  <a:pos x="T4" y="T5"/>
                </a:cxn>
                <a:cxn ang="0">
                  <a:pos x="T6" y="T7"/>
                </a:cxn>
                <a:cxn ang="0">
                  <a:pos x="T8" y="T9"/>
                </a:cxn>
              </a:cxnLst>
              <a:rect l="0" t="0" r="r" b="b"/>
              <a:pathLst>
                <a:path w="62" h="456">
                  <a:moveTo>
                    <a:pt x="0" y="453"/>
                  </a:moveTo>
                  <a:cubicBezTo>
                    <a:pt x="9" y="454"/>
                    <a:pt x="18" y="455"/>
                    <a:pt x="28" y="456"/>
                  </a:cubicBezTo>
                  <a:cubicBezTo>
                    <a:pt x="62" y="7"/>
                    <a:pt x="62" y="7"/>
                    <a:pt x="62" y="7"/>
                  </a:cubicBezTo>
                  <a:cubicBezTo>
                    <a:pt x="57" y="5"/>
                    <a:pt x="53" y="3"/>
                    <a:pt x="48" y="0"/>
                  </a:cubicBezTo>
                  <a:lnTo>
                    <a:pt x="0" y="45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110" name="Freeform 27">
              <a:extLst>
                <a:ext uri="{FF2B5EF4-FFF2-40B4-BE49-F238E27FC236}">
                  <a16:creationId xmlns:a16="http://schemas.microsoft.com/office/drawing/2014/main" id="{8AD4AA6B-9249-4A2A-BBBA-E35853151385}"/>
                </a:ext>
              </a:extLst>
            </p:cNvPr>
            <p:cNvSpPr/>
            <p:nvPr/>
          </p:nvSpPr>
          <p:spPr bwMode="auto">
            <a:xfrm>
              <a:off x="33396238" y="2032000"/>
              <a:ext cx="1127125" cy="2058988"/>
            </a:xfrm>
            <a:custGeom>
              <a:avLst/>
              <a:gdLst>
                <a:gd name="T0" fmla="*/ 266 w 266"/>
                <a:gd name="T1" fmla="*/ 27 h 486"/>
                <a:gd name="T2" fmla="*/ 235 w 266"/>
                <a:gd name="T3" fmla="*/ 0 h 486"/>
                <a:gd name="T4" fmla="*/ 67 w 266"/>
                <a:gd name="T5" fmla="*/ 101 h 486"/>
                <a:gd name="T6" fmla="*/ 7 w 266"/>
                <a:gd name="T7" fmla="*/ 235 h 486"/>
                <a:gd name="T8" fmla="*/ 0 w 266"/>
                <a:gd name="T9" fmla="*/ 428 h 486"/>
                <a:gd name="T10" fmla="*/ 201 w 266"/>
                <a:gd name="T11" fmla="*/ 486 h 486"/>
                <a:gd name="T12" fmla="*/ 266 w 266"/>
                <a:gd name="T13" fmla="*/ 27 h 486"/>
              </a:gdLst>
              <a:ahLst/>
              <a:cxnLst>
                <a:cxn ang="0">
                  <a:pos x="T0" y="T1"/>
                </a:cxn>
                <a:cxn ang="0">
                  <a:pos x="T2" y="T3"/>
                </a:cxn>
                <a:cxn ang="0">
                  <a:pos x="T4" y="T5"/>
                </a:cxn>
                <a:cxn ang="0">
                  <a:pos x="T6" y="T7"/>
                </a:cxn>
                <a:cxn ang="0">
                  <a:pos x="T8" y="T9"/>
                </a:cxn>
                <a:cxn ang="0">
                  <a:pos x="T10" y="T11"/>
                </a:cxn>
                <a:cxn ang="0">
                  <a:pos x="T12" y="T13"/>
                </a:cxn>
              </a:cxnLst>
              <a:rect l="0" t="0" r="r" b="b"/>
              <a:pathLst>
                <a:path w="266" h="486">
                  <a:moveTo>
                    <a:pt x="266" y="27"/>
                  </a:moveTo>
                  <a:cubicBezTo>
                    <a:pt x="248" y="14"/>
                    <a:pt x="235" y="0"/>
                    <a:pt x="235" y="0"/>
                  </a:cubicBezTo>
                  <a:cubicBezTo>
                    <a:pt x="235" y="0"/>
                    <a:pt x="91" y="70"/>
                    <a:pt x="67" y="101"/>
                  </a:cubicBezTo>
                  <a:cubicBezTo>
                    <a:pt x="43" y="131"/>
                    <a:pt x="9" y="156"/>
                    <a:pt x="7" y="235"/>
                  </a:cubicBezTo>
                  <a:cubicBezTo>
                    <a:pt x="5" y="315"/>
                    <a:pt x="0" y="428"/>
                    <a:pt x="0" y="428"/>
                  </a:cubicBezTo>
                  <a:cubicBezTo>
                    <a:pt x="0" y="428"/>
                    <a:pt x="83" y="467"/>
                    <a:pt x="201" y="486"/>
                  </a:cubicBezTo>
                  <a:lnTo>
                    <a:pt x="266" y="2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111" name="Freeform 28">
              <a:extLst>
                <a:ext uri="{FF2B5EF4-FFF2-40B4-BE49-F238E27FC236}">
                  <a16:creationId xmlns:a16="http://schemas.microsoft.com/office/drawing/2014/main" id="{E590CB2A-36E0-42B3-9EEE-ACF8AA7675DB}"/>
                </a:ext>
              </a:extLst>
            </p:cNvPr>
            <p:cNvSpPr/>
            <p:nvPr/>
          </p:nvSpPr>
          <p:spPr bwMode="auto">
            <a:xfrm>
              <a:off x="34947225" y="2197100"/>
              <a:ext cx="254000" cy="1914525"/>
            </a:xfrm>
            <a:custGeom>
              <a:avLst/>
              <a:gdLst>
                <a:gd name="T0" fmla="*/ 12 w 60"/>
                <a:gd name="T1" fmla="*/ 0 h 452"/>
                <a:gd name="T2" fmla="*/ 0 w 60"/>
                <a:gd name="T3" fmla="*/ 6 h 452"/>
                <a:gd name="T4" fmla="*/ 36 w 60"/>
                <a:gd name="T5" fmla="*/ 452 h 452"/>
                <a:gd name="T6" fmla="*/ 60 w 60"/>
                <a:gd name="T7" fmla="*/ 450 h 452"/>
                <a:gd name="T8" fmla="*/ 12 w 60"/>
                <a:gd name="T9" fmla="*/ 0 h 452"/>
              </a:gdLst>
              <a:ahLst/>
              <a:cxnLst>
                <a:cxn ang="0">
                  <a:pos x="T0" y="T1"/>
                </a:cxn>
                <a:cxn ang="0">
                  <a:pos x="T2" y="T3"/>
                </a:cxn>
                <a:cxn ang="0">
                  <a:pos x="T4" y="T5"/>
                </a:cxn>
                <a:cxn ang="0">
                  <a:pos x="T6" y="T7"/>
                </a:cxn>
                <a:cxn ang="0">
                  <a:pos x="T8" y="T9"/>
                </a:cxn>
              </a:cxnLst>
              <a:rect l="0" t="0" r="r" b="b"/>
              <a:pathLst>
                <a:path w="60" h="452">
                  <a:moveTo>
                    <a:pt x="12" y="0"/>
                  </a:moveTo>
                  <a:cubicBezTo>
                    <a:pt x="8" y="2"/>
                    <a:pt x="4" y="4"/>
                    <a:pt x="0" y="6"/>
                  </a:cubicBezTo>
                  <a:cubicBezTo>
                    <a:pt x="36" y="452"/>
                    <a:pt x="36" y="452"/>
                    <a:pt x="36" y="452"/>
                  </a:cubicBezTo>
                  <a:cubicBezTo>
                    <a:pt x="44" y="452"/>
                    <a:pt x="52" y="451"/>
                    <a:pt x="60" y="450"/>
                  </a:cubicBezTo>
                  <a:lnTo>
                    <a:pt x="12"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112" name="Freeform 29">
              <a:extLst>
                <a:ext uri="{FF2B5EF4-FFF2-40B4-BE49-F238E27FC236}">
                  <a16:creationId xmlns:a16="http://schemas.microsoft.com/office/drawing/2014/main" id="{A55123B9-424C-41DC-B367-5074525333BA}"/>
                </a:ext>
              </a:extLst>
            </p:cNvPr>
            <p:cNvSpPr/>
            <p:nvPr/>
          </p:nvSpPr>
          <p:spPr bwMode="auto">
            <a:xfrm>
              <a:off x="33337500" y="1981200"/>
              <a:ext cx="2930525" cy="2203450"/>
            </a:xfrm>
            <a:custGeom>
              <a:avLst/>
              <a:gdLst>
                <a:gd name="T0" fmla="*/ 692 w 692"/>
                <a:gd name="T1" fmla="*/ 438 h 520"/>
                <a:gd name="T2" fmla="*/ 681 w 692"/>
                <a:gd name="T3" fmla="*/ 209 h 520"/>
                <a:gd name="T4" fmla="*/ 593 w 692"/>
                <a:gd name="T5" fmla="*/ 86 h 520"/>
                <a:gd name="T6" fmla="*/ 550 w 692"/>
                <a:gd name="T7" fmla="*/ 62 h 520"/>
                <a:gd name="T8" fmla="*/ 456 w 692"/>
                <a:gd name="T9" fmla="*/ 4 h 520"/>
                <a:gd name="T10" fmla="*/ 452 w 692"/>
                <a:gd name="T11" fmla="*/ 0 h 520"/>
                <a:gd name="T12" fmla="*/ 447 w 692"/>
                <a:gd name="T13" fmla="*/ 0 h 520"/>
                <a:gd name="T14" fmla="*/ 424 w 692"/>
                <a:gd name="T15" fmla="*/ 24 h 520"/>
                <a:gd name="T16" fmla="*/ 442 w 692"/>
                <a:gd name="T17" fmla="*/ 24 h 520"/>
                <a:gd name="T18" fmla="*/ 539 w 692"/>
                <a:gd name="T19" fmla="*/ 84 h 520"/>
                <a:gd name="T20" fmla="*/ 580 w 692"/>
                <a:gd name="T21" fmla="*/ 106 h 520"/>
                <a:gd name="T22" fmla="*/ 657 w 692"/>
                <a:gd name="T23" fmla="*/ 211 h 520"/>
                <a:gd name="T24" fmla="*/ 667 w 692"/>
                <a:gd name="T25" fmla="*/ 430 h 520"/>
                <a:gd name="T26" fmla="*/ 343 w 692"/>
                <a:gd name="T27" fmla="*/ 496 h 520"/>
                <a:gd name="T28" fmla="*/ 25 w 692"/>
                <a:gd name="T29" fmla="*/ 431 h 520"/>
                <a:gd name="T30" fmla="*/ 36 w 692"/>
                <a:gd name="T31" fmla="*/ 211 h 520"/>
                <a:gd name="T32" fmla="*/ 112 w 692"/>
                <a:gd name="T33" fmla="*/ 106 h 520"/>
                <a:gd name="T34" fmla="*/ 154 w 692"/>
                <a:gd name="T35" fmla="*/ 84 h 520"/>
                <a:gd name="T36" fmla="*/ 251 w 692"/>
                <a:gd name="T37" fmla="*/ 24 h 520"/>
                <a:gd name="T38" fmla="*/ 260 w 692"/>
                <a:gd name="T39" fmla="*/ 24 h 520"/>
                <a:gd name="T40" fmla="*/ 241 w 692"/>
                <a:gd name="T41" fmla="*/ 0 h 520"/>
                <a:gd name="T42" fmla="*/ 240 w 692"/>
                <a:gd name="T43" fmla="*/ 0 h 520"/>
                <a:gd name="T44" fmla="*/ 237 w 692"/>
                <a:gd name="T45" fmla="*/ 4 h 520"/>
                <a:gd name="T46" fmla="*/ 142 w 692"/>
                <a:gd name="T47" fmla="*/ 62 h 520"/>
                <a:gd name="T48" fmla="*/ 100 w 692"/>
                <a:gd name="T49" fmla="*/ 86 h 520"/>
                <a:gd name="T50" fmla="*/ 12 w 692"/>
                <a:gd name="T51" fmla="*/ 209 h 520"/>
                <a:gd name="T52" fmla="*/ 1 w 692"/>
                <a:gd name="T53" fmla="*/ 438 h 520"/>
                <a:gd name="T54" fmla="*/ 0 w 692"/>
                <a:gd name="T55" fmla="*/ 446 h 520"/>
                <a:gd name="T56" fmla="*/ 8 w 692"/>
                <a:gd name="T57" fmla="*/ 449 h 520"/>
                <a:gd name="T58" fmla="*/ 343 w 692"/>
                <a:gd name="T59" fmla="*/ 520 h 520"/>
                <a:gd name="T60" fmla="*/ 685 w 692"/>
                <a:gd name="T61" fmla="*/ 449 h 520"/>
                <a:gd name="T62" fmla="*/ 692 w 692"/>
                <a:gd name="T63" fmla="*/ 446 h 520"/>
                <a:gd name="T64" fmla="*/ 692 w 692"/>
                <a:gd name="T65" fmla="*/ 438 h 5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92" h="520">
                  <a:moveTo>
                    <a:pt x="692" y="438"/>
                  </a:moveTo>
                  <a:cubicBezTo>
                    <a:pt x="692" y="436"/>
                    <a:pt x="685" y="268"/>
                    <a:pt x="681" y="209"/>
                  </a:cubicBezTo>
                  <a:cubicBezTo>
                    <a:pt x="677" y="137"/>
                    <a:pt x="614" y="99"/>
                    <a:pt x="593" y="86"/>
                  </a:cubicBezTo>
                  <a:cubicBezTo>
                    <a:pt x="582" y="80"/>
                    <a:pt x="567" y="72"/>
                    <a:pt x="550" y="62"/>
                  </a:cubicBezTo>
                  <a:cubicBezTo>
                    <a:pt x="516" y="44"/>
                    <a:pt x="469" y="19"/>
                    <a:pt x="456" y="4"/>
                  </a:cubicBezTo>
                  <a:cubicBezTo>
                    <a:pt x="452" y="0"/>
                    <a:pt x="452" y="0"/>
                    <a:pt x="452" y="0"/>
                  </a:cubicBezTo>
                  <a:cubicBezTo>
                    <a:pt x="447" y="0"/>
                    <a:pt x="447" y="0"/>
                    <a:pt x="447" y="0"/>
                  </a:cubicBezTo>
                  <a:cubicBezTo>
                    <a:pt x="441" y="7"/>
                    <a:pt x="433" y="16"/>
                    <a:pt x="424" y="24"/>
                  </a:cubicBezTo>
                  <a:cubicBezTo>
                    <a:pt x="442" y="24"/>
                    <a:pt x="442" y="24"/>
                    <a:pt x="442" y="24"/>
                  </a:cubicBezTo>
                  <a:cubicBezTo>
                    <a:pt x="460" y="42"/>
                    <a:pt x="502" y="64"/>
                    <a:pt x="539" y="84"/>
                  </a:cubicBezTo>
                  <a:cubicBezTo>
                    <a:pt x="555" y="92"/>
                    <a:pt x="570" y="100"/>
                    <a:pt x="580" y="106"/>
                  </a:cubicBezTo>
                  <a:cubicBezTo>
                    <a:pt x="612" y="126"/>
                    <a:pt x="654" y="158"/>
                    <a:pt x="657" y="211"/>
                  </a:cubicBezTo>
                  <a:cubicBezTo>
                    <a:pt x="660" y="262"/>
                    <a:pt x="666" y="396"/>
                    <a:pt x="667" y="430"/>
                  </a:cubicBezTo>
                  <a:cubicBezTo>
                    <a:pt x="634" y="444"/>
                    <a:pt x="496" y="496"/>
                    <a:pt x="343" y="496"/>
                  </a:cubicBezTo>
                  <a:cubicBezTo>
                    <a:pt x="190" y="496"/>
                    <a:pt x="57" y="444"/>
                    <a:pt x="25" y="431"/>
                  </a:cubicBezTo>
                  <a:cubicBezTo>
                    <a:pt x="27" y="396"/>
                    <a:pt x="32" y="262"/>
                    <a:pt x="36" y="211"/>
                  </a:cubicBezTo>
                  <a:cubicBezTo>
                    <a:pt x="39" y="158"/>
                    <a:pt x="81" y="126"/>
                    <a:pt x="112" y="106"/>
                  </a:cubicBezTo>
                  <a:cubicBezTo>
                    <a:pt x="122" y="100"/>
                    <a:pt x="137" y="92"/>
                    <a:pt x="154" y="84"/>
                  </a:cubicBezTo>
                  <a:cubicBezTo>
                    <a:pt x="191" y="64"/>
                    <a:pt x="232" y="42"/>
                    <a:pt x="251" y="24"/>
                  </a:cubicBezTo>
                  <a:cubicBezTo>
                    <a:pt x="260" y="24"/>
                    <a:pt x="260" y="24"/>
                    <a:pt x="260" y="24"/>
                  </a:cubicBezTo>
                  <a:cubicBezTo>
                    <a:pt x="253" y="17"/>
                    <a:pt x="247" y="9"/>
                    <a:pt x="241" y="0"/>
                  </a:cubicBezTo>
                  <a:cubicBezTo>
                    <a:pt x="240" y="0"/>
                    <a:pt x="240" y="0"/>
                    <a:pt x="240" y="0"/>
                  </a:cubicBezTo>
                  <a:cubicBezTo>
                    <a:pt x="237" y="4"/>
                    <a:pt x="237" y="4"/>
                    <a:pt x="237" y="4"/>
                  </a:cubicBezTo>
                  <a:cubicBezTo>
                    <a:pt x="223" y="19"/>
                    <a:pt x="177" y="44"/>
                    <a:pt x="142" y="62"/>
                  </a:cubicBezTo>
                  <a:cubicBezTo>
                    <a:pt x="125" y="72"/>
                    <a:pt x="110" y="80"/>
                    <a:pt x="100" y="86"/>
                  </a:cubicBezTo>
                  <a:cubicBezTo>
                    <a:pt x="79" y="99"/>
                    <a:pt x="16" y="137"/>
                    <a:pt x="12" y="209"/>
                  </a:cubicBezTo>
                  <a:cubicBezTo>
                    <a:pt x="8" y="268"/>
                    <a:pt x="1" y="436"/>
                    <a:pt x="1" y="438"/>
                  </a:cubicBezTo>
                  <a:cubicBezTo>
                    <a:pt x="0" y="446"/>
                    <a:pt x="0" y="446"/>
                    <a:pt x="0" y="446"/>
                  </a:cubicBezTo>
                  <a:cubicBezTo>
                    <a:pt x="8" y="449"/>
                    <a:pt x="8" y="449"/>
                    <a:pt x="8" y="449"/>
                  </a:cubicBezTo>
                  <a:cubicBezTo>
                    <a:pt x="14" y="452"/>
                    <a:pt x="163" y="520"/>
                    <a:pt x="343" y="520"/>
                  </a:cubicBezTo>
                  <a:cubicBezTo>
                    <a:pt x="522" y="520"/>
                    <a:pt x="678" y="452"/>
                    <a:pt x="685" y="449"/>
                  </a:cubicBezTo>
                  <a:cubicBezTo>
                    <a:pt x="692" y="446"/>
                    <a:pt x="692" y="446"/>
                    <a:pt x="692" y="446"/>
                  </a:cubicBezTo>
                  <a:lnTo>
                    <a:pt x="692" y="43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113" name="Freeform 30">
              <a:extLst>
                <a:ext uri="{FF2B5EF4-FFF2-40B4-BE49-F238E27FC236}">
                  <a16:creationId xmlns:a16="http://schemas.microsoft.com/office/drawing/2014/main" id="{0181D5E2-7803-4904-B8C6-A8253788EAC6}"/>
                </a:ext>
              </a:extLst>
            </p:cNvPr>
            <p:cNvSpPr/>
            <p:nvPr/>
          </p:nvSpPr>
          <p:spPr bwMode="auto">
            <a:xfrm>
              <a:off x="33951863" y="1265238"/>
              <a:ext cx="258763" cy="482600"/>
            </a:xfrm>
            <a:custGeom>
              <a:avLst/>
              <a:gdLst>
                <a:gd name="T0" fmla="*/ 40 w 61"/>
                <a:gd name="T1" fmla="*/ 7 h 114"/>
                <a:gd name="T2" fmla="*/ 5 w 61"/>
                <a:gd name="T3" fmla="*/ 14 h 114"/>
                <a:gd name="T4" fmla="*/ 17 w 61"/>
                <a:gd name="T5" fmla="*/ 69 h 114"/>
                <a:gd name="T6" fmla="*/ 35 w 61"/>
                <a:gd name="T7" fmla="*/ 93 h 114"/>
                <a:gd name="T8" fmla="*/ 54 w 61"/>
                <a:gd name="T9" fmla="*/ 98 h 114"/>
                <a:gd name="T10" fmla="*/ 40 w 61"/>
                <a:gd name="T11" fmla="*/ 7 h 114"/>
              </a:gdLst>
              <a:ahLst/>
              <a:cxnLst>
                <a:cxn ang="0">
                  <a:pos x="T0" y="T1"/>
                </a:cxn>
                <a:cxn ang="0">
                  <a:pos x="T2" y="T3"/>
                </a:cxn>
                <a:cxn ang="0">
                  <a:pos x="T4" y="T5"/>
                </a:cxn>
                <a:cxn ang="0">
                  <a:pos x="T6" y="T7"/>
                </a:cxn>
                <a:cxn ang="0">
                  <a:pos x="T8" y="T9"/>
                </a:cxn>
                <a:cxn ang="0">
                  <a:pos x="T10" y="T11"/>
                </a:cxn>
              </a:cxnLst>
              <a:rect l="0" t="0" r="r" b="b"/>
              <a:pathLst>
                <a:path w="61" h="114">
                  <a:moveTo>
                    <a:pt x="40" y="7"/>
                  </a:moveTo>
                  <a:cubicBezTo>
                    <a:pt x="29" y="0"/>
                    <a:pt x="12" y="0"/>
                    <a:pt x="5" y="14"/>
                  </a:cubicBezTo>
                  <a:cubicBezTo>
                    <a:pt x="0" y="25"/>
                    <a:pt x="7" y="54"/>
                    <a:pt x="17" y="69"/>
                  </a:cubicBezTo>
                  <a:cubicBezTo>
                    <a:pt x="26" y="83"/>
                    <a:pt x="33" y="88"/>
                    <a:pt x="35" y="93"/>
                  </a:cubicBezTo>
                  <a:cubicBezTo>
                    <a:pt x="37" y="100"/>
                    <a:pt x="48" y="114"/>
                    <a:pt x="54" y="98"/>
                  </a:cubicBezTo>
                  <a:cubicBezTo>
                    <a:pt x="61" y="81"/>
                    <a:pt x="40" y="7"/>
                    <a:pt x="40"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114" name="Freeform 31">
              <a:extLst>
                <a:ext uri="{FF2B5EF4-FFF2-40B4-BE49-F238E27FC236}">
                  <a16:creationId xmlns:a16="http://schemas.microsoft.com/office/drawing/2014/main" id="{3CF29594-AE24-4575-B634-E2BFDD17025C}"/>
                </a:ext>
              </a:extLst>
            </p:cNvPr>
            <p:cNvSpPr/>
            <p:nvPr/>
          </p:nvSpPr>
          <p:spPr bwMode="auto">
            <a:xfrm>
              <a:off x="35399663" y="1252538"/>
              <a:ext cx="258763" cy="482600"/>
            </a:xfrm>
            <a:custGeom>
              <a:avLst/>
              <a:gdLst>
                <a:gd name="T0" fmla="*/ 21 w 61"/>
                <a:gd name="T1" fmla="*/ 7 h 114"/>
                <a:gd name="T2" fmla="*/ 56 w 61"/>
                <a:gd name="T3" fmla="*/ 14 h 114"/>
                <a:gd name="T4" fmla="*/ 44 w 61"/>
                <a:gd name="T5" fmla="*/ 69 h 114"/>
                <a:gd name="T6" fmla="*/ 26 w 61"/>
                <a:gd name="T7" fmla="*/ 93 h 114"/>
                <a:gd name="T8" fmla="*/ 6 w 61"/>
                <a:gd name="T9" fmla="*/ 97 h 114"/>
                <a:gd name="T10" fmla="*/ 21 w 61"/>
                <a:gd name="T11" fmla="*/ 7 h 114"/>
              </a:gdLst>
              <a:ahLst/>
              <a:cxnLst>
                <a:cxn ang="0">
                  <a:pos x="T0" y="T1"/>
                </a:cxn>
                <a:cxn ang="0">
                  <a:pos x="T2" y="T3"/>
                </a:cxn>
                <a:cxn ang="0">
                  <a:pos x="T4" y="T5"/>
                </a:cxn>
                <a:cxn ang="0">
                  <a:pos x="T6" y="T7"/>
                </a:cxn>
                <a:cxn ang="0">
                  <a:pos x="T8" y="T9"/>
                </a:cxn>
                <a:cxn ang="0">
                  <a:pos x="T10" y="T11"/>
                </a:cxn>
              </a:cxnLst>
              <a:rect l="0" t="0" r="r" b="b"/>
              <a:pathLst>
                <a:path w="61" h="114">
                  <a:moveTo>
                    <a:pt x="21" y="7"/>
                  </a:moveTo>
                  <a:cubicBezTo>
                    <a:pt x="32" y="0"/>
                    <a:pt x="49" y="0"/>
                    <a:pt x="56" y="14"/>
                  </a:cubicBezTo>
                  <a:cubicBezTo>
                    <a:pt x="61" y="25"/>
                    <a:pt x="54" y="54"/>
                    <a:pt x="44" y="69"/>
                  </a:cubicBezTo>
                  <a:cubicBezTo>
                    <a:pt x="35" y="82"/>
                    <a:pt x="28" y="88"/>
                    <a:pt x="26" y="93"/>
                  </a:cubicBezTo>
                  <a:cubicBezTo>
                    <a:pt x="23" y="100"/>
                    <a:pt x="13" y="114"/>
                    <a:pt x="6" y="97"/>
                  </a:cubicBezTo>
                  <a:cubicBezTo>
                    <a:pt x="0" y="81"/>
                    <a:pt x="21" y="7"/>
                    <a:pt x="21"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115" name="Freeform 32">
              <a:extLst>
                <a:ext uri="{FF2B5EF4-FFF2-40B4-BE49-F238E27FC236}">
                  <a16:creationId xmlns:a16="http://schemas.microsoft.com/office/drawing/2014/main" id="{8C5F10DC-5F71-46D1-96E5-C2C73DF22B11}"/>
                </a:ext>
              </a:extLst>
            </p:cNvPr>
            <p:cNvSpPr/>
            <p:nvPr/>
          </p:nvSpPr>
          <p:spPr bwMode="auto">
            <a:xfrm>
              <a:off x="33977263" y="815975"/>
              <a:ext cx="1630363" cy="1495425"/>
            </a:xfrm>
            <a:custGeom>
              <a:avLst/>
              <a:gdLst>
                <a:gd name="T0" fmla="*/ 201 w 385"/>
                <a:gd name="T1" fmla="*/ 24 h 353"/>
                <a:gd name="T2" fmla="*/ 361 w 385"/>
                <a:gd name="T3" fmla="*/ 24 h 353"/>
                <a:gd name="T4" fmla="*/ 193 w 385"/>
                <a:gd name="T5" fmla="*/ 329 h 353"/>
                <a:gd name="T6" fmla="*/ 24 w 385"/>
                <a:gd name="T7" fmla="*/ 24 h 353"/>
                <a:gd name="T8" fmla="*/ 183 w 385"/>
                <a:gd name="T9" fmla="*/ 24 h 353"/>
                <a:gd name="T10" fmla="*/ 111 w 385"/>
                <a:gd name="T11" fmla="*/ 0 h 353"/>
                <a:gd name="T12" fmla="*/ 0 w 385"/>
                <a:gd name="T13" fmla="*/ 0 h 353"/>
                <a:gd name="T14" fmla="*/ 0 w 385"/>
                <a:gd name="T15" fmla="*/ 12 h 353"/>
                <a:gd name="T16" fmla="*/ 193 w 385"/>
                <a:gd name="T17" fmla="*/ 353 h 353"/>
                <a:gd name="T18" fmla="*/ 385 w 385"/>
                <a:gd name="T19" fmla="*/ 12 h 353"/>
                <a:gd name="T20" fmla="*/ 385 w 385"/>
                <a:gd name="T21" fmla="*/ 0 h 353"/>
                <a:gd name="T22" fmla="*/ 273 w 385"/>
                <a:gd name="T23" fmla="*/ 0 h 353"/>
                <a:gd name="T24" fmla="*/ 201 w 385"/>
                <a:gd name="T25" fmla="*/ 24 h 3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85" h="353">
                  <a:moveTo>
                    <a:pt x="201" y="24"/>
                  </a:moveTo>
                  <a:cubicBezTo>
                    <a:pt x="361" y="24"/>
                    <a:pt x="361" y="24"/>
                    <a:pt x="361" y="24"/>
                  </a:cubicBezTo>
                  <a:cubicBezTo>
                    <a:pt x="357" y="156"/>
                    <a:pt x="299" y="329"/>
                    <a:pt x="193" y="329"/>
                  </a:cubicBezTo>
                  <a:cubicBezTo>
                    <a:pt x="86" y="329"/>
                    <a:pt x="28" y="156"/>
                    <a:pt x="24" y="24"/>
                  </a:cubicBezTo>
                  <a:cubicBezTo>
                    <a:pt x="183" y="24"/>
                    <a:pt x="183" y="24"/>
                    <a:pt x="183" y="24"/>
                  </a:cubicBezTo>
                  <a:cubicBezTo>
                    <a:pt x="111" y="0"/>
                    <a:pt x="111" y="0"/>
                    <a:pt x="111" y="0"/>
                  </a:cubicBezTo>
                  <a:cubicBezTo>
                    <a:pt x="0" y="0"/>
                    <a:pt x="0" y="0"/>
                    <a:pt x="0" y="0"/>
                  </a:cubicBezTo>
                  <a:cubicBezTo>
                    <a:pt x="0" y="12"/>
                    <a:pt x="0" y="12"/>
                    <a:pt x="0" y="12"/>
                  </a:cubicBezTo>
                  <a:cubicBezTo>
                    <a:pt x="0" y="150"/>
                    <a:pt x="61" y="353"/>
                    <a:pt x="193" y="353"/>
                  </a:cubicBezTo>
                  <a:cubicBezTo>
                    <a:pt x="324" y="353"/>
                    <a:pt x="385" y="150"/>
                    <a:pt x="385" y="12"/>
                  </a:cubicBezTo>
                  <a:cubicBezTo>
                    <a:pt x="385" y="0"/>
                    <a:pt x="385" y="0"/>
                    <a:pt x="385" y="0"/>
                  </a:cubicBezTo>
                  <a:cubicBezTo>
                    <a:pt x="273" y="0"/>
                    <a:pt x="273" y="0"/>
                    <a:pt x="273" y="0"/>
                  </a:cubicBezTo>
                  <a:lnTo>
                    <a:pt x="201" y="2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116" name="Freeform 33">
              <a:extLst>
                <a:ext uri="{FF2B5EF4-FFF2-40B4-BE49-F238E27FC236}">
                  <a16:creationId xmlns:a16="http://schemas.microsoft.com/office/drawing/2014/main" id="{F044A843-ABEF-470D-A462-F9911CE945EA}"/>
                </a:ext>
              </a:extLst>
            </p:cNvPr>
            <p:cNvSpPr/>
            <p:nvPr/>
          </p:nvSpPr>
          <p:spPr bwMode="auto">
            <a:xfrm>
              <a:off x="33918525" y="638175"/>
              <a:ext cx="1743075" cy="636588"/>
            </a:xfrm>
            <a:custGeom>
              <a:avLst/>
              <a:gdLst>
                <a:gd name="T0" fmla="*/ 206 w 412"/>
                <a:gd name="T1" fmla="*/ 69 h 150"/>
                <a:gd name="T2" fmla="*/ 0 w 412"/>
                <a:gd name="T3" fmla="*/ 0 h 150"/>
                <a:gd name="T4" fmla="*/ 0 w 412"/>
                <a:gd name="T5" fmla="*/ 98 h 150"/>
                <a:gd name="T6" fmla="*/ 206 w 412"/>
                <a:gd name="T7" fmla="*/ 150 h 150"/>
                <a:gd name="T8" fmla="*/ 412 w 412"/>
                <a:gd name="T9" fmla="*/ 98 h 150"/>
                <a:gd name="T10" fmla="*/ 412 w 412"/>
                <a:gd name="T11" fmla="*/ 0 h 150"/>
                <a:gd name="T12" fmla="*/ 206 w 412"/>
                <a:gd name="T13" fmla="*/ 69 h 150"/>
              </a:gdLst>
              <a:ahLst/>
              <a:cxnLst>
                <a:cxn ang="0">
                  <a:pos x="T0" y="T1"/>
                </a:cxn>
                <a:cxn ang="0">
                  <a:pos x="T2" y="T3"/>
                </a:cxn>
                <a:cxn ang="0">
                  <a:pos x="T4" y="T5"/>
                </a:cxn>
                <a:cxn ang="0">
                  <a:pos x="T6" y="T7"/>
                </a:cxn>
                <a:cxn ang="0">
                  <a:pos x="T8" y="T9"/>
                </a:cxn>
                <a:cxn ang="0">
                  <a:pos x="T10" y="T11"/>
                </a:cxn>
                <a:cxn ang="0">
                  <a:pos x="T12" y="T13"/>
                </a:cxn>
              </a:cxnLst>
              <a:rect l="0" t="0" r="r" b="b"/>
              <a:pathLst>
                <a:path w="412" h="150">
                  <a:moveTo>
                    <a:pt x="206" y="69"/>
                  </a:moveTo>
                  <a:cubicBezTo>
                    <a:pt x="0" y="0"/>
                    <a:pt x="0" y="0"/>
                    <a:pt x="0" y="0"/>
                  </a:cubicBezTo>
                  <a:cubicBezTo>
                    <a:pt x="0" y="98"/>
                    <a:pt x="0" y="98"/>
                    <a:pt x="0" y="98"/>
                  </a:cubicBezTo>
                  <a:cubicBezTo>
                    <a:pt x="0" y="118"/>
                    <a:pt x="92" y="150"/>
                    <a:pt x="206" y="150"/>
                  </a:cubicBezTo>
                  <a:cubicBezTo>
                    <a:pt x="320" y="150"/>
                    <a:pt x="412" y="118"/>
                    <a:pt x="412" y="98"/>
                  </a:cubicBezTo>
                  <a:cubicBezTo>
                    <a:pt x="412" y="0"/>
                    <a:pt x="412" y="0"/>
                    <a:pt x="412" y="0"/>
                  </a:cubicBezTo>
                  <a:lnTo>
                    <a:pt x="206" y="6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117" name="Freeform 34">
              <a:extLst>
                <a:ext uri="{FF2B5EF4-FFF2-40B4-BE49-F238E27FC236}">
                  <a16:creationId xmlns:a16="http://schemas.microsoft.com/office/drawing/2014/main" id="{E08A963D-6377-43BE-9B86-BE5A5887393E}"/>
                </a:ext>
              </a:extLst>
            </p:cNvPr>
            <p:cNvSpPr/>
            <p:nvPr/>
          </p:nvSpPr>
          <p:spPr bwMode="auto">
            <a:xfrm>
              <a:off x="33570863" y="3175"/>
              <a:ext cx="2438400" cy="822325"/>
            </a:xfrm>
            <a:custGeom>
              <a:avLst/>
              <a:gdLst>
                <a:gd name="T0" fmla="*/ 1536 w 1536"/>
                <a:gd name="T1" fmla="*/ 259 h 518"/>
                <a:gd name="T2" fmla="*/ 768 w 1536"/>
                <a:gd name="T3" fmla="*/ 518 h 518"/>
                <a:gd name="T4" fmla="*/ 0 w 1536"/>
                <a:gd name="T5" fmla="*/ 259 h 518"/>
                <a:gd name="T6" fmla="*/ 768 w 1536"/>
                <a:gd name="T7" fmla="*/ 0 h 518"/>
                <a:gd name="T8" fmla="*/ 1536 w 1536"/>
                <a:gd name="T9" fmla="*/ 259 h 518"/>
              </a:gdLst>
              <a:ahLst/>
              <a:cxnLst>
                <a:cxn ang="0">
                  <a:pos x="T0" y="T1"/>
                </a:cxn>
                <a:cxn ang="0">
                  <a:pos x="T2" y="T3"/>
                </a:cxn>
                <a:cxn ang="0">
                  <a:pos x="T4" y="T5"/>
                </a:cxn>
                <a:cxn ang="0">
                  <a:pos x="T6" y="T7"/>
                </a:cxn>
                <a:cxn ang="0">
                  <a:pos x="T8" y="T9"/>
                </a:cxn>
              </a:cxnLst>
              <a:rect l="0" t="0" r="r" b="b"/>
              <a:pathLst>
                <a:path w="1536" h="518">
                  <a:moveTo>
                    <a:pt x="1536" y="259"/>
                  </a:moveTo>
                  <a:lnTo>
                    <a:pt x="768" y="518"/>
                  </a:lnTo>
                  <a:lnTo>
                    <a:pt x="0" y="259"/>
                  </a:lnTo>
                  <a:lnTo>
                    <a:pt x="768" y="0"/>
                  </a:lnTo>
                  <a:lnTo>
                    <a:pt x="1536" y="25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118" name="Rectangle 35">
              <a:extLst>
                <a:ext uri="{FF2B5EF4-FFF2-40B4-BE49-F238E27FC236}">
                  <a16:creationId xmlns:a16="http://schemas.microsoft.com/office/drawing/2014/main" id="{909DF22E-12FC-49A1-87AA-C794657B21EB}"/>
                </a:ext>
              </a:extLst>
            </p:cNvPr>
            <p:cNvSpPr>
              <a:spLocks noChangeArrowheads="1"/>
            </p:cNvSpPr>
            <p:nvPr/>
          </p:nvSpPr>
          <p:spPr bwMode="auto">
            <a:xfrm>
              <a:off x="35869563" y="427038"/>
              <a:ext cx="55563" cy="3476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119" name="Freeform 36">
              <a:extLst>
                <a:ext uri="{FF2B5EF4-FFF2-40B4-BE49-F238E27FC236}">
                  <a16:creationId xmlns:a16="http://schemas.microsoft.com/office/drawing/2014/main" id="{4A8630B8-74CB-4131-B6F2-0F5BF9517D78}"/>
                </a:ext>
              </a:extLst>
            </p:cNvPr>
            <p:cNvSpPr/>
            <p:nvPr/>
          </p:nvSpPr>
          <p:spPr bwMode="auto">
            <a:xfrm>
              <a:off x="35840988" y="688975"/>
              <a:ext cx="122238" cy="284163"/>
            </a:xfrm>
            <a:custGeom>
              <a:avLst/>
              <a:gdLst>
                <a:gd name="T0" fmla="*/ 29 w 29"/>
                <a:gd name="T1" fmla="*/ 52 h 67"/>
                <a:gd name="T2" fmla="*/ 14 w 29"/>
                <a:gd name="T3" fmla="*/ 67 h 67"/>
                <a:gd name="T4" fmla="*/ 14 w 29"/>
                <a:gd name="T5" fmla="*/ 67 h 67"/>
                <a:gd name="T6" fmla="*/ 0 w 29"/>
                <a:gd name="T7" fmla="*/ 52 h 67"/>
                <a:gd name="T8" fmla="*/ 0 w 29"/>
                <a:gd name="T9" fmla="*/ 15 h 67"/>
                <a:gd name="T10" fmla="*/ 14 w 29"/>
                <a:gd name="T11" fmla="*/ 0 h 67"/>
                <a:gd name="T12" fmla="*/ 14 w 29"/>
                <a:gd name="T13" fmla="*/ 0 h 67"/>
                <a:gd name="T14" fmla="*/ 29 w 29"/>
                <a:gd name="T15" fmla="*/ 15 h 67"/>
                <a:gd name="T16" fmla="*/ 29 w 29"/>
                <a:gd name="T17" fmla="*/ 5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67">
                  <a:moveTo>
                    <a:pt x="29" y="52"/>
                  </a:moveTo>
                  <a:cubicBezTo>
                    <a:pt x="29" y="60"/>
                    <a:pt x="23" y="67"/>
                    <a:pt x="14" y="67"/>
                  </a:cubicBezTo>
                  <a:cubicBezTo>
                    <a:pt x="14" y="67"/>
                    <a:pt x="14" y="67"/>
                    <a:pt x="14" y="67"/>
                  </a:cubicBezTo>
                  <a:cubicBezTo>
                    <a:pt x="6" y="67"/>
                    <a:pt x="0" y="60"/>
                    <a:pt x="0" y="52"/>
                  </a:cubicBezTo>
                  <a:cubicBezTo>
                    <a:pt x="0" y="15"/>
                    <a:pt x="0" y="15"/>
                    <a:pt x="0" y="15"/>
                  </a:cubicBezTo>
                  <a:cubicBezTo>
                    <a:pt x="0" y="7"/>
                    <a:pt x="6" y="0"/>
                    <a:pt x="14" y="0"/>
                  </a:cubicBezTo>
                  <a:cubicBezTo>
                    <a:pt x="14" y="0"/>
                    <a:pt x="14" y="0"/>
                    <a:pt x="14" y="0"/>
                  </a:cubicBezTo>
                  <a:cubicBezTo>
                    <a:pt x="23" y="0"/>
                    <a:pt x="29" y="7"/>
                    <a:pt x="29" y="15"/>
                  </a:cubicBezTo>
                  <a:lnTo>
                    <a:pt x="29" y="5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grpSp>
      <p:sp>
        <p:nvSpPr>
          <p:cNvPr id="120" name="文本框 175">
            <a:extLst>
              <a:ext uri="{FF2B5EF4-FFF2-40B4-BE49-F238E27FC236}">
                <a16:creationId xmlns:a16="http://schemas.microsoft.com/office/drawing/2014/main" id="{192D2496-FA37-4F81-9B57-E0682A046724}"/>
              </a:ext>
            </a:extLst>
          </p:cNvPr>
          <p:cNvSpPr txBox="1"/>
          <p:nvPr/>
        </p:nvSpPr>
        <p:spPr>
          <a:xfrm>
            <a:off x="3008416" y="5089127"/>
            <a:ext cx="3413114" cy="400110"/>
          </a:xfrm>
          <a:prstGeom prst="rect">
            <a:avLst/>
          </a:prstGeom>
          <a:noFill/>
        </p:spPr>
        <p:txBody>
          <a:bodyPr wrap="none" rtlCol="0">
            <a:spAutoFit/>
          </a:bodyPr>
          <a:lstStyle/>
          <a:p>
            <a:r>
              <a:rPr lang="zh-CN" altLang="en-US" sz="2000" dirty="0">
                <a:solidFill>
                  <a:srgbClr val="737D7F"/>
                </a:solidFill>
                <a:latin typeface="微软雅黑" panose="020B0503020204020204" pitchFamily="34" charset="-122"/>
                <a:ea typeface="微软雅黑" panose="020B0503020204020204" pitchFamily="34" charset="-122"/>
              </a:rPr>
              <a:t>组员：裴睿韬 赵文琛 张柏涵</a:t>
            </a:r>
          </a:p>
        </p:txBody>
      </p:sp>
      <p:cxnSp>
        <p:nvCxnSpPr>
          <p:cNvPr id="121" name="直接连接符 120">
            <a:extLst>
              <a:ext uri="{FF2B5EF4-FFF2-40B4-BE49-F238E27FC236}">
                <a16:creationId xmlns:a16="http://schemas.microsoft.com/office/drawing/2014/main" id="{D8AECA4A-CA70-4107-828E-AD45A810F2CD}"/>
              </a:ext>
            </a:extLst>
          </p:cNvPr>
          <p:cNvCxnSpPr/>
          <p:nvPr/>
        </p:nvCxnSpPr>
        <p:spPr>
          <a:xfrm>
            <a:off x="3563097" y="4687729"/>
            <a:ext cx="2357003" cy="0"/>
          </a:xfrm>
          <a:prstGeom prst="line">
            <a:avLst/>
          </a:prstGeom>
          <a:ln>
            <a:solidFill>
              <a:srgbClr val="0B4F5C"/>
            </a:solidFill>
          </a:ln>
        </p:spPr>
        <p:style>
          <a:lnRef idx="1">
            <a:schemeClr val="accent1"/>
          </a:lnRef>
          <a:fillRef idx="0">
            <a:schemeClr val="accent1"/>
          </a:fillRef>
          <a:effectRef idx="0">
            <a:schemeClr val="accent1"/>
          </a:effectRef>
          <a:fontRef idx="minor">
            <a:schemeClr val="tx1"/>
          </a:fontRef>
        </p:style>
      </p:cxnSp>
      <p:cxnSp>
        <p:nvCxnSpPr>
          <p:cNvPr id="122" name="直接连接符 121">
            <a:extLst>
              <a:ext uri="{FF2B5EF4-FFF2-40B4-BE49-F238E27FC236}">
                <a16:creationId xmlns:a16="http://schemas.microsoft.com/office/drawing/2014/main" id="{DA8C7AFA-7EE2-4123-B91A-02BD86428F4B}"/>
              </a:ext>
            </a:extLst>
          </p:cNvPr>
          <p:cNvCxnSpPr>
            <a:cxnSpLocks/>
          </p:cNvCxnSpPr>
          <p:nvPr/>
        </p:nvCxnSpPr>
        <p:spPr>
          <a:xfrm>
            <a:off x="3069379" y="5489237"/>
            <a:ext cx="3352151" cy="0"/>
          </a:xfrm>
          <a:prstGeom prst="line">
            <a:avLst/>
          </a:prstGeom>
          <a:ln>
            <a:solidFill>
              <a:srgbClr val="0B4F5C"/>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3048547"/>
      </p:ext>
    </p:extLst>
  </p:cSld>
  <p:clrMapOvr>
    <a:masterClrMapping/>
  </p:clrMapOvr>
  <mc:AlternateContent xmlns:mc="http://schemas.openxmlformats.org/markup-compatibility/2006">
    <mc:Choice xmlns:p14="http://schemas.microsoft.com/office/powerpoint/2010/main" Requires="p14">
      <p:transition p14:dur="0" advClick="0" advTm="1000"/>
    </mc:Choice>
    <mc:Fallback>
      <p:transition advClick="0" advTm="1000"/>
    </mc:Fallback>
  </mc:AlternateContent>
</p:sld>
</file>

<file path=ppt/slides/slide3.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a:grayscl/>
            <a:lum/>
          </a:blip>
          <a:srcRect/>
          <a:stretch>
            <a:fillRect t="-39000" b="-39000"/>
          </a:stretch>
        </a:blipFill>
        <a:effectLst/>
      </p:bgPr>
    </p:bg>
    <p:spTree>
      <p:nvGrpSpPr>
        <p:cNvPr id="1" name=""/>
        <p:cNvGrpSpPr/>
        <p:nvPr/>
      </p:nvGrpSpPr>
      <p:grpSpPr>
        <a:xfrm>
          <a:off x="0" y="0"/>
          <a:ext cx="0" cy="0"/>
          <a:chOff x="0" y="0"/>
          <a:chExt cx="0" cy="0"/>
        </a:xfrm>
      </p:grpSpPr>
      <p:sp>
        <p:nvSpPr>
          <p:cNvPr id="2" name="矩形 1"/>
          <p:cNvSpPr/>
          <p:nvPr/>
        </p:nvSpPr>
        <p:spPr>
          <a:xfrm rot="2700000">
            <a:off x="9383919" y="6617242"/>
            <a:ext cx="576064" cy="576064"/>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rot="2700000">
            <a:off x="10198597" y="6619917"/>
            <a:ext cx="576064" cy="576064"/>
          </a:xfrm>
          <a:prstGeom prst="rect">
            <a:avLst/>
          </a:prstGeom>
          <a:solidFill>
            <a:schemeClr val="bg1">
              <a:lumMod val="50000"/>
              <a:alpha val="9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rot="2700000">
            <a:off x="11013273" y="6622062"/>
            <a:ext cx="576064" cy="576064"/>
          </a:xfrm>
          <a:prstGeom prst="rect">
            <a:avLst/>
          </a:prstGeom>
          <a:solidFill>
            <a:srgbClr val="00B0F0">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rot="2700000">
            <a:off x="10605935" y="6214724"/>
            <a:ext cx="576064" cy="576064"/>
          </a:xfrm>
          <a:prstGeom prst="rect">
            <a:avLst/>
          </a:prstGeom>
          <a:solidFill>
            <a:srgbClr val="00B0F0">
              <a:alpha val="3098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rot="2700000">
            <a:off x="11420611" y="6214725"/>
            <a:ext cx="576064" cy="576064"/>
          </a:xfrm>
          <a:prstGeom prst="rect">
            <a:avLst/>
          </a:prstGeom>
          <a:solidFill>
            <a:schemeClr val="bg1">
              <a:lumMod val="50000"/>
              <a:alpha val="3098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rot="18900000" flipH="1">
            <a:off x="2211536" y="-289546"/>
            <a:ext cx="576064" cy="576064"/>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rot="18900000" flipH="1">
            <a:off x="1396858" y="-292221"/>
            <a:ext cx="576064" cy="576064"/>
          </a:xfrm>
          <a:prstGeom prst="rect">
            <a:avLst/>
          </a:prstGeom>
          <a:solidFill>
            <a:schemeClr val="bg1">
              <a:lumMod val="50000"/>
              <a:alpha val="9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rot="18900000" flipH="1">
            <a:off x="582182" y="-294366"/>
            <a:ext cx="576064" cy="576064"/>
          </a:xfrm>
          <a:prstGeom prst="rect">
            <a:avLst/>
          </a:prstGeom>
          <a:solidFill>
            <a:srgbClr val="00B0F0">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rot="18900000" flipH="1">
            <a:off x="989520" y="112972"/>
            <a:ext cx="576064" cy="576064"/>
          </a:xfrm>
          <a:prstGeom prst="rect">
            <a:avLst/>
          </a:prstGeom>
          <a:solidFill>
            <a:srgbClr val="00B0F0">
              <a:alpha val="3098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rot="18900000" flipH="1">
            <a:off x="174844" y="112971"/>
            <a:ext cx="576064" cy="576064"/>
          </a:xfrm>
          <a:prstGeom prst="rect">
            <a:avLst/>
          </a:prstGeom>
          <a:solidFill>
            <a:schemeClr val="bg1">
              <a:lumMod val="50000"/>
              <a:alpha val="3098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5" name="组合 24"/>
          <p:cNvGrpSpPr/>
          <p:nvPr/>
        </p:nvGrpSpPr>
        <p:grpSpPr>
          <a:xfrm>
            <a:off x="3630085" y="1537354"/>
            <a:ext cx="1447546" cy="1149156"/>
            <a:chOff x="3419345" y="385660"/>
            <a:chExt cx="1447546" cy="1149156"/>
          </a:xfrm>
          <a:effectLst/>
        </p:grpSpPr>
        <p:sp>
          <p:nvSpPr>
            <p:cNvPr id="26" name="椭圆 25"/>
            <p:cNvSpPr/>
            <p:nvPr/>
          </p:nvSpPr>
          <p:spPr>
            <a:xfrm flipV="1">
              <a:off x="3419345" y="946280"/>
              <a:ext cx="588536" cy="588536"/>
            </a:xfrm>
            <a:prstGeom prst="ellipse">
              <a:avLst/>
            </a:prstGeom>
            <a:solidFill>
              <a:srgbClr val="00B0F0"/>
            </a:solidFill>
            <a:ln w="44450" cap="flat" cmpd="sng" algn="ctr">
              <a:noFill/>
              <a:prstDash val="solid"/>
            </a:ln>
            <a:effectLst/>
          </p:spPr>
          <p:txBody>
            <a:bodyPr rtlCol="0" anchor="ctr"/>
            <a:lstStyle/>
            <a:p>
              <a:pPr marL="0" marR="0" lvl="0" indent="0" algn="ctr" defTabSz="1218565" eaLnBrk="1" fontAlgn="auto" latinLnBrk="0" hangingPunct="1">
                <a:lnSpc>
                  <a:spcPct val="100000"/>
                </a:lnSpc>
                <a:spcBef>
                  <a:spcPts val="0"/>
                </a:spcBef>
                <a:spcAft>
                  <a:spcPts val="0"/>
                </a:spcAft>
                <a:buClrTx/>
                <a:buSzTx/>
                <a:buFontTx/>
                <a:buNone/>
                <a:defRPr/>
              </a:pPr>
              <a:endParaRPr kumimoji="0" lang="zh-CN" altLang="en-US" sz="1575"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endParaRPr>
            </a:p>
          </p:txBody>
        </p:sp>
        <p:sp>
          <p:nvSpPr>
            <p:cNvPr id="27" name="椭圆 26"/>
            <p:cNvSpPr/>
            <p:nvPr/>
          </p:nvSpPr>
          <p:spPr>
            <a:xfrm flipV="1">
              <a:off x="4274117" y="1163083"/>
              <a:ext cx="299650" cy="299650"/>
            </a:xfrm>
            <a:prstGeom prst="ellipse">
              <a:avLst/>
            </a:prstGeom>
            <a:solidFill>
              <a:schemeClr val="bg1">
                <a:lumMod val="50000"/>
              </a:schemeClr>
            </a:solidFill>
            <a:ln w="44450" cap="flat" cmpd="sng" algn="ctr">
              <a:noFill/>
              <a:prstDash val="solid"/>
            </a:ln>
            <a:effectLst/>
          </p:spPr>
          <p:txBody>
            <a:bodyPr rtlCol="0" anchor="ctr"/>
            <a:lstStyle/>
            <a:p>
              <a:pPr marL="0" marR="0" lvl="0" indent="0" algn="ctr" defTabSz="1218565" eaLnBrk="1" fontAlgn="auto" latinLnBrk="0" hangingPunct="1">
                <a:lnSpc>
                  <a:spcPct val="100000"/>
                </a:lnSpc>
                <a:spcBef>
                  <a:spcPts val="0"/>
                </a:spcBef>
                <a:spcAft>
                  <a:spcPts val="0"/>
                </a:spcAft>
                <a:buClrTx/>
                <a:buSzTx/>
                <a:buFontTx/>
                <a:buNone/>
                <a:defRPr/>
              </a:pPr>
              <a:endParaRPr kumimoji="0" lang="zh-CN" altLang="en-US" sz="1575"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endParaRPr>
            </a:p>
          </p:txBody>
        </p:sp>
        <p:sp>
          <p:nvSpPr>
            <p:cNvPr id="28" name="椭圆 27"/>
            <p:cNvSpPr/>
            <p:nvPr/>
          </p:nvSpPr>
          <p:spPr>
            <a:xfrm flipV="1">
              <a:off x="4650079" y="385660"/>
              <a:ext cx="216812" cy="216812"/>
            </a:xfrm>
            <a:prstGeom prst="ellipse">
              <a:avLst/>
            </a:prstGeom>
            <a:solidFill>
              <a:srgbClr val="00B0F0"/>
            </a:solidFill>
            <a:ln w="44450" cap="flat" cmpd="sng" algn="ctr">
              <a:noFill/>
              <a:prstDash val="solid"/>
            </a:ln>
            <a:effectLst/>
          </p:spPr>
          <p:txBody>
            <a:bodyPr rtlCol="0" anchor="ctr"/>
            <a:lstStyle/>
            <a:p>
              <a:pPr marL="0" marR="0" lvl="0" indent="0" algn="ctr" defTabSz="1218565" eaLnBrk="1" fontAlgn="auto" latinLnBrk="0" hangingPunct="1">
                <a:lnSpc>
                  <a:spcPct val="100000"/>
                </a:lnSpc>
                <a:spcBef>
                  <a:spcPts val="0"/>
                </a:spcBef>
                <a:spcAft>
                  <a:spcPts val="0"/>
                </a:spcAft>
                <a:buClrTx/>
                <a:buSzTx/>
                <a:buFontTx/>
                <a:buNone/>
                <a:defRPr/>
              </a:pPr>
              <a:endParaRPr kumimoji="0" lang="zh-CN" altLang="en-US" sz="1575"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endParaRPr>
            </a:p>
          </p:txBody>
        </p:sp>
        <p:sp>
          <p:nvSpPr>
            <p:cNvPr id="29" name="椭圆 28"/>
            <p:cNvSpPr/>
            <p:nvPr/>
          </p:nvSpPr>
          <p:spPr>
            <a:xfrm flipV="1">
              <a:off x="4007881" y="550314"/>
              <a:ext cx="424390" cy="424390"/>
            </a:xfrm>
            <a:prstGeom prst="ellipse">
              <a:avLst/>
            </a:prstGeom>
            <a:solidFill>
              <a:schemeClr val="bg1">
                <a:lumMod val="50000"/>
              </a:schemeClr>
            </a:solidFill>
            <a:ln w="44450" cap="flat" cmpd="sng" algn="ctr">
              <a:noFill/>
              <a:prstDash val="solid"/>
            </a:ln>
            <a:effectLst/>
          </p:spPr>
          <p:txBody>
            <a:bodyPr rtlCol="0" anchor="ctr"/>
            <a:lstStyle/>
            <a:p>
              <a:pPr marL="0" marR="0" lvl="0" indent="0" algn="ctr" defTabSz="1218565" eaLnBrk="1" fontAlgn="auto" latinLnBrk="0" hangingPunct="1">
                <a:lnSpc>
                  <a:spcPct val="100000"/>
                </a:lnSpc>
                <a:spcBef>
                  <a:spcPts val="0"/>
                </a:spcBef>
                <a:spcAft>
                  <a:spcPts val="0"/>
                </a:spcAft>
                <a:buClrTx/>
                <a:buSzTx/>
                <a:buFontTx/>
                <a:buNone/>
                <a:defRPr/>
              </a:pPr>
              <a:endParaRPr kumimoji="0" lang="zh-CN" altLang="en-US" sz="1575"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endParaRPr>
            </a:p>
          </p:txBody>
        </p:sp>
      </p:grpSp>
      <p:grpSp>
        <p:nvGrpSpPr>
          <p:cNvPr id="30" name="组合 29"/>
          <p:cNvGrpSpPr/>
          <p:nvPr/>
        </p:nvGrpSpPr>
        <p:grpSpPr>
          <a:xfrm flipH="1" flipV="1">
            <a:off x="7109618" y="1979815"/>
            <a:ext cx="1447546" cy="1149156"/>
            <a:chOff x="3419345" y="385660"/>
            <a:chExt cx="1447546" cy="1149156"/>
          </a:xfrm>
          <a:effectLst/>
        </p:grpSpPr>
        <p:sp>
          <p:nvSpPr>
            <p:cNvPr id="31" name="椭圆 30"/>
            <p:cNvSpPr/>
            <p:nvPr/>
          </p:nvSpPr>
          <p:spPr>
            <a:xfrm flipV="1">
              <a:off x="3419345" y="946280"/>
              <a:ext cx="588536" cy="588536"/>
            </a:xfrm>
            <a:prstGeom prst="ellipse">
              <a:avLst/>
            </a:prstGeom>
            <a:solidFill>
              <a:srgbClr val="00B0F0"/>
            </a:solidFill>
            <a:ln w="44450" cap="flat" cmpd="sng" algn="ctr">
              <a:noFill/>
              <a:prstDash val="solid"/>
            </a:ln>
            <a:effectLst/>
          </p:spPr>
          <p:txBody>
            <a:bodyPr rtlCol="0" anchor="ctr"/>
            <a:lstStyle/>
            <a:p>
              <a:pPr marL="0" marR="0" lvl="0" indent="0" algn="ctr" defTabSz="1218565" eaLnBrk="1" fontAlgn="auto" latinLnBrk="0" hangingPunct="1">
                <a:lnSpc>
                  <a:spcPct val="100000"/>
                </a:lnSpc>
                <a:spcBef>
                  <a:spcPts val="0"/>
                </a:spcBef>
                <a:spcAft>
                  <a:spcPts val="0"/>
                </a:spcAft>
                <a:buClrTx/>
                <a:buSzTx/>
                <a:buFontTx/>
                <a:buNone/>
                <a:defRPr/>
              </a:pPr>
              <a:endParaRPr kumimoji="0" lang="zh-CN" altLang="en-US" sz="1575"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endParaRPr>
            </a:p>
          </p:txBody>
        </p:sp>
        <p:sp>
          <p:nvSpPr>
            <p:cNvPr id="32" name="椭圆 31"/>
            <p:cNvSpPr/>
            <p:nvPr/>
          </p:nvSpPr>
          <p:spPr>
            <a:xfrm flipV="1">
              <a:off x="4274117" y="1163083"/>
              <a:ext cx="299650" cy="299650"/>
            </a:xfrm>
            <a:prstGeom prst="ellipse">
              <a:avLst/>
            </a:prstGeom>
            <a:solidFill>
              <a:schemeClr val="bg1">
                <a:lumMod val="50000"/>
              </a:schemeClr>
            </a:solidFill>
            <a:ln w="44450" cap="flat" cmpd="sng" algn="ctr">
              <a:noFill/>
              <a:prstDash val="solid"/>
            </a:ln>
            <a:effectLst/>
          </p:spPr>
          <p:txBody>
            <a:bodyPr rtlCol="0" anchor="ctr"/>
            <a:lstStyle/>
            <a:p>
              <a:pPr marL="0" marR="0" lvl="0" indent="0" algn="ctr" defTabSz="1218565" eaLnBrk="1" fontAlgn="auto" latinLnBrk="0" hangingPunct="1">
                <a:lnSpc>
                  <a:spcPct val="100000"/>
                </a:lnSpc>
                <a:spcBef>
                  <a:spcPts val="0"/>
                </a:spcBef>
                <a:spcAft>
                  <a:spcPts val="0"/>
                </a:spcAft>
                <a:buClrTx/>
                <a:buSzTx/>
                <a:buFontTx/>
                <a:buNone/>
                <a:defRPr/>
              </a:pPr>
              <a:endParaRPr kumimoji="0" lang="zh-CN" altLang="en-US" sz="1575"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endParaRPr>
            </a:p>
          </p:txBody>
        </p:sp>
        <p:sp>
          <p:nvSpPr>
            <p:cNvPr id="33" name="椭圆 32"/>
            <p:cNvSpPr/>
            <p:nvPr/>
          </p:nvSpPr>
          <p:spPr>
            <a:xfrm flipV="1">
              <a:off x="4650079" y="385660"/>
              <a:ext cx="216812" cy="216812"/>
            </a:xfrm>
            <a:prstGeom prst="ellipse">
              <a:avLst/>
            </a:prstGeom>
            <a:solidFill>
              <a:srgbClr val="00B0F0"/>
            </a:solidFill>
            <a:ln w="44450" cap="flat" cmpd="sng" algn="ctr">
              <a:noFill/>
              <a:prstDash val="solid"/>
            </a:ln>
            <a:effectLst/>
          </p:spPr>
          <p:txBody>
            <a:bodyPr rtlCol="0" anchor="ctr"/>
            <a:lstStyle/>
            <a:p>
              <a:pPr marL="0" marR="0" lvl="0" indent="0" algn="ctr" defTabSz="1218565" eaLnBrk="1" fontAlgn="auto" latinLnBrk="0" hangingPunct="1">
                <a:lnSpc>
                  <a:spcPct val="100000"/>
                </a:lnSpc>
                <a:spcBef>
                  <a:spcPts val="0"/>
                </a:spcBef>
                <a:spcAft>
                  <a:spcPts val="0"/>
                </a:spcAft>
                <a:buClrTx/>
                <a:buSzTx/>
                <a:buFontTx/>
                <a:buNone/>
                <a:defRPr/>
              </a:pPr>
              <a:endParaRPr kumimoji="0" lang="zh-CN" altLang="en-US" sz="1575"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endParaRPr>
            </a:p>
          </p:txBody>
        </p:sp>
        <p:sp>
          <p:nvSpPr>
            <p:cNvPr id="34" name="椭圆 33"/>
            <p:cNvSpPr/>
            <p:nvPr/>
          </p:nvSpPr>
          <p:spPr>
            <a:xfrm flipV="1">
              <a:off x="4007881" y="550314"/>
              <a:ext cx="424390" cy="424390"/>
            </a:xfrm>
            <a:prstGeom prst="ellipse">
              <a:avLst/>
            </a:prstGeom>
            <a:solidFill>
              <a:schemeClr val="bg1">
                <a:lumMod val="50000"/>
              </a:schemeClr>
            </a:solidFill>
            <a:ln w="44450" cap="flat" cmpd="sng" algn="ctr">
              <a:noFill/>
              <a:prstDash val="solid"/>
            </a:ln>
            <a:effectLst/>
          </p:spPr>
          <p:txBody>
            <a:bodyPr rtlCol="0" anchor="ctr"/>
            <a:lstStyle/>
            <a:p>
              <a:pPr marL="0" marR="0" lvl="0" indent="0" algn="ctr" defTabSz="1218565" eaLnBrk="1" fontAlgn="auto" latinLnBrk="0" hangingPunct="1">
                <a:lnSpc>
                  <a:spcPct val="100000"/>
                </a:lnSpc>
                <a:spcBef>
                  <a:spcPts val="0"/>
                </a:spcBef>
                <a:spcAft>
                  <a:spcPts val="0"/>
                </a:spcAft>
                <a:buClrTx/>
                <a:buSzTx/>
                <a:buFontTx/>
                <a:buNone/>
                <a:defRPr/>
              </a:pPr>
              <a:endParaRPr kumimoji="0" lang="zh-CN" altLang="en-US" sz="1575"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endParaRPr>
            </a:p>
          </p:txBody>
        </p:sp>
      </p:grpSp>
      <p:grpSp>
        <p:nvGrpSpPr>
          <p:cNvPr id="35" name="组合 34"/>
          <p:cNvGrpSpPr/>
          <p:nvPr/>
        </p:nvGrpSpPr>
        <p:grpSpPr>
          <a:xfrm>
            <a:off x="5087458" y="1371094"/>
            <a:ext cx="1996576" cy="1996574"/>
            <a:chOff x="3606461" y="1664340"/>
            <a:chExt cx="1040024" cy="1040024"/>
          </a:xfrm>
          <a:effectLst/>
        </p:grpSpPr>
        <p:sp>
          <p:nvSpPr>
            <p:cNvPr id="36" name="椭圆 35"/>
            <p:cNvSpPr/>
            <p:nvPr/>
          </p:nvSpPr>
          <p:spPr>
            <a:xfrm>
              <a:off x="3606461" y="1664340"/>
              <a:ext cx="1040024" cy="1040024"/>
            </a:xfrm>
            <a:prstGeom prst="ellipse">
              <a:avLst/>
            </a:prstGeom>
            <a:solidFill>
              <a:srgbClr val="00B0F0"/>
            </a:solidFill>
            <a:ln w="44450" cap="flat" cmpd="sng" algn="ctr">
              <a:noFill/>
              <a:prstDash val="solid"/>
            </a:ln>
            <a:effectLst/>
          </p:spPr>
          <p:txBody>
            <a:bodyPr rtlCol="0" anchor="ctr"/>
            <a:lstStyle/>
            <a:p>
              <a:pPr marL="0" marR="0" lvl="0" indent="0" algn="ctr" defTabSz="1218565" eaLnBrk="1" fontAlgn="auto" latinLnBrk="0" hangingPunct="1">
                <a:lnSpc>
                  <a:spcPct val="100000"/>
                </a:lnSpc>
                <a:spcBef>
                  <a:spcPts val="0"/>
                </a:spcBef>
                <a:spcAft>
                  <a:spcPts val="0"/>
                </a:spcAft>
                <a:buClrTx/>
                <a:buSzTx/>
                <a:buFontTx/>
                <a:buNone/>
                <a:defRPr/>
              </a:pPr>
              <a:endParaRPr kumimoji="0" lang="zh-CN" altLang="en-US" sz="1575"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endParaRPr>
            </a:p>
          </p:txBody>
        </p:sp>
        <p:sp>
          <p:nvSpPr>
            <p:cNvPr id="37" name="文本框 1"/>
            <p:cNvSpPr txBox="1"/>
            <p:nvPr/>
          </p:nvSpPr>
          <p:spPr>
            <a:xfrm>
              <a:off x="3936496" y="1813627"/>
              <a:ext cx="426023" cy="689385"/>
            </a:xfrm>
            <a:prstGeom prst="rect">
              <a:avLst/>
            </a:prstGeom>
            <a:noFill/>
            <a:ln>
              <a:noFill/>
            </a:ln>
            <a:effectLst/>
          </p:spPr>
          <p:txBody>
            <a:bodyPr wrap="none" rtlCol="0">
              <a:spAutoFit/>
            </a:bodyPr>
            <a:lstStyle/>
            <a:p>
              <a:pPr algn="ctr"/>
              <a:r>
                <a:rPr lang="en-US" altLang="zh-CN" sz="8000" b="1" dirty="0">
                  <a:solidFill>
                    <a:schemeClr val="bg1"/>
                  </a:solidFill>
                  <a:effectLst/>
                  <a:latin typeface="微软雅黑" panose="020B0503020204020204" pitchFamily="34" charset="-122"/>
                  <a:ea typeface="微软雅黑" panose="020B0503020204020204" pitchFamily="34" charset="-122"/>
                </a:rPr>
                <a:t>1</a:t>
              </a:r>
              <a:endParaRPr lang="zh-CN" altLang="en-US" sz="8000" b="1" dirty="0">
                <a:solidFill>
                  <a:schemeClr val="bg1"/>
                </a:solidFill>
                <a:effectLst/>
                <a:latin typeface="微软雅黑" panose="020B0503020204020204" pitchFamily="34" charset="-122"/>
                <a:ea typeface="微软雅黑" panose="020B0503020204020204" pitchFamily="34" charset="-122"/>
              </a:endParaRPr>
            </a:p>
          </p:txBody>
        </p:sp>
      </p:grpSp>
      <p:sp>
        <p:nvSpPr>
          <p:cNvPr id="38" name="矩形 69"/>
          <p:cNvSpPr>
            <a:spLocks noChangeArrowheads="1"/>
          </p:cNvSpPr>
          <p:nvPr/>
        </p:nvSpPr>
        <p:spPr bwMode="auto">
          <a:xfrm>
            <a:off x="3534391" y="3810340"/>
            <a:ext cx="5137076"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buFont typeface="Arial" panose="020B0604020202020204" pitchFamily="34" charset="0"/>
              <a:buNone/>
            </a:pPr>
            <a:r>
              <a:rPr lang="zh-CN" altLang="en-US" sz="4800" b="1" dirty="0">
                <a:solidFill>
                  <a:srgbClr val="00B0F0"/>
                </a:solidFill>
                <a:latin typeface="微软雅黑" panose="020B0503020204020204" pitchFamily="34" charset="-122"/>
                <a:ea typeface="微软雅黑" panose="020B0503020204020204" pitchFamily="34" charset="-122"/>
                <a:sym typeface="微软雅黑" panose="020B0503020204020204" pitchFamily="34" charset="-122"/>
              </a:rPr>
              <a:t>项目基本情况</a:t>
            </a:r>
            <a:endParaRPr lang="en-US" altLang="zh-CN" sz="4800" b="1" dirty="0">
              <a:solidFill>
                <a:srgbClr val="00B0F0"/>
              </a:solidFill>
              <a:latin typeface="微软雅黑" panose="020B0503020204020204" pitchFamily="34" charset="-122"/>
              <a:ea typeface="微软雅黑" panose="020B0503020204020204" pitchFamily="34" charset="-122"/>
              <a:sym typeface="微软雅黑" panose="020B0503020204020204" pitchFamily="34" charset="-122"/>
            </a:endParaRPr>
          </a:p>
        </p:txBody>
      </p:sp>
      <p:cxnSp>
        <p:nvCxnSpPr>
          <p:cNvPr id="40" name="直接连接符 39"/>
          <p:cNvCxnSpPr/>
          <p:nvPr/>
        </p:nvCxnSpPr>
        <p:spPr>
          <a:xfrm>
            <a:off x="2369788" y="4383237"/>
            <a:ext cx="1456264" cy="1"/>
          </a:xfrm>
          <a:prstGeom prst="line">
            <a:avLst/>
          </a:prstGeom>
          <a:ln w="952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a:off x="8332888" y="4383237"/>
            <a:ext cx="1379619" cy="1"/>
          </a:xfrm>
          <a:prstGeom prst="line">
            <a:avLst/>
          </a:prstGeom>
          <a:ln w="9525">
            <a:solidFill>
              <a:srgbClr val="00B0F0"/>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p14:dur="0" advClick="0" advTm="1000"/>
    </mc:Choice>
    <mc:Fallback>
      <p:transition advClick="0" advTm="1000"/>
    </mc:Fallback>
  </mc:AlternateContent>
</p:sld>
</file>

<file path=ppt/slides/slide4.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a:grayscl/>
            <a:lum/>
          </a:blip>
          <a:srcRect/>
          <a:stretch>
            <a:fillRect t="-39000" b="-39000"/>
          </a:stretch>
        </a:blipFill>
        <a:effectLst/>
      </p:bgPr>
    </p:bg>
    <p:spTree>
      <p:nvGrpSpPr>
        <p:cNvPr id="1" name=""/>
        <p:cNvGrpSpPr/>
        <p:nvPr/>
      </p:nvGrpSpPr>
      <p:grpSpPr>
        <a:xfrm>
          <a:off x="0" y="0"/>
          <a:ext cx="0" cy="0"/>
          <a:chOff x="0" y="0"/>
          <a:chExt cx="0" cy="0"/>
        </a:xfrm>
      </p:grpSpPr>
      <p:sp>
        <p:nvSpPr>
          <p:cNvPr id="2" name="矩形 1"/>
          <p:cNvSpPr/>
          <p:nvPr/>
        </p:nvSpPr>
        <p:spPr>
          <a:xfrm rot="2700000">
            <a:off x="9383919" y="6617242"/>
            <a:ext cx="576064" cy="576064"/>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rot="2700000">
            <a:off x="10198597" y="6619917"/>
            <a:ext cx="576064" cy="576064"/>
          </a:xfrm>
          <a:prstGeom prst="rect">
            <a:avLst/>
          </a:prstGeom>
          <a:solidFill>
            <a:schemeClr val="bg1">
              <a:lumMod val="50000"/>
              <a:alpha val="9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rot="2700000">
            <a:off x="11013273" y="6622062"/>
            <a:ext cx="576064" cy="576064"/>
          </a:xfrm>
          <a:prstGeom prst="rect">
            <a:avLst/>
          </a:prstGeom>
          <a:solidFill>
            <a:srgbClr val="00B0F0">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rot="2700000">
            <a:off x="10605936" y="6214726"/>
            <a:ext cx="576064" cy="576064"/>
          </a:xfrm>
          <a:prstGeom prst="rect">
            <a:avLst/>
          </a:prstGeom>
          <a:solidFill>
            <a:srgbClr val="00B0F0">
              <a:alpha val="3098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rot="2700000">
            <a:off x="11420611" y="6214725"/>
            <a:ext cx="576064" cy="576064"/>
          </a:xfrm>
          <a:prstGeom prst="rect">
            <a:avLst/>
          </a:prstGeom>
          <a:solidFill>
            <a:schemeClr val="bg1">
              <a:lumMod val="50000"/>
              <a:alpha val="3098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40"/>
          <p:cNvSpPr>
            <a:spLocks noChangeArrowheads="1"/>
          </p:cNvSpPr>
          <p:nvPr/>
        </p:nvSpPr>
        <p:spPr bwMode="auto">
          <a:xfrm>
            <a:off x="1088772" y="341873"/>
            <a:ext cx="2656496"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600" dirty="0">
                <a:solidFill>
                  <a:srgbClr val="00B0F0"/>
                </a:solidFill>
                <a:latin typeface="微软雅黑" panose="020B0503020204020204" pitchFamily="34" charset="-122"/>
                <a:ea typeface="微软雅黑" panose="020B0503020204020204" pitchFamily="34" charset="-122"/>
                <a:cs typeface="Calibri" panose="020F0502020204030204" pitchFamily="34" charset="0"/>
                <a:sym typeface="Calibri" panose="020F0502020204030204" pitchFamily="34" charset="0"/>
              </a:rPr>
              <a:t>01.</a:t>
            </a:r>
            <a:r>
              <a:rPr lang="zh-CN" altLang="en-US" sz="2600" dirty="0">
                <a:solidFill>
                  <a:srgbClr val="00B0F0"/>
                </a:solidFill>
                <a:latin typeface="微软雅黑" panose="020B0503020204020204" pitchFamily="34" charset="-122"/>
                <a:ea typeface="微软雅黑" panose="020B0503020204020204" pitchFamily="34" charset="-122"/>
                <a:cs typeface="Calibri" panose="020F0502020204030204" pitchFamily="34" charset="0"/>
                <a:sym typeface="Calibri" panose="020F0502020204030204" pitchFamily="34" charset="0"/>
              </a:rPr>
              <a:t>项目基本情况</a:t>
            </a:r>
            <a:endParaRPr lang="zh-CN" altLang="en-US" sz="2600" dirty="0">
              <a:solidFill>
                <a:srgbClr val="00B0F0"/>
              </a:solidFill>
              <a:latin typeface="微软雅黑" panose="020B0503020204020204" pitchFamily="34" charset="-122"/>
              <a:ea typeface="微软雅黑" panose="020B0503020204020204" pitchFamily="34" charset="-122"/>
              <a:sym typeface="宋体" panose="02010600030101010101" pitchFamily="2" charset="-122"/>
            </a:endParaRPr>
          </a:p>
        </p:txBody>
      </p:sp>
      <p:grpSp>
        <p:nvGrpSpPr>
          <p:cNvPr id="13" name="组合 12"/>
          <p:cNvGrpSpPr/>
          <p:nvPr/>
        </p:nvGrpSpPr>
        <p:grpSpPr>
          <a:xfrm>
            <a:off x="0" y="307975"/>
            <a:ext cx="12190413" cy="576263"/>
            <a:chOff x="0" y="307975"/>
            <a:chExt cx="12190413" cy="576263"/>
          </a:xfrm>
        </p:grpSpPr>
        <p:sp>
          <p:nvSpPr>
            <p:cNvPr id="14" name="圆角矩形 38"/>
            <p:cNvSpPr>
              <a:spLocks noChangeArrowheads="1"/>
            </p:cNvSpPr>
            <p:nvPr/>
          </p:nvSpPr>
          <p:spPr bwMode="auto">
            <a:xfrm>
              <a:off x="622421" y="307975"/>
              <a:ext cx="3559175" cy="576263"/>
            </a:xfrm>
            <a:prstGeom prst="roundRect">
              <a:avLst>
                <a:gd name="adj" fmla="val 16667"/>
              </a:avLst>
            </a:prstGeom>
            <a:noFill/>
            <a:ln w="28575">
              <a:solidFill>
                <a:srgbClr val="00B0F0"/>
              </a:solidFill>
              <a:miter lim="800000"/>
            </a:ln>
            <a:extLst>
              <a:ext uri="{909E8E84-426E-40DD-AFC4-6F175D3DCCD1}">
                <a14:hiddenFill xmlns:a14="http://schemas.microsoft.com/office/drawing/2010/main">
                  <a:solidFill>
                    <a:srgbClr val="FFFFFF"/>
                  </a:solidFill>
                </a14:hiddenFill>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5" name="圆角矩形 39"/>
            <p:cNvSpPr>
              <a:spLocks noChangeArrowheads="1"/>
            </p:cNvSpPr>
            <p:nvPr/>
          </p:nvSpPr>
          <p:spPr bwMode="auto">
            <a:xfrm>
              <a:off x="4184680" y="542925"/>
              <a:ext cx="8005733" cy="53181"/>
            </a:xfrm>
            <a:prstGeom prst="roundRect">
              <a:avLst>
                <a:gd name="adj" fmla="val 16667"/>
              </a:avLst>
            </a:prstGeom>
            <a:solidFill>
              <a:srgbClr val="00B0F0"/>
            </a:solidFill>
            <a:ln w="25400">
              <a:no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6" name="圆角矩形 39"/>
            <p:cNvSpPr>
              <a:spLocks noChangeArrowheads="1"/>
            </p:cNvSpPr>
            <p:nvPr/>
          </p:nvSpPr>
          <p:spPr bwMode="auto">
            <a:xfrm>
              <a:off x="0" y="542925"/>
              <a:ext cx="619990" cy="45720"/>
            </a:xfrm>
            <a:prstGeom prst="roundRect">
              <a:avLst>
                <a:gd name="adj" fmla="val 16667"/>
              </a:avLst>
            </a:prstGeom>
            <a:solidFill>
              <a:srgbClr val="00B0F0"/>
            </a:solidFill>
            <a:ln w="25400">
              <a:no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grpSp>
      <p:grpSp>
        <p:nvGrpSpPr>
          <p:cNvPr id="33" name="组合 32"/>
          <p:cNvGrpSpPr/>
          <p:nvPr/>
        </p:nvGrpSpPr>
        <p:grpSpPr>
          <a:xfrm>
            <a:off x="1095075" y="1289429"/>
            <a:ext cx="2033851" cy="2709961"/>
            <a:chOff x="900113" y="1241425"/>
            <a:chExt cx="1525587" cy="2032000"/>
          </a:xfrm>
        </p:grpSpPr>
        <p:sp>
          <p:nvSpPr>
            <p:cNvPr id="34" name="任意多边形 33"/>
            <p:cNvSpPr/>
            <p:nvPr/>
          </p:nvSpPr>
          <p:spPr>
            <a:xfrm>
              <a:off x="900113" y="1744662"/>
              <a:ext cx="1525587" cy="1528763"/>
            </a:xfrm>
            <a:custGeom>
              <a:avLst/>
              <a:gdLst>
                <a:gd name="connsiteX0" fmla="*/ 1060266 w 2116873"/>
                <a:gd name="connsiteY0" fmla="*/ 0 h 2120501"/>
                <a:gd name="connsiteX1" fmla="*/ 1060718 w 2116873"/>
                <a:gd name="connsiteY1" fmla="*/ 476 h 2120501"/>
                <a:gd name="connsiteX2" fmla="*/ 1060912 w 2116873"/>
                <a:gd name="connsiteY2" fmla="*/ 292 h 2120501"/>
                <a:gd name="connsiteX3" fmla="*/ 1060911 w 2116873"/>
                <a:gd name="connsiteY3" fmla="*/ 679 h 2120501"/>
                <a:gd name="connsiteX4" fmla="*/ 2116873 w 2116873"/>
                <a:gd name="connsiteY4" fmla="*/ 1113524 h 2120501"/>
                <a:gd name="connsiteX5" fmla="*/ 1056610 w 2116873"/>
                <a:gd name="connsiteY5" fmla="*/ 2119593 h 2120501"/>
                <a:gd name="connsiteX6" fmla="*/ 1056608 w 2116873"/>
                <a:gd name="connsiteY6" fmla="*/ 2120501 h 2120501"/>
                <a:gd name="connsiteX7" fmla="*/ 1056156 w 2116873"/>
                <a:gd name="connsiteY7" fmla="*/ 2120024 h 2120501"/>
                <a:gd name="connsiteX8" fmla="*/ 1055962 w 2116873"/>
                <a:gd name="connsiteY8" fmla="*/ 2120208 h 2120501"/>
                <a:gd name="connsiteX9" fmla="*/ 1055962 w 2116873"/>
                <a:gd name="connsiteY9" fmla="*/ 2119820 h 2120501"/>
                <a:gd name="connsiteX10" fmla="*/ 0 w 2116873"/>
                <a:gd name="connsiteY10" fmla="*/ 1006976 h 2120501"/>
                <a:gd name="connsiteX11" fmla="*/ 1060264 w 2116873"/>
                <a:gd name="connsiteY11" fmla="*/ 907 h 2120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16873" h="2120501">
                  <a:moveTo>
                    <a:pt x="1060266" y="0"/>
                  </a:moveTo>
                  <a:lnTo>
                    <a:pt x="1060718" y="476"/>
                  </a:lnTo>
                  <a:lnTo>
                    <a:pt x="1060912" y="292"/>
                  </a:lnTo>
                  <a:lnTo>
                    <a:pt x="1060911" y="679"/>
                  </a:lnTo>
                  <a:lnTo>
                    <a:pt x="2116873" y="1113524"/>
                  </a:lnTo>
                  <a:lnTo>
                    <a:pt x="1056610" y="2119593"/>
                  </a:lnTo>
                  <a:lnTo>
                    <a:pt x="1056608" y="2120501"/>
                  </a:lnTo>
                  <a:lnTo>
                    <a:pt x="1056156" y="2120024"/>
                  </a:lnTo>
                  <a:lnTo>
                    <a:pt x="1055962" y="2120208"/>
                  </a:lnTo>
                  <a:lnTo>
                    <a:pt x="1055962" y="2119820"/>
                  </a:lnTo>
                  <a:lnTo>
                    <a:pt x="0" y="1006976"/>
                  </a:lnTo>
                  <a:lnTo>
                    <a:pt x="1060264" y="907"/>
                  </a:lnTo>
                  <a:close/>
                </a:path>
              </a:pathLst>
            </a:custGeom>
            <a:solidFill>
              <a:srgbClr val="00B0F0"/>
            </a:solidFill>
            <a:ln w="25400" cap="flat" cmpd="sng" algn="ctr">
              <a:noFill/>
              <a:prstDash val="solid"/>
            </a:ln>
            <a:effectLst>
              <a:outerShdw blurRad="50800" dist="38100" dir="2700000" algn="tl" rotWithShape="0">
                <a:prstClr val="black">
                  <a:alpha val="40000"/>
                </a:prstClr>
              </a:outerShdw>
            </a:effectLst>
          </p:spPr>
          <p:txBody>
            <a:bodyPr anchor="ctr"/>
            <a:lstStyle/>
            <a:p>
              <a:pPr algn="ctr">
                <a:defRPr/>
              </a:pPr>
              <a:r>
                <a:rPr lang="zh-CN" altLang="en-US" sz="2700" kern="0" dirty="0">
                  <a:solidFill>
                    <a:sysClr val="window" lastClr="FFFFFF"/>
                  </a:solidFill>
                  <a:latin typeface="微软雅黑" panose="020B0503020204020204" pitchFamily="34" charset="-122"/>
                  <a:ea typeface="微软雅黑" panose="020B0503020204020204" pitchFamily="34" charset="-122"/>
                </a:rPr>
                <a:t>数据库查询</a:t>
              </a:r>
            </a:p>
          </p:txBody>
        </p:sp>
        <p:sp>
          <p:nvSpPr>
            <p:cNvPr id="35" name="椭圆 34"/>
            <p:cNvSpPr/>
            <p:nvPr/>
          </p:nvSpPr>
          <p:spPr>
            <a:xfrm>
              <a:off x="1566863" y="1839912"/>
              <a:ext cx="192087" cy="192088"/>
            </a:xfrm>
            <a:prstGeom prst="ellipse">
              <a:avLst/>
            </a:prstGeom>
            <a:solidFill>
              <a:sysClr val="window" lastClr="FFFFFF"/>
            </a:solidFill>
            <a:ln w="50800" cap="flat" cmpd="sng" algn="ctr">
              <a:solidFill>
                <a:schemeClr val="bg1">
                  <a:lumMod val="85000"/>
                </a:schemeClr>
              </a:solidFill>
              <a:prstDash val="solid"/>
            </a:ln>
            <a:effectLst/>
          </p:spPr>
          <p:txBody>
            <a:bodyPr anchor="ctr"/>
            <a:lstStyle/>
            <a:p>
              <a:pPr algn="ctr">
                <a:defRPr/>
              </a:pPr>
              <a:endParaRPr lang="zh-CN" altLang="en-US" kern="0">
                <a:solidFill>
                  <a:sysClr val="window" lastClr="FFFFFF"/>
                </a:solidFill>
                <a:latin typeface="Calibri" panose="020F0502020204030204"/>
                <a:ea typeface="宋体" panose="02010600030101010101" pitchFamily="2" charset="-122"/>
              </a:endParaRPr>
            </a:p>
          </p:txBody>
        </p:sp>
        <p:sp>
          <p:nvSpPr>
            <p:cNvPr id="36" name="任意多边形 35"/>
            <p:cNvSpPr/>
            <p:nvPr/>
          </p:nvSpPr>
          <p:spPr>
            <a:xfrm>
              <a:off x="1554163" y="1323975"/>
              <a:ext cx="173037" cy="531812"/>
            </a:xfrm>
            <a:custGeom>
              <a:avLst/>
              <a:gdLst>
                <a:gd name="connsiteX0" fmla="*/ 203943 w 390954"/>
                <a:gd name="connsiteY0" fmla="*/ 1241393 h 1241393"/>
                <a:gd name="connsiteX1" fmla="*/ 4651 w 390954"/>
                <a:gd name="connsiteY1" fmla="*/ 174593 h 1241393"/>
                <a:gd name="connsiteX2" fmla="*/ 379789 w 390954"/>
                <a:gd name="connsiteY2" fmla="*/ 104255 h 1241393"/>
                <a:gd name="connsiteX3" fmla="*/ 297728 w 390954"/>
                <a:gd name="connsiteY3" fmla="*/ 1206224 h 1241393"/>
                <a:gd name="connsiteX0-1" fmla="*/ 193176 w 391910"/>
                <a:gd name="connsiteY0-2" fmla="*/ 1167549 h 1202719"/>
                <a:gd name="connsiteX1-3" fmla="*/ 5607 w 391910"/>
                <a:gd name="connsiteY1-4" fmla="*/ 171088 h 1202719"/>
                <a:gd name="connsiteX2-5" fmla="*/ 380745 w 391910"/>
                <a:gd name="connsiteY2-6" fmla="*/ 100750 h 1202719"/>
                <a:gd name="connsiteX3-7" fmla="*/ 298684 w 391910"/>
                <a:gd name="connsiteY3-8" fmla="*/ 1202719 h 1202719"/>
              </a:gdLst>
              <a:ahLst/>
              <a:cxnLst>
                <a:cxn ang="0">
                  <a:pos x="connsiteX0-1" y="connsiteY0-2"/>
                </a:cxn>
                <a:cxn ang="0">
                  <a:pos x="connsiteX1-3" y="connsiteY1-4"/>
                </a:cxn>
                <a:cxn ang="0">
                  <a:pos x="connsiteX2-5" y="connsiteY2-6"/>
                </a:cxn>
                <a:cxn ang="0">
                  <a:pos x="connsiteX3-7" y="connsiteY3-8"/>
                </a:cxn>
              </a:cxnLst>
              <a:rect l="l" t="t" r="r" b="b"/>
              <a:pathLst>
                <a:path w="391910" h="1202719">
                  <a:moveTo>
                    <a:pt x="193176" y="1167549"/>
                  </a:moveTo>
                  <a:cubicBezTo>
                    <a:pt x="78876" y="728910"/>
                    <a:pt x="-25654" y="348888"/>
                    <a:pt x="5607" y="171088"/>
                  </a:cubicBezTo>
                  <a:cubicBezTo>
                    <a:pt x="36868" y="-6712"/>
                    <a:pt x="331899" y="-71188"/>
                    <a:pt x="380745" y="100750"/>
                  </a:cubicBezTo>
                  <a:cubicBezTo>
                    <a:pt x="429591" y="272688"/>
                    <a:pt x="302592" y="1022965"/>
                    <a:pt x="298684" y="1202719"/>
                  </a:cubicBezTo>
                </a:path>
              </a:pathLst>
            </a:custGeom>
            <a:noFill/>
            <a:ln w="25400" cap="flat" cmpd="sng" algn="ctr">
              <a:solidFill>
                <a:schemeClr val="bg1">
                  <a:lumMod val="85000"/>
                </a:schemeClr>
              </a:solidFill>
              <a:prstDash val="solid"/>
            </a:ln>
            <a:effectLst/>
          </p:spPr>
          <p:txBody>
            <a:bodyPr anchor="ctr"/>
            <a:lstStyle/>
            <a:p>
              <a:pPr algn="ctr">
                <a:defRPr/>
              </a:pPr>
              <a:endParaRPr lang="zh-CN" altLang="en-US" kern="0">
                <a:solidFill>
                  <a:sysClr val="window" lastClr="FFFFFF"/>
                </a:solidFill>
                <a:latin typeface="Calibri" panose="020F0502020204030204"/>
                <a:ea typeface="宋体" panose="02010600030101010101" pitchFamily="2" charset="-122"/>
              </a:endParaRPr>
            </a:p>
          </p:txBody>
        </p:sp>
        <p:sp>
          <p:nvSpPr>
            <p:cNvPr id="37" name="椭圆 36"/>
            <p:cNvSpPr/>
            <p:nvPr/>
          </p:nvSpPr>
          <p:spPr>
            <a:xfrm>
              <a:off x="1557338" y="1241425"/>
              <a:ext cx="163512" cy="163512"/>
            </a:xfrm>
            <a:prstGeom prst="ellipse">
              <a:avLst/>
            </a:prstGeom>
            <a:solidFill>
              <a:schemeClr val="bg1"/>
            </a:solidFill>
            <a:ln w="25400" cap="flat" cmpd="sng" algn="ctr">
              <a:solidFill>
                <a:schemeClr val="bg1">
                  <a:lumMod val="85000"/>
                </a:schemeClr>
              </a:solidFill>
              <a:prstDash val="solid"/>
            </a:ln>
            <a:effectLst>
              <a:outerShdw blurRad="50800" dist="38100" dir="5400000" algn="t" rotWithShape="0">
                <a:prstClr val="black">
                  <a:alpha val="40000"/>
                </a:prstClr>
              </a:outerShdw>
            </a:effectLst>
          </p:spPr>
          <p:txBody>
            <a:bodyPr lIns="68580" tIns="34290" rIns="68580" bIns="34290" anchor="ctr"/>
            <a:lstStyle/>
            <a:p>
              <a:pPr algn="ctr">
                <a:defRPr/>
              </a:pPr>
              <a:endParaRPr lang="zh-CN" altLang="en-US" kern="0">
                <a:solidFill>
                  <a:sysClr val="window" lastClr="FFFFFF"/>
                </a:solidFill>
                <a:latin typeface="Calibri" panose="020F0502020204030204"/>
                <a:ea typeface="宋体" panose="02010600030101010101" pitchFamily="2" charset="-122"/>
              </a:endParaRPr>
            </a:p>
          </p:txBody>
        </p:sp>
      </p:grpSp>
      <p:grpSp>
        <p:nvGrpSpPr>
          <p:cNvPr id="39" name="组合 38"/>
          <p:cNvGrpSpPr/>
          <p:nvPr/>
        </p:nvGrpSpPr>
        <p:grpSpPr>
          <a:xfrm>
            <a:off x="3672840" y="1289429"/>
            <a:ext cx="2035968" cy="2709961"/>
            <a:chOff x="2833688" y="1241425"/>
            <a:chExt cx="1527175" cy="2032000"/>
          </a:xfrm>
        </p:grpSpPr>
        <p:sp>
          <p:nvSpPr>
            <p:cNvPr id="40" name="任意多边形 39"/>
            <p:cNvSpPr/>
            <p:nvPr/>
          </p:nvSpPr>
          <p:spPr>
            <a:xfrm>
              <a:off x="2833688" y="1744662"/>
              <a:ext cx="1527175" cy="1528763"/>
            </a:xfrm>
            <a:custGeom>
              <a:avLst/>
              <a:gdLst>
                <a:gd name="connsiteX0" fmla="*/ 1060266 w 2116873"/>
                <a:gd name="connsiteY0" fmla="*/ 0 h 2120501"/>
                <a:gd name="connsiteX1" fmla="*/ 1060718 w 2116873"/>
                <a:gd name="connsiteY1" fmla="*/ 476 h 2120501"/>
                <a:gd name="connsiteX2" fmla="*/ 1060912 w 2116873"/>
                <a:gd name="connsiteY2" fmla="*/ 292 h 2120501"/>
                <a:gd name="connsiteX3" fmla="*/ 1060911 w 2116873"/>
                <a:gd name="connsiteY3" fmla="*/ 679 h 2120501"/>
                <a:gd name="connsiteX4" fmla="*/ 2116873 w 2116873"/>
                <a:gd name="connsiteY4" fmla="*/ 1113524 h 2120501"/>
                <a:gd name="connsiteX5" fmla="*/ 1056610 w 2116873"/>
                <a:gd name="connsiteY5" fmla="*/ 2119593 h 2120501"/>
                <a:gd name="connsiteX6" fmla="*/ 1056608 w 2116873"/>
                <a:gd name="connsiteY6" fmla="*/ 2120501 h 2120501"/>
                <a:gd name="connsiteX7" fmla="*/ 1056156 w 2116873"/>
                <a:gd name="connsiteY7" fmla="*/ 2120024 h 2120501"/>
                <a:gd name="connsiteX8" fmla="*/ 1055962 w 2116873"/>
                <a:gd name="connsiteY8" fmla="*/ 2120208 h 2120501"/>
                <a:gd name="connsiteX9" fmla="*/ 1055962 w 2116873"/>
                <a:gd name="connsiteY9" fmla="*/ 2119820 h 2120501"/>
                <a:gd name="connsiteX10" fmla="*/ 0 w 2116873"/>
                <a:gd name="connsiteY10" fmla="*/ 1006976 h 2120501"/>
                <a:gd name="connsiteX11" fmla="*/ 1060264 w 2116873"/>
                <a:gd name="connsiteY11" fmla="*/ 907 h 2120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16873" h="2120501">
                  <a:moveTo>
                    <a:pt x="1060266" y="0"/>
                  </a:moveTo>
                  <a:lnTo>
                    <a:pt x="1060718" y="476"/>
                  </a:lnTo>
                  <a:lnTo>
                    <a:pt x="1060912" y="292"/>
                  </a:lnTo>
                  <a:lnTo>
                    <a:pt x="1060911" y="679"/>
                  </a:lnTo>
                  <a:lnTo>
                    <a:pt x="2116873" y="1113524"/>
                  </a:lnTo>
                  <a:lnTo>
                    <a:pt x="1056610" y="2119593"/>
                  </a:lnTo>
                  <a:lnTo>
                    <a:pt x="1056608" y="2120501"/>
                  </a:lnTo>
                  <a:lnTo>
                    <a:pt x="1056156" y="2120024"/>
                  </a:lnTo>
                  <a:lnTo>
                    <a:pt x="1055962" y="2120208"/>
                  </a:lnTo>
                  <a:lnTo>
                    <a:pt x="1055962" y="2119820"/>
                  </a:lnTo>
                  <a:lnTo>
                    <a:pt x="0" y="1006976"/>
                  </a:lnTo>
                  <a:lnTo>
                    <a:pt x="1060264" y="907"/>
                  </a:lnTo>
                  <a:close/>
                </a:path>
              </a:pathLst>
            </a:custGeom>
            <a:solidFill>
              <a:srgbClr val="00B0F0"/>
            </a:solidFill>
            <a:ln w="25400" cap="flat" cmpd="sng" algn="ctr">
              <a:noFill/>
              <a:prstDash val="solid"/>
            </a:ln>
            <a:effectLst>
              <a:outerShdw blurRad="50800" dist="38100" dir="2700000" algn="tl" rotWithShape="0">
                <a:prstClr val="black">
                  <a:alpha val="40000"/>
                </a:prstClr>
              </a:outerShdw>
            </a:effectLst>
          </p:spPr>
          <p:txBody>
            <a:bodyPr anchor="ctr"/>
            <a:lstStyle/>
            <a:p>
              <a:pPr algn="ctr">
                <a:defRPr/>
              </a:pPr>
              <a:r>
                <a:rPr lang="zh-CN" altLang="en-US" sz="2700" kern="0" dirty="0">
                  <a:solidFill>
                    <a:sysClr val="window" lastClr="FFFFFF"/>
                  </a:solidFill>
                  <a:latin typeface="微软雅黑" panose="020B0503020204020204" pitchFamily="34" charset="-122"/>
                  <a:ea typeface="微软雅黑" panose="020B0503020204020204" pitchFamily="34" charset="-122"/>
                </a:rPr>
                <a:t>副本管理</a:t>
              </a:r>
            </a:p>
          </p:txBody>
        </p:sp>
        <p:sp>
          <p:nvSpPr>
            <p:cNvPr id="41" name="椭圆 40"/>
            <p:cNvSpPr/>
            <p:nvPr/>
          </p:nvSpPr>
          <p:spPr>
            <a:xfrm>
              <a:off x="3502025" y="1839912"/>
              <a:ext cx="190500" cy="192088"/>
            </a:xfrm>
            <a:prstGeom prst="ellipse">
              <a:avLst/>
            </a:prstGeom>
            <a:solidFill>
              <a:sysClr val="window" lastClr="FFFFFF"/>
            </a:solidFill>
            <a:ln w="50800" cap="flat" cmpd="sng" algn="ctr">
              <a:solidFill>
                <a:schemeClr val="bg1">
                  <a:lumMod val="85000"/>
                </a:schemeClr>
              </a:solidFill>
              <a:prstDash val="solid"/>
            </a:ln>
            <a:effectLst/>
          </p:spPr>
          <p:txBody>
            <a:bodyPr anchor="ctr"/>
            <a:lstStyle/>
            <a:p>
              <a:pPr algn="ctr">
                <a:defRPr/>
              </a:pPr>
              <a:endParaRPr lang="zh-CN" altLang="en-US" kern="0">
                <a:solidFill>
                  <a:sysClr val="window" lastClr="FFFFFF"/>
                </a:solidFill>
                <a:latin typeface="Calibri" panose="020F0502020204030204"/>
                <a:ea typeface="宋体" panose="02010600030101010101" pitchFamily="2" charset="-122"/>
              </a:endParaRPr>
            </a:p>
          </p:txBody>
        </p:sp>
        <p:sp>
          <p:nvSpPr>
            <p:cNvPr id="42" name="任意多边形 41"/>
            <p:cNvSpPr/>
            <p:nvPr/>
          </p:nvSpPr>
          <p:spPr>
            <a:xfrm>
              <a:off x="3487738" y="1323975"/>
              <a:ext cx="174625" cy="531812"/>
            </a:xfrm>
            <a:custGeom>
              <a:avLst/>
              <a:gdLst>
                <a:gd name="connsiteX0" fmla="*/ 203943 w 390954"/>
                <a:gd name="connsiteY0" fmla="*/ 1241393 h 1241393"/>
                <a:gd name="connsiteX1" fmla="*/ 4651 w 390954"/>
                <a:gd name="connsiteY1" fmla="*/ 174593 h 1241393"/>
                <a:gd name="connsiteX2" fmla="*/ 379789 w 390954"/>
                <a:gd name="connsiteY2" fmla="*/ 104255 h 1241393"/>
                <a:gd name="connsiteX3" fmla="*/ 297728 w 390954"/>
                <a:gd name="connsiteY3" fmla="*/ 1206224 h 1241393"/>
                <a:gd name="connsiteX0-1" fmla="*/ 193176 w 391910"/>
                <a:gd name="connsiteY0-2" fmla="*/ 1167549 h 1202719"/>
                <a:gd name="connsiteX1-3" fmla="*/ 5607 w 391910"/>
                <a:gd name="connsiteY1-4" fmla="*/ 171088 h 1202719"/>
                <a:gd name="connsiteX2-5" fmla="*/ 380745 w 391910"/>
                <a:gd name="connsiteY2-6" fmla="*/ 100750 h 1202719"/>
                <a:gd name="connsiteX3-7" fmla="*/ 298684 w 391910"/>
                <a:gd name="connsiteY3-8" fmla="*/ 1202719 h 1202719"/>
              </a:gdLst>
              <a:ahLst/>
              <a:cxnLst>
                <a:cxn ang="0">
                  <a:pos x="connsiteX0-1" y="connsiteY0-2"/>
                </a:cxn>
                <a:cxn ang="0">
                  <a:pos x="connsiteX1-3" y="connsiteY1-4"/>
                </a:cxn>
                <a:cxn ang="0">
                  <a:pos x="connsiteX2-5" y="connsiteY2-6"/>
                </a:cxn>
                <a:cxn ang="0">
                  <a:pos x="connsiteX3-7" y="connsiteY3-8"/>
                </a:cxn>
              </a:cxnLst>
              <a:rect l="l" t="t" r="r" b="b"/>
              <a:pathLst>
                <a:path w="391910" h="1202719">
                  <a:moveTo>
                    <a:pt x="193176" y="1167549"/>
                  </a:moveTo>
                  <a:cubicBezTo>
                    <a:pt x="78876" y="728910"/>
                    <a:pt x="-25654" y="348888"/>
                    <a:pt x="5607" y="171088"/>
                  </a:cubicBezTo>
                  <a:cubicBezTo>
                    <a:pt x="36868" y="-6712"/>
                    <a:pt x="331899" y="-71188"/>
                    <a:pt x="380745" y="100750"/>
                  </a:cubicBezTo>
                  <a:cubicBezTo>
                    <a:pt x="429591" y="272688"/>
                    <a:pt x="302592" y="1022965"/>
                    <a:pt x="298684" y="1202719"/>
                  </a:cubicBezTo>
                </a:path>
              </a:pathLst>
            </a:custGeom>
            <a:noFill/>
            <a:ln w="25400" cap="flat" cmpd="sng" algn="ctr">
              <a:solidFill>
                <a:schemeClr val="bg1">
                  <a:lumMod val="85000"/>
                </a:schemeClr>
              </a:solidFill>
              <a:prstDash val="solid"/>
            </a:ln>
            <a:effectLst/>
          </p:spPr>
          <p:txBody>
            <a:bodyPr anchor="ctr"/>
            <a:lstStyle/>
            <a:p>
              <a:pPr algn="ctr">
                <a:defRPr/>
              </a:pPr>
              <a:endParaRPr lang="zh-CN" altLang="en-US" kern="0">
                <a:solidFill>
                  <a:sysClr val="window" lastClr="FFFFFF"/>
                </a:solidFill>
                <a:latin typeface="Calibri" panose="020F0502020204030204"/>
                <a:ea typeface="宋体" panose="02010600030101010101" pitchFamily="2" charset="-122"/>
              </a:endParaRPr>
            </a:p>
          </p:txBody>
        </p:sp>
        <p:sp>
          <p:nvSpPr>
            <p:cNvPr id="59" name="椭圆 58"/>
            <p:cNvSpPr/>
            <p:nvPr/>
          </p:nvSpPr>
          <p:spPr>
            <a:xfrm>
              <a:off x="3492500" y="1241425"/>
              <a:ext cx="163513" cy="163512"/>
            </a:xfrm>
            <a:prstGeom prst="ellipse">
              <a:avLst/>
            </a:prstGeom>
            <a:solidFill>
              <a:schemeClr val="bg1"/>
            </a:solidFill>
            <a:ln w="25400" cap="flat" cmpd="sng" algn="ctr">
              <a:solidFill>
                <a:schemeClr val="bg1">
                  <a:lumMod val="85000"/>
                </a:schemeClr>
              </a:solidFill>
              <a:prstDash val="solid"/>
            </a:ln>
            <a:effectLst>
              <a:outerShdw blurRad="50800" dist="38100" dir="5400000" algn="t" rotWithShape="0">
                <a:prstClr val="black">
                  <a:alpha val="40000"/>
                </a:prstClr>
              </a:outerShdw>
            </a:effectLst>
          </p:spPr>
          <p:txBody>
            <a:bodyPr lIns="68580" tIns="34290" rIns="68580" bIns="34290" anchor="ctr"/>
            <a:lstStyle/>
            <a:p>
              <a:pPr algn="ctr">
                <a:defRPr/>
              </a:pPr>
              <a:endParaRPr lang="zh-CN" altLang="en-US" kern="0">
                <a:solidFill>
                  <a:sysClr val="window" lastClr="FFFFFF"/>
                </a:solidFill>
                <a:latin typeface="Calibri" panose="020F0502020204030204"/>
                <a:ea typeface="宋体" panose="02010600030101010101" pitchFamily="2" charset="-122"/>
              </a:endParaRPr>
            </a:p>
          </p:txBody>
        </p:sp>
      </p:grpSp>
      <p:grpSp>
        <p:nvGrpSpPr>
          <p:cNvPr id="60" name="组合 59"/>
          <p:cNvGrpSpPr/>
          <p:nvPr/>
        </p:nvGrpSpPr>
        <p:grpSpPr>
          <a:xfrm>
            <a:off x="6265418" y="1289429"/>
            <a:ext cx="2035968" cy="2709961"/>
            <a:chOff x="4778375" y="1241425"/>
            <a:chExt cx="1527175" cy="2032000"/>
          </a:xfrm>
        </p:grpSpPr>
        <p:sp>
          <p:nvSpPr>
            <p:cNvPr id="61" name="任意多边形 60"/>
            <p:cNvSpPr/>
            <p:nvPr/>
          </p:nvSpPr>
          <p:spPr>
            <a:xfrm>
              <a:off x="4778375" y="1744662"/>
              <a:ext cx="1527175" cy="1528763"/>
            </a:xfrm>
            <a:custGeom>
              <a:avLst/>
              <a:gdLst>
                <a:gd name="connsiteX0" fmla="*/ 1060266 w 2116873"/>
                <a:gd name="connsiteY0" fmla="*/ 0 h 2120501"/>
                <a:gd name="connsiteX1" fmla="*/ 1060718 w 2116873"/>
                <a:gd name="connsiteY1" fmla="*/ 476 h 2120501"/>
                <a:gd name="connsiteX2" fmla="*/ 1060912 w 2116873"/>
                <a:gd name="connsiteY2" fmla="*/ 292 h 2120501"/>
                <a:gd name="connsiteX3" fmla="*/ 1060911 w 2116873"/>
                <a:gd name="connsiteY3" fmla="*/ 679 h 2120501"/>
                <a:gd name="connsiteX4" fmla="*/ 2116873 w 2116873"/>
                <a:gd name="connsiteY4" fmla="*/ 1113524 h 2120501"/>
                <a:gd name="connsiteX5" fmla="*/ 1056610 w 2116873"/>
                <a:gd name="connsiteY5" fmla="*/ 2119593 h 2120501"/>
                <a:gd name="connsiteX6" fmla="*/ 1056608 w 2116873"/>
                <a:gd name="connsiteY6" fmla="*/ 2120501 h 2120501"/>
                <a:gd name="connsiteX7" fmla="*/ 1056156 w 2116873"/>
                <a:gd name="connsiteY7" fmla="*/ 2120024 h 2120501"/>
                <a:gd name="connsiteX8" fmla="*/ 1055962 w 2116873"/>
                <a:gd name="connsiteY8" fmla="*/ 2120208 h 2120501"/>
                <a:gd name="connsiteX9" fmla="*/ 1055962 w 2116873"/>
                <a:gd name="connsiteY9" fmla="*/ 2119820 h 2120501"/>
                <a:gd name="connsiteX10" fmla="*/ 0 w 2116873"/>
                <a:gd name="connsiteY10" fmla="*/ 1006976 h 2120501"/>
                <a:gd name="connsiteX11" fmla="*/ 1060264 w 2116873"/>
                <a:gd name="connsiteY11" fmla="*/ 907 h 2120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16873" h="2120501">
                  <a:moveTo>
                    <a:pt x="1060266" y="0"/>
                  </a:moveTo>
                  <a:lnTo>
                    <a:pt x="1060718" y="476"/>
                  </a:lnTo>
                  <a:lnTo>
                    <a:pt x="1060912" y="292"/>
                  </a:lnTo>
                  <a:lnTo>
                    <a:pt x="1060911" y="679"/>
                  </a:lnTo>
                  <a:lnTo>
                    <a:pt x="2116873" y="1113524"/>
                  </a:lnTo>
                  <a:lnTo>
                    <a:pt x="1056610" y="2119593"/>
                  </a:lnTo>
                  <a:lnTo>
                    <a:pt x="1056608" y="2120501"/>
                  </a:lnTo>
                  <a:lnTo>
                    <a:pt x="1056156" y="2120024"/>
                  </a:lnTo>
                  <a:lnTo>
                    <a:pt x="1055962" y="2120208"/>
                  </a:lnTo>
                  <a:lnTo>
                    <a:pt x="1055962" y="2119820"/>
                  </a:lnTo>
                  <a:lnTo>
                    <a:pt x="0" y="1006976"/>
                  </a:lnTo>
                  <a:lnTo>
                    <a:pt x="1060264" y="907"/>
                  </a:lnTo>
                  <a:close/>
                </a:path>
              </a:pathLst>
            </a:custGeom>
            <a:solidFill>
              <a:srgbClr val="00B0F0"/>
            </a:solidFill>
            <a:ln w="25400" cap="flat" cmpd="sng" algn="ctr">
              <a:noFill/>
              <a:prstDash val="solid"/>
            </a:ln>
            <a:effectLst>
              <a:outerShdw blurRad="50800" dist="38100" dir="2700000" algn="tl" rotWithShape="0">
                <a:prstClr val="black">
                  <a:alpha val="40000"/>
                </a:prstClr>
              </a:outerShdw>
            </a:effectLst>
          </p:spPr>
          <p:txBody>
            <a:bodyPr anchor="ctr"/>
            <a:lstStyle/>
            <a:p>
              <a:pPr algn="ctr">
                <a:defRPr/>
              </a:pPr>
              <a:r>
                <a:rPr lang="zh-CN" altLang="en-US" sz="2700" kern="0" dirty="0">
                  <a:solidFill>
                    <a:sysClr val="window" lastClr="FFFFFF"/>
                  </a:solidFill>
                  <a:latin typeface="微软雅黑" panose="020B0503020204020204" pitchFamily="34" charset="-122"/>
                  <a:ea typeface="微软雅黑" panose="020B0503020204020204" pitchFamily="34" charset="-122"/>
                </a:rPr>
                <a:t>负载均衡</a:t>
              </a:r>
            </a:p>
          </p:txBody>
        </p:sp>
        <p:sp>
          <p:nvSpPr>
            <p:cNvPr id="62" name="椭圆 61"/>
            <p:cNvSpPr/>
            <p:nvPr/>
          </p:nvSpPr>
          <p:spPr>
            <a:xfrm>
              <a:off x="5446713" y="1839912"/>
              <a:ext cx="190500" cy="192088"/>
            </a:xfrm>
            <a:prstGeom prst="ellipse">
              <a:avLst/>
            </a:prstGeom>
            <a:solidFill>
              <a:sysClr val="window" lastClr="FFFFFF"/>
            </a:solidFill>
            <a:ln w="50800" cap="flat" cmpd="sng" algn="ctr">
              <a:solidFill>
                <a:schemeClr val="bg1">
                  <a:lumMod val="85000"/>
                </a:schemeClr>
              </a:solidFill>
              <a:prstDash val="solid"/>
            </a:ln>
            <a:effectLst/>
          </p:spPr>
          <p:txBody>
            <a:bodyPr anchor="ctr"/>
            <a:lstStyle/>
            <a:p>
              <a:pPr algn="ctr">
                <a:defRPr/>
              </a:pPr>
              <a:endParaRPr lang="zh-CN" altLang="en-US" kern="0">
                <a:solidFill>
                  <a:sysClr val="window" lastClr="FFFFFF"/>
                </a:solidFill>
                <a:latin typeface="Calibri" panose="020F0502020204030204"/>
                <a:ea typeface="宋体" panose="02010600030101010101" pitchFamily="2" charset="-122"/>
              </a:endParaRPr>
            </a:p>
          </p:txBody>
        </p:sp>
        <p:sp>
          <p:nvSpPr>
            <p:cNvPr id="63" name="任意多边形 62"/>
            <p:cNvSpPr/>
            <p:nvPr/>
          </p:nvSpPr>
          <p:spPr>
            <a:xfrm>
              <a:off x="5432425" y="1323975"/>
              <a:ext cx="174625" cy="531812"/>
            </a:xfrm>
            <a:custGeom>
              <a:avLst/>
              <a:gdLst>
                <a:gd name="connsiteX0" fmla="*/ 203943 w 390954"/>
                <a:gd name="connsiteY0" fmla="*/ 1241393 h 1241393"/>
                <a:gd name="connsiteX1" fmla="*/ 4651 w 390954"/>
                <a:gd name="connsiteY1" fmla="*/ 174593 h 1241393"/>
                <a:gd name="connsiteX2" fmla="*/ 379789 w 390954"/>
                <a:gd name="connsiteY2" fmla="*/ 104255 h 1241393"/>
                <a:gd name="connsiteX3" fmla="*/ 297728 w 390954"/>
                <a:gd name="connsiteY3" fmla="*/ 1206224 h 1241393"/>
                <a:gd name="connsiteX0-1" fmla="*/ 193176 w 391910"/>
                <a:gd name="connsiteY0-2" fmla="*/ 1167549 h 1202719"/>
                <a:gd name="connsiteX1-3" fmla="*/ 5607 w 391910"/>
                <a:gd name="connsiteY1-4" fmla="*/ 171088 h 1202719"/>
                <a:gd name="connsiteX2-5" fmla="*/ 380745 w 391910"/>
                <a:gd name="connsiteY2-6" fmla="*/ 100750 h 1202719"/>
                <a:gd name="connsiteX3-7" fmla="*/ 298684 w 391910"/>
                <a:gd name="connsiteY3-8" fmla="*/ 1202719 h 1202719"/>
              </a:gdLst>
              <a:ahLst/>
              <a:cxnLst>
                <a:cxn ang="0">
                  <a:pos x="connsiteX0-1" y="connsiteY0-2"/>
                </a:cxn>
                <a:cxn ang="0">
                  <a:pos x="connsiteX1-3" y="connsiteY1-4"/>
                </a:cxn>
                <a:cxn ang="0">
                  <a:pos x="connsiteX2-5" y="connsiteY2-6"/>
                </a:cxn>
                <a:cxn ang="0">
                  <a:pos x="connsiteX3-7" y="connsiteY3-8"/>
                </a:cxn>
              </a:cxnLst>
              <a:rect l="l" t="t" r="r" b="b"/>
              <a:pathLst>
                <a:path w="391910" h="1202719">
                  <a:moveTo>
                    <a:pt x="193176" y="1167549"/>
                  </a:moveTo>
                  <a:cubicBezTo>
                    <a:pt x="78876" y="728910"/>
                    <a:pt x="-25654" y="348888"/>
                    <a:pt x="5607" y="171088"/>
                  </a:cubicBezTo>
                  <a:cubicBezTo>
                    <a:pt x="36868" y="-6712"/>
                    <a:pt x="331899" y="-71188"/>
                    <a:pt x="380745" y="100750"/>
                  </a:cubicBezTo>
                  <a:cubicBezTo>
                    <a:pt x="429591" y="272688"/>
                    <a:pt x="302592" y="1022965"/>
                    <a:pt x="298684" y="1202719"/>
                  </a:cubicBezTo>
                </a:path>
              </a:pathLst>
            </a:custGeom>
            <a:noFill/>
            <a:ln w="25400" cap="flat" cmpd="sng" algn="ctr">
              <a:solidFill>
                <a:schemeClr val="bg1">
                  <a:lumMod val="85000"/>
                </a:schemeClr>
              </a:solidFill>
              <a:prstDash val="solid"/>
            </a:ln>
            <a:effectLst/>
          </p:spPr>
          <p:txBody>
            <a:bodyPr anchor="ctr"/>
            <a:lstStyle/>
            <a:p>
              <a:pPr algn="ctr">
                <a:defRPr/>
              </a:pPr>
              <a:endParaRPr lang="zh-CN" altLang="en-US" kern="0">
                <a:solidFill>
                  <a:sysClr val="window" lastClr="FFFFFF"/>
                </a:solidFill>
                <a:latin typeface="Calibri" panose="020F0502020204030204"/>
                <a:ea typeface="宋体" panose="02010600030101010101" pitchFamily="2" charset="-122"/>
              </a:endParaRPr>
            </a:p>
          </p:txBody>
        </p:sp>
        <p:sp>
          <p:nvSpPr>
            <p:cNvPr id="64" name="椭圆 63"/>
            <p:cNvSpPr/>
            <p:nvPr/>
          </p:nvSpPr>
          <p:spPr>
            <a:xfrm>
              <a:off x="5437188" y="1241425"/>
              <a:ext cx="163512" cy="163512"/>
            </a:xfrm>
            <a:prstGeom prst="ellipse">
              <a:avLst/>
            </a:prstGeom>
            <a:solidFill>
              <a:schemeClr val="bg1"/>
            </a:solidFill>
            <a:ln w="25400" cap="flat" cmpd="sng" algn="ctr">
              <a:solidFill>
                <a:schemeClr val="bg1">
                  <a:lumMod val="85000"/>
                </a:schemeClr>
              </a:solidFill>
              <a:prstDash val="solid"/>
            </a:ln>
            <a:effectLst>
              <a:outerShdw blurRad="50800" dist="38100" dir="5400000" algn="t" rotWithShape="0">
                <a:prstClr val="black">
                  <a:alpha val="40000"/>
                </a:prstClr>
              </a:outerShdw>
            </a:effectLst>
          </p:spPr>
          <p:txBody>
            <a:bodyPr lIns="68580" tIns="34290" rIns="68580" bIns="34290" anchor="ctr"/>
            <a:lstStyle/>
            <a:p>
              <a:pPr algn="ctr">
                <a:defRPr/>
              </a:pPr>
              <a:endParaRPr lang="zh-CN" altLang="en-US" kern="0">
                <a:solidFill>
                  <a:sysClr val="window" lastClr="FFFFFF"/>
                </a:solidFill>
                <a:latin typeface="Calibri" panose="020F0502020204030204"/>
                <a:ea typeface="宋体" panose="02010600030101010101" pitchFamily="2" charset="-122"/>
              </a:endParaRPr>
            </a:p>
          </p:txBody>
        </p:sp>
      </p:grpSp>
      <p:grpSp>
        <p:nvGrpSpPr>
          <p:cNvPr id="65" name="组合 64"/>
          <p:cNvGrpSpPr/>
          <p:nvPr/>
        </p:nvGrpSpPr>
        <p:grpSpPr>
          <a:xfrm>
            <a:off x="8857998" y="1289429"/>
            <a:ext cx="2035968" cy="2709961"/>
            <a:chOff x="6723063" y="1241425"/>
            <a:chExt cx="1527175" cy="2032000"/>
          </a:xfrm>
        </p:grpSpPr>
        <p:sp>
          <p:nvSpPr>
            <p:cNvPr id="66" name="任意多边形 65"/>
            <p:cNvSpPr/>
            <p:nvPr/>
          </p:nvSpPr>
          <p:spPr>
            <a:xfrm>
              <a:off x="6723063" y="1744662"/>
              <a:ext cx="1527175" cy="1528763"/>
            </a:xfrm>
            <a:custGeom>
              <a:avLst/>
              <a:gdLst>
                <a:gd name="connsiteX0" fmla="*/ 1060266 w 2116873"/>
                <a:gd name="connsiteY0" fmla="*/ 0 h 2120501"/>
                <a:gd name="connsiteX1" fmla="*/ 1060718 w 2116873"/>
                <a:gd name="connsiteY1" fmla="*/ 476 h 2120501"/>
                <a:gd name="connsiteX2" fmla="*/ 1060912 w 2116873"/>
                <a:gd name="connsiteY2" fmla="*/ 292 h 2120501"/>
                <a:gd name="connsiteX3" fmla="*/ 1060911 w 2116873"/>
                <a:gd name="connsiteY3" fmla="*/ 679 h 2120501"/>
                <a:gd name="connsiteX4" fmla="*/ 2116873 w 2116873"/>
                <a:gd name="connsiteY4" fmla="*/ 1113524 h 2120501"/>
                <a:gd name="connsiteX5" fmla="*/ 1056610 w 2116873"/>
                <a:gd name="connsiteY5" fmla="*/ 2119593 h 2120501"/>
                <a:gd name="connsiteX6" fmla="*/ 1056608 w 2116873"/>
                <a:gd name="connsiteY6" fmla="*/ 2120501 h 2120501"/>
                <a:gd name="connsiteX7" fmla="*/ 1056156 w 2116873"/>
                <a:gd name="connsiteY7" fmla="*/ 2120024 h 2120501"/>
                <a:gd name="connsiteX8" fmla="*/ 1055962 w 2116873"/>
                <a:gd name="connsiteY8" fmla="*/ 2120208 h 2120501"/>
                <a:gd name="connsiteX9" fmla="*/ 1055962 w 2116873"/>
                <a:gd name="connsiteY9" fmla="*/ 2119820 h 2120501"/>
                <a:gd name="connsiteX10" fmla="*/ 0 w 2116873"/>
                <a:gd name="connsiteY10" fmla="*/ 1006976 h 2120501"/>
                <a:gd name="connsiteX11" fmla="*/ 1060264 w 2116873"/>
                <a:gd name="connsiteY11" fmla="*/ 907 h 2120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16873" h="2120501">
                  <a:moveTo>
                    <a:pt x="1060266" y="0"/>
                  </a:moveTo>
                  <a:lnTo>
                    <a:pt x="1060718" y="476"/>
                  </a:lnTo>
                  <a:lnTo>
                    <a:pt x="1060912" y="292"/>
                  </a:lnTo>
                  <a:lnTo>
                    <a:pt x="1060911" y="679"/>
                  </a:lnTo>
                  <a:lnTo>
                    <a:pt x="2116873" y="1113524"/>
                  </a:lnTo>
                  <a:lnTo>
                    <a:pt x="1056610" y="2119593"/>
                  </a:lnTo>
                  <a:lnTo>
                    <a:pt x="1056608" y="2120501"/>
                  </a:lnTo>
                  <a:lnTo>
                    <a:pt x="1056156" y="2120024"/>
                  </a:lnTo>
                  <a:lnTo>
                    <a:pt x="1055962" y="2120208"/>
                  </a:lnTo>
                  <a:lnTo>
                    <a:pt x="1055962" y="2119820"/>
                  </a:lnTo>
                  <a:lnTo>
                    <a:pt x="0" y="1006976"/>
                  </a:lnTo>
                  <a:lnTo>
                    <a:pt x="1060264" y="907"/>
                  </a:lnTo>
                  <a:close/>
                </a:path>
              </a:pathLst>
            </a:custGeom>
            <a:solidFill>
              <a:srgbClr val="00B0F0"/>
            </a:solidFill>
            <a:ln w="25400" cap="flat" cmpd="sng" algn="ctr">
              <a:noFill/>
              <a:prstDash val="solid"/>
            </a:ln>
            <a:effectLst>
              <a:outerShdw blurRad="50800" dist="38100" dir="2700000" algn="tl" rotWithShape="0">
                <a:prstClr val="black">
                  <a:alpha val="40000"/>
                </a:prstClr>
              </a:outerShdw>
            </a:effectLst>
          </p:spPr>
          <p:txBody>
            <a:bodyPr anchor="ctr"/>
            <a:lstStyle/>
            <a:p>
              <a:pPr algn="ctr">
                <a:defRPr/>
              </a:pPr>
              <a:r>
                <a:rPr lang="zh-CN" altLang="en-US" sz="2700" kern="0" dirty="0">
                  <a:solidFill>
                    <a:sysClr val="window" lastClr="FFFFFF"/>
                  </a:solidFill>
                  <a:latin typeface="微软雅黑" panose="020B0503020204020204" pitchFamily="34" charset="-122"/>
                  <a:ea typeface="微软雅黑" panose="020B0503020204020204" pitchFamily="34" charset="-122"/>
                </a:rPr>
                <a:t>容错容灾</a:t>
              </a:r>
            </a:p>
          </p:txBody>
        </p:sp>
        <p:sp>
          <p:nvSpPr>
            <p:cNvPr id="67" name="椭圆 66"/>
            <p:cNvSpPr/>
            <p:nvPr/>
          </p:nvSpPr>
          <p:spPr>
            <a:xfrm>
              <a:off x="7391400" y="1839912"/>
              <a:ext cx="190500" cy="192088"/>
            </a:xfrm>
            <a:prstGeom prst="ellipse">
              <a:avLst/>
            </a:prstGeom>
            <a:solidFill>
              <a:sysClr val="window" lastClr="FFFFFF"/>
            </a:solidFill>
            <a:ln w="50800" cap="flat" cmpd="sng" algn="ctr">
              <a:solidFill>
                <a:schemeClr val="bg1">
                  <a:lumMod val="85000"/>
                </a:schemeClr>
              </a:solidFill>
              <a:prstDash val="solid"/>
            </a:ln>
            <a:effectLst/>
          </p:spPr>
          <p:txBody>
            <a:bodyPr anchor="ctr"/>
            <a:lstStyle/>
            <a:p>
              <a:pPr algn="ctr">
                <a:defRPr/>
              </a:pPr>
              <a:endParaRPr lang="zh-CN" altLang="en-US" kern="0">
                <a:solidFill>
                  <a:sysClr val="window" lastClr="FFFFFF"/>
                </a:solidFill>
                <a:latin typeface="Calibri" panose="020F0502020204030204"/>
                <a:ea typeface="宋体" panose="02010600030101010101" pitchFamily="2" charset="-122"/>
              </a:endParaRPr>
            </a:p>
          </p:txBody>
        </p:sp>
        <p:sp>
          <p:nvSpPr>
            <p:cNvPr id="68" name="任意多边形 67"/>
            <p:cNvSpPr/>
            <p:nvPr/>
          </p:nvSpPr>
          <p:spPr>
            <a:xfrm>
              <a:off x="7377113" y="1323975"/>
              <a:ext cx="174625" cy="531812"/>
            </a:xfrm>
            <a:custGeom>
              <a:avLst/>
              <a:gdLst>
                <a:gd name="connsiteX0" fmla="*/ 203943 w 390954"/>
                <a:gd name="connsiteY0" fmla="*/ 1241393 h 1241393"/>
                <a:gd name="connsiteX1" fmla="*/ 4651 w 390954"/>
                <a:gd name="connsiteY1" fmla="*/ 174593 h 1241393"/>
                <a:gd name="connsiteX2" fmla="*/ 379789 w 390954"/>
                <a:gd name="connsiteY2" fmla="*/ 104255 h 1241393"/>
                <a:gd name="connsiteX3" fmla="*/ 297728 w 390954"/>
                <a:gd name="connsiteY3" fmla="*/ 1206224 h 1241393"/>
                <a:gd name="connsiteX0-1" fmla="*/ 193176 w 391910"/>
                <a:gd name="connsiteY0-2" fmla="*/ 1167549 h 1202719"/>
                <a:gd name="connsiteX1-3" fmla="*/ 5607 w 391910"/>
                <a:gd name="connsiteY1-4" fmla="*/ 171088 h 1202719"/>
                <a:gd name="connsiteX2-5" fmla="*/ 380745 w 391910"/>
                <a:gd name="connsiteY2-6" fmla="*/ 100750 h 1202719"/>
                <a:gd name="connsiteX3-7" fmla="*/ 298684 w 391910"/>
                <a:gd name="connsiteY3-8" fmla="*/ 1202719 h 1202719"/>
              </a:gdLst>
              <a:ahLst/>
              <a:cxnLst>
                <a:cxn ang="0">
                  <a:pos x="connsiteX0-1" y="connsiteY0-2"/>
                </a:cxn>
                <a:cxn ang="0">
                  <a:pos x="connsiteX1-3" y="connsiteY1-4"/>
                </a:cxn>
                <a:cxn ang="0">
                  <a:pos x="connsiteX2-5" y="connsiteY2-6"/>
                </a:cxn>
                <a:cxn ang="0">
                  <a:pos x="connsiteX3-7" y="connsiteY3-8"/>
                </a:cxn>
              </a:cxnLst>
              <a:rect l="l" t="t" r="r" b="b"/>
              <a:pathLst>
                <a:path w="391910" h="1202719">
                  <a:moveTo>
                    <a:pt x="193176" y="1167549"/>
                  </a:moveTo>
                  <a:cubicBezTo>
                    <a:pt x="78876" y="728910"/>
                    <a:pt x="-25654" y="348888"/>
                    <a:pt x="5607" y="171088"/>
                  </a:cubicBezTo>
                  <a:cubicBezTo>
                    <a:pt x="36868" y="-6712"/>
                    <a:pt x="331899" y="-71188"/>
                    <a:pt x="380745" y="100750"/>
                  </a:cubicBezTo>
                  <a:cubicBezTo>
                    <a:pt x="429591" y="272688"/>
                    <a:pt x="302592" y="1022965"/>
                    <a:pt x="298684" y="1202719"/>
                  </a:cubicBezTo>
                </a:path>
              </a:pathLst>
            </a:custGeom>
            <a:noFill/>
            <a:ln w="25400" cap="flat" cmpd="sng" algn="ctr">
              <a:solidFill>
                <a:schemeClr val="bg1">
                  <a:lumMod val="85000"/>
                </a:schemeClr>
              </a:solidFill>
              <a:prstDash val="solid"/>
            </a:ln>
            <a:effectLst/>
          </p:spPr>
          <p:txBody>
            <a:bodyPr anchor="ctr"/>
            <a:lstStyle/>
            <a:p>
              <a:pPr algn="ctr">
                <a:defRPr/>
              </a:pPr>
              <a:endParaRPr lang="zh-CN" altLang="en-US" kern="0">
                <a:solidFill>
                  <a:sysClr val="window" lastClr="FFFFFF"/>
                </a:solidFill>
                <a:latin typeface="Calibri" panose="020F0502020204030204"/>
                <a:ea typeface="宋体" panose="02010600030101010101" pitchFamily="2" charset="-122"/>
              </a:endParaRPr>
            </a:p>
          </p:txBody>
        </p:sp>
        <p:sp>
          <p:nvSpPr>
            <p:cNvPr id="69" name="椭圆 68"/>
            <p:cNvSpPr/>
            <p:nvPr/>
          </p:nvSpPr>
          <p:spPr>
            <a:xfrm>
              <a:off x="7381875" y="1241425"/>
              <a:ext cx="163513" cy="163512"/>
            </a:xfrm>
            <a:prstGeom prst="ellipse">
              <a:avLst/>
            </a:prstGeom>
            <a:solidFill>
              <a:schemeClr val="bg1"/>
            </a:solidFill>
            <a:ln w="25400" cap="flat" cmpd="sng" algn="ctr">
              <a:solidFill>
                <a:schemeClr val="bg1">
                  <a:lumMod val="85000"/>
                </a:schemeClr>
              </a:solidFill>
              <a:prstDash val="solid"/>
            </a:ln>
            <a:effectLst>
              <a:outerShdw blurRad="50800" dist="38100" dir="5400000" algn="t" rotWithShape="0">
                <a:prstClr val="black">
                  <a:alpha val="40000"/>
                </a:prstClr>
              </a:outerShdw>
            </a:effectLst>
          </p:spPr>
          <p:txBody>
            <a:bodyPr lIns="68580" tIns="34290" rIns="68580" bIns="34290" anchor="ctr"/>
            <a:lstStyle/>
            <a:p>
              <a:pPr algn="ctr">
                <a:defRPr/>
              </a:pPr>
              <a:endParaRPr lang="zh-CN" altLang="en-US" kern="0">
                <a:solidFill>
                  <a:sysClr val="window" lastClr="FFFFFF"/>
                </a:solidFill>
                <a:latin typeface="Calibri" panose="020F0502020204030204"/>
                <a:ea typeface="宋体" panose="02010600030101010101" pitchFamily="2" charset="-122"/>
              </a:endParaRPr>
            </a:p>
          </p:txBody>
        </p:sp>
      </p:grpSp>
      <p:pic>
        <p:nvPicPr>
          <p:cNvPr id="43" name="图片 4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212573" y="68897"/>
            <a:ext cx="1017539" cy="993775"/>
          </a:xfrm>
          <a:prstGeom prst="rect">
            <a:avLst/>
          </a:prstGeom>
        </p:spPr>
      </p:pic>
      <p:sp>
        <p:nvSpPr>
          <p:cNvPr id="44" name="文本框 19">
            <a:extLst>
              <a:ext uri="{FF2B5EF4-FFF2-40B4-BE49-F238E27FC236}">
                <a16:creationId xmlns:a16="http://schemas.microsoft.com/office/drawing/2014/main" id="{2B1BAF4E-F7DA-4379-A3D4-C415EAB4D81B}"/>
              </a:ext>
            </a:extLst>
          </p:cNvPr>
          <p:cNvSpPr txBox="1"/>
          <p:nvPr/>
        </p:nvSpPr>
        <p:spPr>
          <a:xfrm>
            <a:off x="699065" y="4158563"/>
            <a:ext cx="7245400" cy="2305568"/>
          </a:xfrm>
          <a:prstGeom prst="rect">
            <a:avLst/>
          </a:prstGeom>
        </p:spPr>
        <p:txBody>
          <a:bodyPr wrap="square">
            <a:spAutoFit/>
          </a:bodyPr>
          <a:lstStyle>
            <a:defPPr>
              <a:defRPr lang="zh-CN"/>
            </a:defPPr>
            <a:lvl1pPr>
              <a:lnSpc>
                <a:spcPts val="2400"/>
              </a:lnSpc>
              <a:defRPr sz="1600">
                <a:solidFill>
                  <a:schemeClr val="bg1">
                    <a:lumMod val="85000"/>
                  </a:schemeClr>
                </a:solidFill>
                <a:latin typeface="微软雅黑" panose="020B0503020204020204" pitchFamily="34" charset="-122"/>
                <a:ea typeface="微软雅黑" panose="020B0503020204020204" pitchFamily="34" charset="-122"/>
              </a:defRPr>
            </a:lvl1pPr>
          </a:lstStyle>
          <a:p>
            <a:pPr>
              <a:lnSpc>
                <a:spcPct val="150000"/>
              </a:lnSpc>
            </a:pPr>
            <a:r>
              <a:rPr lang="zh-CN" altLang="en-US" sz="2400" dirty="0">
                <a:solidFill>
                  <a:schemeClr val="bg1">
                    <a:lumMod val="50000"/>
                  </a:schemeClr>
                </a:solidFill>
              </a:rPr>
              <a:t>项目环境搭建：</a:t>
            </a:r>
            <a:endParaRPr lang="en-US" altLang="zh-CN" sz="2400" dirty="0">
              <a:solidFill>
                <a:schemeClr val="bg1">
                  <a:lumMod val="50000"/>
                </a:schemeClr>
              </a:solidFill>
            </a:endParaRPr>
          </a:p>
          <a:p>
            <a:pPr>
              <a:lnSpc>
                <a:spcPct val="150000"/>
              </a:lnSpc>
            </a:pPr>
            <a:endParaRPr lang="en-US" altLang="zh-CN" sz="2000" dirty="0">
              <a:solidFill>
                <a:schemeClr val="bg1">
                  <a:lumMod val="50000"/>
                </a:schemeClr>
              </a:solidFill>
            </a:endParaRPr>
          </a:p>
          <a:p>
            <a:pPr marL="342900" indent="-342900">
              <a:lnSpc>
                <a:spcPct val="150000"/>
              </a:lnSpc>
              <a:buFont typeface="Wingdings" panose="05000000000000000000" pitchFamily="2" charset="2"/>
              <a:buChar char="Ø"/>
            </a:pPr>
            <a:r>
              <a:rPr lang="zh-CN" altLang="en-US" sz="1800" dirty="0">
                <a:solidFill>
                  <a:schemeClr val="bg1">
                    <a:lumMod val="50000"/>
                  </a:schemeClr>
                </a:solidFill>
              </a:rPr>
              <a:t>语言：</a:t>
            </a:r>
            <a:r>
              <a:rPr lang="en-US" altLang="zh-CN" sz="1800" dirty="0">
                <a:solidFill>
                  <a:schemeClr val="bg1">
                    <a:lumMod val="50000"/>
                  </a:schemeClr>
                </a:solidFill>
              </a:rPr>
              <a:t>Java JDK 16</a:t>
            </a:r>
          </a:p>
          <a:p>
            <a:pPr marL="342900" indent="-342900">
              <a:lnSpc>
                <a:spcPct val="150000"/>
              </a:lnSpc>
              <a:buFont typeface="Wingdings" panose="05000000000000000000" pitchFamily="2" charset="2"/>
              <a:buChar char="Ø"/>
            </a:pPr>
            <a:r>
              <a:rPr lang="zh-CN" altLang="en-US" sz="1800" dirty="0">
                <a:solidFill>
                  <a:schemeClr val="bg1">
                    <a:lumMod val="50000"/>
                  </a:schemeClr>
                </a:solidFill>
              </a:rPr>
              <a:t>项目包管理：</a:t>
            </a:r>
            <a:r>
              <a:rPr lang="en-US" altLang="zh-CN" sz="1800" dirty="0">
                <a:solidFill>
                  <a:schemeClr val="bg1">
                    <a:lumMod val="50000"/>
                  </a:schemeClr>
                </a:solidFill>
              </a:rPr>
              <a:t>Maven 3.8.5</a:t>
            </a:r>
          </a:p>
          <a:p>
            <a:pPr marL="342900" indent="-342900">
              <a:lnSpc>
                <a:spcPct val="150000"/>
              </a:lnSpc>
              <a:buFont typeface="Wingdings" panose="05000000000000000000" pitchFamily="2" charset="2"/>
              <a:buChar char="Ø"/>
            </a:pPr>
            <a:r>
              <a:rPr lang="zh-CN" altLang="en-US" sz="1800" dirty="0">
                <a:solidFill>
                  <a:schemeClr val="bg1">
                    <a:lumMod val="50000"/>
                  </a:schemeClr>
                </a:solidFill>
              </a:rPr>
              <a:t>数据库：</a:t>
            </a:r>
            <a:r>
              <a:rPr lang="en-US" altLang="zh-CN" sz="1800" dirty="0">
                <a:solidFill>
                  <a:schemeClr val="bg1">
                    <a:lumMod val="50000"/>
                  </a:schemeClr>
                </a:solidFill>
              </a:rPr>
              <a:t>MySQL 8.023</a:t>
            </a:r>
            <a:r>
              <a:rPr lang="zh-CN" altLang="en-US" sz="1800" dirty="0">
                <a:solidFill>
                  <a:schemeClr val="bg1">
                    <a:lumMod val="50000"/>
                  </a:schemeClr>
                </a:solidFill>
              </a:rPr>
              <a:t>以及</a:t>
            </a:r>
            <a:r>
              <a:rPr lang="en-US" altLang="zh-CN" sz="1800" dirty="0" err="1">
                <a:solidFill>
                  <a:schemeClr val="bg1">
                    <a:lumMod val="50000"/>
                  </a:schemeClr>
                </a:solidFill>
              </a:rPr>
              <a:t>mysql</a:t>
            </a:r>
            <a:r>
              <a:rPr lang="en-US" altLang="zh-CN" sz="1800" dirty="0">
                <a:solidFill>
                  <a:schemeClr val="bg1">
                    <a:lumMod val="50000"/>
                  </a:schemeClr>
                </a:solidFill>
              </a:rPr>
              <a:t>-java-connecter 8.0.23</a:t>
            </a:r>
          </a:p>
        </p:txBody>
      </p:sp>
      <p:sp>
        <p:nvSpPr>
          <p:cNvPr id="7" name="矩形 6">
            <a:extLst>
              <a:ext uri="{FF2B5EF4-FFF2-40B4-BE49-F238E27FC236}">
                <a16:creationId xmlns:a16="http://schemas.microsoft.com/office/drawing/2014/main" id="{76E70F62-1BB7-4216-8D5E-E1A837F08E5B}"/>
              </a:ext>
            </a:extLst>
          </p:cNvPr>
          <p:cNvSpPr/>
          <p:nvPr/>
        </p:nvSpPr>
        <p:spPr>
          <a:xfrm>
            <a:off x="7156419" y="5250140"/>
            <a:ext cx="6092825" cy="875881"/>
          </a:xfrm>
          <a:prstGeom prst="rect">
            <a:avLst/>
          </a:prstGeom>
        </p:spPr>
        <p:txBody>
          <a:bodyPr>
            <a:spAutoFit/>
          </a:bodyPr>
          <a:lstStyle/>
          <a:p>
            <a:pPr marL="342900" indent="-342900">
              <a:lnSpc>
                <a:spcPct val="150000"/>
              </a:lnSpc>
              <a:buFont typeface="Wingdings" panose="05000000000000000000" pitchFamily="2" charset="2"/>
              <a:buChar char="Ø"/>
            </a:pPr>
            <a:r>
              <a:rPr lang="en-US" altLang="zh-CN" dirty="0" err="1">
                <a:solidFill>
                  <a:schemeClr val="bg1">
                    <a:lumMod val="50000"/>
                  </a:schemeClr>
                </a:solidFill>
              </a:rPr>
              <a:t>ZooKeeper</a:t>
            </a:r>
            <a:r>
              <a:rPr lang="en-US" altLang="zh-CN" dirty="0">
                <a:solidFill>
                  <a:schemeClr val="bg1">
                    <a:lumMod val="50000"/>
                  </a:schemeClr>
                </a:solidFill>
              </a:rPr>
              <a:t> 3.8.0</a:t>
            </a:r>
          </a:p>
          <a:p>
            <a:pPr marL="342900" indent="-342900">
              <a:lnSpc>
                <a:spcPct val="150000"/>
              </a:lnSpc>
              <a:buFont typeface="Wingdings" panose="05000000000000000000" pitchFamily="2" charset="2"/>
              <a:buChar char="Ø"/>
            </a:pPr>
            <a:r>
              <a:rPr lang="en-US" altLang="zh-CN" dirty="0">
                <a:solidFill>
                  <a:schemeClr val="bg1">
                    <a:lumMod val="50000"/>
                  </a:schemeClr>
                </a:solidFill>
              </a:rPr>
              <a:t>Curator </a:t>
            </a:r>
            <a:r>
              <a:rPr lang="zh-CN" altLang="en-US" dirty="0">
                <a:solidFill>
                  <a:schemeClr val="bg1">
                    <a:lumMod val="50000"/>
                  </a:schemeClr>
                </a:solidFill>
              </a:rPr>
              <a:t>框架 </a:t>
            </a:r>
            <a:r>
              <a:rPr lang="en-US" altLang="zh-CN" dirty="0">
                <a:solidFill>
                  <a:schemeClr val="bg1">
                    <a:lumMod val="50000"/>
                  </a:schemeClr>
                </a:solidFill>
              </a:rPr>
              <a:t>5.2.1</a:t>
            </a:r>
          </a:p>
        </p:txBody>
      </p:sp>
    </p:spTree>
  </p:cSld>
  <p:clrMapOvr>
    <a:masterClrMapping/>
  </p:clrMapOvr>
  <mc:AlternateContent xmlns:mc="http://schemas.openxmlformats.org/markup-compatibility/2006">
    <mc:Choice xmlns:p14="http://schemas.microsoft.com/office/powerpoint/2010/main" Requires="p14">
      <p:transition p14:dur="0" advClick="0" advTm="1000"/>
    </mc:Choice>
    <mc:Fallback>
      <p:transition advClick="0" advTm="1000"/>
    </mc:Fallback>
  </mc:AlternateContent>
</p:sld>
</file>

<file path=ppt/slides/slide5.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a:grayscl/>
            <a:lum/>
          </a:blip>
          <a:srcRect/>
          <a:stretch>
            <a:fillRect t="-39000" b="-39000"/>
          </a:stretch>
        </a:blipFill>
        <a:effectLst/>
      </p:bgPr>
    </p:bg>
    <p:spTree>
      <p:nvGrpSpPr>
        <p:cNvPr id="1" name=""/>
        <p:cNvGrpSpPr/>
        <p:nvPr/>
      </p:nvGrpSpPr>
      <p:grpSpPr>
        <a:xfrm>
          <a:off x="0" y="0"/>
          <a:ext cx="0" cy="0"/>
          <a:chOff x="0" y="0"/>
          <a:chExt cx="0" cy="0"/>
        </a:xfrm>
      </p:grpSpPr>
      <p:sp>
        <p:nvSpPr>
          <p:cNvPr id="2" name="矩形 1"/>
          <p:cNvSpPr/>
          <p:nvPr/>
        </p:nvSpPr>
        <p:spPr>
          <a:xfrm rot="2700000">
            <a:off x="9383919" y="6617242"/>
            <a:ext cx="576064" cy="576064"/>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rot="2700000">
            <a:off x="10198597" y="6619917"/>
            <a:ext cx="576064" cy="576064"/>
          </a:xfrm>
          <a:prstGeom prst="rect">
            <a:avLst/>
          </a:prstGeom>
          <a:solidFill>
            <a:schemeClr val="bg1">
              <a:lumMod val="50000"/>
              <a:alpha val="9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rot="2700000">
            <a:off x="11013273" y="6622062"/>
            <a:ext cx="576064" cy="576064"/>
          </a:xfrm>
          <a:prstGeom prst="rect">
            <a:avLst/>
          </a:prstGeom>
          <a:solidFill>
            <a:srgbClr val="00B0F0">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rot="2700000">
            <a:off x="10605936" y="6214726"/>
            <a:ext cx="576064" cy="576064"/>
          </a:xfrm>
          <a:prstGeom prst="rect">
            <a:avLst/>
          </a:prstGeom>
          <a:solidFill>
            <a:srgbClr val="00B0F0">
              <a:alpha val="3098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rot="2700000">
            <a:off x="11420611" y="6214725"/>
            <a:ext cx="576064" cy="576064"/>
          </a:xfrm>
          <a:prstGeom prst="rect">
            <a:avLst/>
          </a:prstGeom>
          <a:solidFill>
            <a:schemeClr val="bg1">
              <a:lumMod val="50000"/>
              <a:alpha val="3098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40"/>
          <p:cNvSpPr>
            <a:spLocks noChangeArrowheads="1"/>
          </p:cNvSpPr>
          <p:nvPr/>
        </p:nvSpPr>
        <p:spPr bwMode="auto">
          <a:xfrm>
            <a:off x="1088772" y="341873"/>
            <a:ext cx="2656496"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600" dirty="0">
                <a:solidFill>
                  <a:srgbClr val="00B0F0"/>
                </a:solidFill>
                <a:latin typeface="微软雅黑" panose="020B0503020204020204" pitchFamily="34" charset="-122"/>
                <a:ea typeface="微软雅黑" panose="020B0503020204020204" pitchFamily="34" charset="-122"/>
                <a:cs typeface="Calibri" panose="020F0502020204030204" pitchFamily="34" charset="0"/>
                <a:sym typeface="Calibri" panose="020F0502020204030204" pitchFamily="34" charset="0"/>
              </a:rPr>
              <a:t>01.</a:t>
            </a:r>
            <a:r>
              <a:rPr lang="zh-CN" altLang="en-US" sz="2600" dirty="0">
                <a:solidFill>
                  <a:srgbClr val="00B0F0"/>
                </a:solidFill>
                <a:latin typeface="微软雅黑" panose="020B0503020204020204" pitchFamily="34" charset="-122"/>
                <a:ea typeface="微软雅黑" panose="020B0503020204020204" pitchFamily="34" charset="-122"/>
                <a:cs typeface="Calibri" panose="020F0502020204030204" pitchFamily="34" charset="0"/>
                <a:sym typeface="Calibri" panose="020F0502020204030204" pitchFamily="34" charset="0"/>
              </a:rPr>
              <a:t>项目基本情况</a:t>
            </a:r>
            <a:endParaRPr lang="zh-CN" altLang="en-US" sz="2600" dirty="0">
              <a:solidFill>
                <a:srgbClr val="00B0F0"/>
              </a:solidFill>
              <a:latin typeface="微软雅黑" panose="020B0503020204020204" pitchFamily="34" charset="-122"/>
              <a:ea typeface="微软雅黑" panose="020B0503020204020204" pitchFamily="34" charset="-122"/>
              <a:sym typeface="宋体" panose="02010600030101010101" pitchFamily="2" charset="-122"/>
            </a:endParaRPr>
          </a:p>
        </p:txBody>
      </p:sp>
      <p:grpSp>
        <p:nvGrpSpPr>
          <p:cNvPr id="13" name="组合 12"/>
          <p:cNvGrpSpPr/>
          <p:nvPr/>
        </p:nvGrpSpPr>
        <p:grpSpPr>
          <a:xfrm>
            <a:off x="0" y="307975"/>
            <a:ext cx="12190413" cy="576263"/>
            <a:chOff x="0" y="307975"/>
            <a:chExt cx="12190413" cy="576263"/>
          </a:xfrm>
        </p:grpSpPr>
        <p:sp>
          <p:nvSpPr>
            <p:cNvPr id="14" name="圆角矩形 38"/>
            <p:cNvSpPr>
              <a:spLocks noChangeArrowheads="1"/>
            </p:cNvSpPr>
            <p:nvPr/>
          </p:nvSpPr>
          <p:spPr bwMode="auto">
            <a:xfrm>
              <a:off x="622421" y="307975"/>
              <a:ext cx="3559175" cy="576263"/>
            </a:xfrm>
            <a:prstGeom prst="roundRect">
              <a:avLst>
                <a:gd name="adj" fmla="val 16667"/>
              </a:avLst>
            </a:prstGeom>
            <a:noFill/>
            <a:ln w="28575">
              <a:solidFill>
                <a:srgbClr val="00B0F0"/>
              </a:solidFill>
              <a:miter lim="800000"/>
            </a:ln>
            <a:extLst>
              <a:ext uri="{909E8E84-426E-40DD-AFC4-6F175D3DCCD1}">
                <a14:hiddenFill xmlns:a14="http://schemas.microsoft.com/office/drawing/2010/main">
                  <a:solidFill>
                    <a:srgbClr val="FFFFFF"/>
                  </a:solidFill>
                </a14:hiddenFill>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5" name="圆角矩形 39"/>
            <p:cNvSpPr>
              <a:spLocks noChangeArrowheads="1"/>
            </p:cNvSpPr>
            <p:nvPr/>
          </p:nvSpPr>
          <p:spPr bwMode="auto">
            <a:xfrm>
              <a:off x="4184680" y="542925"/>
              <a:ext cx="8005733" cy="53181"/>
            </a:xfrm>
            <a:prstGeom prst="roundRect">
              <a:avLst>
                <a:gd name="adj" fmla="val 16667"/>
              </a:avLst>
            </a:prstGeom>
            <a:solidFill>
              <a:srgbClr val="00B0F0"/>
            </a:solidFill>
            <a:ln w="25400">
              <a:no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6" name="圆角矩形 39"/>
            <p:cNvSpPr>
              <a:spLocks noChangeArrowheads="1"/>
            </p:cNvSpPr>
            <p:nvPr/>
          </p:nvSpPr>
          <p:spPr bwMode="auto">
            <a:xfrm>
              <a:off x="0" y="542925"/>
              <a:ext cx="619990" cy="45720"/>
            </a:xfrm>
            <a:prstGeom prst="roundRect">
              <a:avLst>
                <a:gd name="adj" fmla="val 16667"/>
              </a:avLst>
            </a:prstGeom>
            <a:solidFill>
              <a:srgbClr val="00B0F0"/>
            </a:solidFill>
            <a:ln w="25400">
              <a:no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grpSp>
      <p:pic>
        <p:nvPicPr>
          <p:cNvPr id="24" name="图片 2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212573" y="68897"/>
            <a:ext cx="1017539" cy="993775"/>
          </a:xfrm>
          <a:prstGeom prst="rect">
            <a:avLst/>
          </a:prstGeom>
        </p:spPr>
      </p:pic>
      <p:sp>
        <p:nvSpPr>
          <p:cNvPr id="25" name="文本框 19">
            <a:extLst>
              <a:ext uri="{FF2B5EF4-FFF2-40B4-BE49-F238E27FC236}">
                <a16:creationId xmlns:a16="http://schemas.microsoft.com/office/drawing/2014/main" id="{D0FB2BC4-2593-4F19-86A3-A8C25B74D16E}"/>
              </a:ext>
            </a:extLst>
          </p:cNvPr>
          <p:cNvSpPr txBox="1"/>
          <p:nvPr/>
        </p:nvSpPr>
        <p:spPr>
          <a:xfrm>
            <a:off x="619990" y="1248215"/>
            <a:ext cx="5702152" cy="400110"/>
          </a:xfrm>
          <a:prstGeom prst="rect">
            <a:avLst/>
          </a:prstGeom>
        </p:spPr>
        <p:txBody>
          <a:bodyPr wrap="square">
            <a:spAutoFit/>
          </a:bodyPr>
          <a:lstStyle>
            <a:defPPr>
              <a:defRPr lang="zh-CN"/>
            </a:defPPr>
            <a:lvl1pPr>
              <a:lnSpc>
                <a:spcPts val="2400"/>
              </a:lnSpc>
              <a:defRPr sz="1600">
                <a:solidFill>
                  <a:schemeClr val="bg1">
                    <a:lumMod val="85000"/>
                  </a:schemeClr>
                </a:solidFill>
                <a:latin typeface="微软雅黑" panose="020B0503020204020204" pitchFamily="34" charset="-122"/>
                <a:ea typeface="微软雅黑" panose="020B0503020204020204" pitchFamily="34" charset="-122"/>
              </a:defRPr>
            </a:lvl1pPr>
          </a:lstStyle>
          <a:p>
            <a:r>
              <a:rPr lang="zh-CN" altLang="en-US" sz="2400" dirty="0">
                <a:solidFill>
                  <a:schemeClr val="bg1">
                    <a:lumMod val="50000"/>
                  </a:schemeClr>
                </a:solidFill>
              </a:rPr>
              <a:t>项目管理：使用</a:t>
            </a:r>
            <a:r>
              <a:rPr lang="en-US" altLang="zh-CN" sz="2400" dirty="0">
                <a:solidFill>
                  <a:schemeClr val="bg1">
                    <a:lumMod val="50000"/>
                  </a:schemeClr>
                </a:solidFill>
              </a:rPr>
              <a:t>GitHub</a:t>
            </a:r>
            <a:r>
              <a:rPr lang="zh-CN" altLang="en-US" sz="2400" dirty="0">
                <a:solidFill>
                  <a:schemeClr val="bg1">
                    <a:lumMod val="50000"/>
                  </a:schemeClr>
                </a:solidFill>
              </a:rPr>
              <a:t>进行版本控制</a:t>
            </a:r>
          </a:p>
        </p:txBody>
      </p:sp>
      <p:pic>
        <p:nvPicPr>
          <p:cNvPr id="7" name="图片 6">
            <a:extLst>
              <a:ext uri="{FF2B5EF4-FFF2-40B4-BE49-F238E27FC236}">
                <a16:creationId xmlns:a16="http://schemas.microsoft.com/office/drawing/2014/main" id="{ADEA9AD0-FF78-482A-B0E5-45DE78F807F2}"/>
              </a:ext>
            </a:extLst>
          </p:cNvPr>
          <p:cNvPicPr>
            <a:picLocks noChangeAspect="1"/>
          </p:cNvPicPr>
          <p:nvPr/>
        </p:nvPicPr>
        <p:blipFill>
          <a:blip r:embed="rId5"/>
          <a:stretch>
            <a:fillRect/>
          </a:stretch>
        </p:blipFill>
        <p:spPr>
          <a:xfrm>
            <a:off x="619990" y="1984217"/>
            <a:ext cx="10943304" cy="3453906"/>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advClick="0" advTm="1000"/>
    </mc:Choice>
    <mc:Fallback>
      <p:transition advClick="0" advTm="1000"/>
    </mc:Fallback>
  </mc:AlternateContent>
</p:sld>
</file>

<file path=ppt/slides/slide6.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a:grayscl/>
            <a:lum/>
          </a:blip>
          <a:srcRect/>
          <a:stretch>
            <a:fillRect t="-39000" b="-39000"/>
          </a:stretch>
        </a:blipFill>
        <a:effectLst/>
      </p:bgPr>
    </p:bg>
    <p:spTree>
      <p:nvGrpSpPr>
        <p:cNvPr id="1" name=""/>
        <p:cNvGrpSpPr/>
        <p:nvPr/>
      </p:nvGrpSpPr>
      <p:grpSpPr>
        <a:xfrm>
          <a:off x="0" y="0"/>
          <a:ext cx="0" cy="0"/>
          <a:chOff x="0" y="0"/>
          <a:chExt cx="0" cy="0"/>
        </a:xfrm>
      </p:grpSpPr>
      <p:sp>
        <p:nvSpPr>
          <p:cNvPr id="2" name="矩形 1"/>
          <p:cNvSpPr/>
          <p:nvPr/>
        </p:nvSpPr>
        <p:spPr>
          <a:xfrm rot="2700000">
            <a:off x="9383919" y="6617242"/>
            <a:ext cx="576064" cy="576064"/>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rot="2700000">
            <a:off x="10198597" y="6619917"/>
            <a:ext cx="576064" cy="576064"/>
          </a:xfrm>
          <a:prstGeom prst="rect">
            <a:avLst/>
          </a:prstGeom>
          <a:solidFill>
            <a:schemeClr val="bg1">
              <a:lumMod val="50000"/>
              <a:alpha val="9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rot="2700000">
            <a:off x="11013273" y="6622062"/>
            <a:ext cx="576064" cy="576064"/>
          </a:xfrm>
          <a:prstGeom prst="rect">
            <a:avLst/>
          </a:prstGeom>
          <a:solidFill>
            <a:srgbClr val="00B0F0">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rot="2700000">
            <a:off x="10605935" y="6214724"/>
            <a:ext cx="576064" cy="576064"/>
          </a:xfrm>
          <a:prstGeom prst="rect">
            <a:avLst/>
          </a:prstGeom>
          <a:solidFill>
            <a:srgbClr val="00B0F0">
              <a:alpha val="3098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rot="2700000">
            <a:off x="11420611" y="6214725"/>
            <a:ext cx="576064" cy="576064"/>
          </a:xfrm>
          <a:prstGeom prst="rect">
            <a:avLst/>
          </a:prstGeom>
          <a:solidFill>
            <a:schemeClr val="bg1">
              <a:lumMod val="50000"/>
              <a:alpha val="3098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40"/>
          <p:cNvSpPr>
            <a:spLocks noChangeArrowheads="1"/>
          </p:cNvSpPr>
          <p:nvPr/>
        </p:nvSpPr>
        <p:spPr bwMode="auto">
          <a:xfrm>
            <a:off x="1088772" y="341873"/>
            <a:ext cx="2656496"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600" dirty="0">
                <a:solidFill>
                  <a:srgbClr val="00B0F0"/>
                </a:solidFill>
                <a:latin typeface="微软雅黑" panose="020B0503020204020204" pitchFamily="34" charset="-122"/>
                <a:ea typeface="微软雅黑" panose="020B0503020204020204" pitchFamily="34" charset="-122"/>
                <a:cs typeface="Calibri" panose="020F0502020204030204" pitchFamily="34" charset="0"/>
                <a:sym typeface="Calibri" panose="020F0502020204030204" pitchFamily="34" charset="0"/>
              </a:rPr>
              <a:t>01.</a:t>
            </a:r>
            <a:r>
              <a:rPr lang="zh-CN" altLang="en-US" sz="2600" dirty="0">
                <a:solidFill>
                  <a:srgbClr val="00B0F0"/>
                </a:solidFill>
                <a:latin typeface="微软雅黑" panose="020B0503020204020204" pitchFamily="34" charset="-122"/>
                <a:ea typeface="微软雅黑" panose="020B0503020204020204" pitchFamily="34" charset="-122"/>
                <a:cs typeface="Calibri" panose="020F0502020204030204" pitchFamily="34" charset="0"/>
                <a:sym typeface="Calibri" panose="020F0502020204030204" pitchFamily="34" charset="0"/>
              </a:rPr>
              <a:t>项目基本情况</a:t>
            </a:r>
            <a:endParaRPr lang="zh-CN" altLang="en-US" sz="2600" dirty="0">
              <a:solidFill>
                <a:srgbClr val="00B0F0"/>
              </a:solidFill>
              <a:latin typeface="微软雅黑" panose="020B0503020204020204" pitchFamily="34" charset="-122"/>
              <a:ea typeface="微软雅黑" panose="020B0503020204020204" pitchFamily="34" charset="-122"/>
              <a:sym typeface="宋体" panose="02010600030101010101" pitchFamily="2" charset="-122"/>
            </a:endParaRPr>
          </a:p>
        </p:txBody>
      </p:sp>
      <p:grpSp>
        <p:nvGrpSpPr>
          <p:cNvPr id="13" name="组合 12"/>
          <p:cNvGrpSpPr/>
          <p:nvPr/>
        </p:nvGrpSpPr>
        <p:grpSpPr>
          <a:xfrm>
            <a:off x="0" y="307975"/>
            <a:ext cx="12190413" cy="576263"/>
            <a:chOff x="0" y="307975"/>
            <a:chExt cx="12190413" cy="576263"/>
          </a:xfrm>
        </p:grpSpPr>
        <p:sp>
          <p:nvSpPr>
            <p:cNvPr id="14" name="圆角矩形 38"/>
            <p:cNvSpPr>
              <a:spLocks noChangeArrowheads="1"/>
            </p:cNvSpPr>
            <p:nvPr/>
          </p:nvSpPr>
          <p:spPr bwMode="auto">
            <a:xfrm>
              <a:off x="622421" y="307975"/>
              <a:ext cx="3559175" cy="576263"/>
            </a:xfrm>
            <a:prstGeom prst="roundRect">
              <a:avLst>
                <a:gd name="adj" fmla="val 16667"/>
              </a:avLst>
            </a:prstGeom>
            <a:noFill/>
            <a:ln w="28575">
              <a:solidFill>
                <a:srgbClr val="00B0F0"/>
              </a:solidFill>
              <a:miter lim="800000"/>
            </a:ln>
            <a:extLst>
              <a:ext uri="{909E8E84-426E-40DD-AFC4-6F175D3DCCD1}">
                <a14:hiddenFill xmlns:a14="http://schemas.microsoft.com/office/drawing/2010/main">
                  <a:solidFill>
                    <a:srgbClr val="FFFFFF"/>
                  </a:solidFill>
                </a14:hiddenFill>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5" name="圆角矩形 39"/>
            <p:cNvSpPr>
              <a:spLocks noChangeArrowheads="1"/>
            </p:cNvSpPr>
            <p:nvPr/>
          </p:nvSpPr>
          <p:spPr bwMode="auto">
            <a:xfrm>
              <a:off x="4184680" y="542925"/>
              <a:ext cx="8005733" cy="53181"/>
            </a:xfrm>
            <a:prstGeom prst="roundRect">
              <a:avLst>
                <a:gd name="adj" fmla="val 16667"/>
              </a:avLst>
            </a:prstGeom>
            <a:solidFill>
              <a:srgbClr val="00B0F0"/>
            </a:solidFill>
            <a:ln w="25400">
              <a:no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6" name="圆角矩形 39"/>
            <p:cNvSpPr>
              <a:spLocks noChangeArrowheads="1"/>
            </p:cNvSpPr>
            <p:nvPr/>
          </p:nvSpPr>
          <p:spPr bwMode="auto">
            <a:xfrm>
              <a:off x="0" y="542925"/>
              <a:ext cx="619990" cy="45720"/>
            </a:xfrm>
            <a:prstGeom prst="roundRect">
              <a:avLst>
                <a:gd name="adj" fmla="val 16667"/>
              </a:avLst>
            </a:prstGeom>
            <a:solidFill>
              <a:srgbClr val="00B0F0"/>
            </a:solidFill>
            <a:ln w="25400">
              <a:no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grpSp>
      <p:pic>
        <p:nvPicPr>
          <p:cNvPr id="54" name="图片 5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212573" y="68897"/>
            <a:ext cx="1017539" cy="993775"/>
          </a:xfrm>
          <a:prstGeom prst="rect">
            <a:avLst/>
          </a:prstGeom>
        </p:spPr>
      </p:pic>
      <p:sp>
        <p:nvSpPr>
          <p:cNvPr id="55" name="文本框 19">
            <a:extLst>
              <a:ext uri="{FF2B5EF4-FFF2-40B4-BE49-F238E27FC236}">
                <a16:creationId xmlns:a16="http://schemas.microsoft.com/office/drawing/2014/main" id="{43EA30DA-745E-4D61-8DEB-4F31C3082F74}"/>
              </a:ext>
            </a:extLst>
          </p:cNvPr>
          <p:cNvSpPr txBox="1"/>
          <p:nvPr/>
        </p:nvSpPr>
        <p:spPr>
          <a:xfrm>
            <a:off x="737976" y="1308344"/>
            <a:ext cx="10018513" cy="400110"/>
          </a:xfrm>
          <a:prstGeom prst="rect">
            <a:avLst/>
          </a:prstGeom>
        </p:spPr>
        <p:txBody>
          <a:bodyPr wrap="square">
            <a:spAutoFit/>
          </a:bodyPr>
          <a:lstStyle>
            <a:defPPr>
              <a:defRPr lang="zh-CN"/>
            </a:defPPr>
            <a:lvl1pPr>
              <a:lnSpc>
                <a:spcPts val="2400"/>
              </a:lnSpc>
              <a:defRPr sz="1600">
                <a:solidFill>
                  <a:schemeClr val="bg1">
                    <a:lumMod val="85000"/>
                  </a:schemeClr>
                </a:solidFill>
                <a:latin typeface="微软雅黑" panose="020B0503020204020204" pitchFamily="34" charset="-122"/>
                <a:ea typeface="微软雅黑" panose="020B0503020204020204" pitchFamily="34" charset="-122"/>
              </a:defRPr>
            </a:lvl1pPr>
          </a:lstStyle>
          <a:p>
            <a:r>
              <a:rPr lang="zh-CN" altLang="en-US" sz="2400" dirty="0">
                <a:solidFill>
                  <a:schemeClr val="bg1">
                    <a:lumMod val="50000"/>
                  </a:schemeClr>
                </a:solidFill>
              </a:rPr>
              <a:t>项目基本架构：</a:t>
            </a:r>
            <a:endParaRPr lang="en-US" altLang="zh-CN" sz="2400" dirty="0">
              <a:solidFill>
                <a:schemeClr val="bg1">
                  <a:lumMod val="50000"/>
                </a:schemeClr>
              </a:solidFill>
            </a:endParaRPr>
          </a:p>
        </p:txBody>
      </p:sp>
      <p:pic>
        <p:nvPicPr>
          <p:cNvPr id="1026" name="图片 1">
            <a:extLst>
              <a:ext uri="{FF2B5EF4-FFF2-40B4-BE49-F238E27FC236}">
                <a16:creationId xmlns:a16="http://schemas.microsoft.com/office/drawing/2014/main" id="{C61C8A95-8F50-444B-89BA-505EBAE91F6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03280" y="1865747"/>
            <a:ext cx="7653669" cy="44748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mc:Choice xmlns:p14="http://schemas.microsoft.com/office/powerpoint/2010/main" Requires="p14">
      <p:transition p14:dur="0" advClick="0" advTm="1000"/>
    </mc:Choice>
    <mc:Fallback>
      <p:transition advClick="0" advTm="1000"/>
    </mc:Fallback>
  </mc:AlternateContent>
</p:sld>
</file>

<file path=ppt/slides/slide7.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a:grayscl/>
            <a:lum/>
          </a:blip>
          <a:srcRect/>
          <a:stretch>
            <a:fillRect t="-39000" b="-39000"/>
          </a:stretch>
        </a:blipFill>
        <a:effectLst/>
      </p:bgPr>
    </p:bg>
    <p:spTree>
      <p:nvGrpSpPr>
        <p:cNvPr id="1" name=""/>
        <p:cNvGrpSpPr/>
        <p:nvPr/>
      </p:nvGrpSpPr>
      <p:grpSpPr>
        <a:xfrm>
          <a:off x="0" y="0"/>
          <a:ext cx="0" cy="0"/>
          <a:chOff x="0" y="0"/>
          <a:chExt cx="0" cy="0"/>
        </a:xfrm>
      </p:grpSpPr>
      <p:sp>
        <p:nvSpPr>
          <p:cNvPr id="2" name="矩形 1"/>
          <p:cNvSpPr/>
          <p:nvPr/>
        </p:nvSpPr>
        <p:spPr>
          <a:xfrm rot="2700000">
            <a:off x="9383919" y="6617242"/>
            <a:ext cx="576064" cy="576064"/>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rot="2700000">
            <a:off x="10198597" y="6619917"/>
            <a:ext cx="576064" cy="576064"/>
          </a:xfrm>
          <a:prstGeom prst="rect">
            <a:avLst/>
          </a:prstGeom>
          <a:solidFill>
            <a:schemeClr val="bg1">
              <a:lumMod val="50000"/>
              <a:alpha val="9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rot="2700000">
            <a:off x="11013273" y="6622062"/>
            <a:ext cx="576064" cy="576064"/>
          </a:xfrm>
          <a:prstGeom prst="rect">
            <a:avLst/>
          </a:prstGeom>
          <a:solidFill>
            <a:srgbClr val="00B0F0">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rot="2700000">
            <a:off x="10605935" y="6214724"/>
            <a:ext cx="576064" cy="576064"/>
          </a:xfrm>
          <a:prstGeom prst="rect">
            <a:avLst/>
          </a:prstGeom>
          <a:solidFill>
            <a:srgbClr val="00B0F0">
              <a:alpha val="3098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rot="2700000">
            <a:off x="11420611" y="6214725"/>
            <a:ext cx="576064" cy="576064"/>
          </a:xfrm>
          <a:prstGeom prst="rect">
            <a:avLst/>
          </a:prstGeom>
          <a:solidFill>
            <a:schemeClr val="bg1">
              <a:lumMod val="50000"/>
              <a:alpha val="3098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rot="18900000" flipH="1">
            <a:off x="2211536" y="-289546"/>
            <a:ext cx="576064" cy="576064"/>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rot="18900000" flipH="1">
            <a:off x="1396858" y="-292221"/>
            <a:ext cx="576064" cy="576064"/>
          </a:xfrm>
          <a:prstGeom prst="rect">
            <a:avLst/>
          </a:prstGeom>
          <a:solidFill>
            <a:schemeClr val="bg1">
              <a:lumMod val="50000"/>
              <a:alpha val="9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rot="18900000" flipH="1">
            <a:off x="582182" y="-294366"/>
            <a:ext cx="576064" cy="576064"/>
          </a:xfrm>
          <a:prstGeom prst="rect">
            <a:avLst/>
          </a:prstGeom>
          <a:solidFill>
            <a:srgbClr val="00B0F0">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rot="18900000" flipH="1">
            <a:off x="989520" y="112972"/>
            <a:ext cx="576064" cy="576064"/>
          </a:xfrm>
          <a:prstGeom prst="rect">
            <a:avLst/>
          </a:prstGeom>
          <a:solidFill>
            <a:srgbClr val="00B0F0">
              <a:alpha val="3098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rot="18900000" flipH="1">
            <a:off x="174844" y="112971"/>
            <a:ext cx="576064" cy="576064"/>
          </a:xfrm>
          <a:prstGeom prst="rect">
            <a:avLst/>
          </a:prstGeom>
          <a:solidFill>
            <a:schemeClr val="bg1">
              <a:lumMod val="50000"/>
              <a:alpha val="3098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5" name="组合 24"/>
          <p:cNvGrpSpPr/>
          <p:nvPr/>
        </p:nvGrpSpPr>
        <p:grpSpPr>
          <a:xfrm>
            <a:off x="3630085" y="1537354"/>
            <a:ext cx="1447546" cy="1149156"/>
            <a:chOff x="3419345" y="385660"/>
            <a:chExt cx="1447546" cy="1149156"/>
          </a:xfrm>
          <a:effectLst/>
        </p:grpSpPr>
        <p:sp>
          <p:nvSpPr>
            <p:cNvPr id="26" name="椭圆 25"/>
            <p:cNvSpPr/>
            <p:nvPr/>
          </p:nvSpPr>
          <p:spPr>
            <a:xfrm flipV="1">
              <a:off x="3419345" y="946280"/>
              <a:ext cx="588536" cy="588536"/>
            </a:xfrm>
            <a:prstGeom prst="ellipse">
              <a:avLst/>
            </a:prstGeom>
            <a:solidFill>
              <a:srgbClr val="00B0F0"/>
            </a:solidFill>
            <a:ln w="44450" cap="flat" cmpd="sng" algn="ctr">
              <a:noFill/>
              <a:prstDash val="solid"/>
            </a:ln>
            <a:effectLst/>
          </p:spPr>
          <p:txBody>
            <a:bodyPr rtlCol="0" anchor="ctr"/>
            <a:lstStyle/>
            <a:p>
              <a:pPr marL="0" marR="0" lvl="0" indent="0" algn="ctr" defTabSz="1218565" eaLnBrk="1" fontAlgn="auto" latinLnBrk="0" hangingPunct="1">
                <a:lnSpc>
                  <a:spcPct val="100000"/>
                </a:lnSpc>
                <a:spcBef>
                  <a:spcPts val="0"/>
                </a:spcBef>
                <a:spcAft>
                  <a:spcPts val="0"/>
                </a:spcAft>
                <a:buClrTx/>
                <a:buSzTx/>
                <a:buFontTx/>
                <a:buNone/>
                <a:defRPr/>
              </a:pPr>
              <a:endParaRPr kumimoji="0" lang="zh-CN" altLang="en-US" sz="1575"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endParaRPr>
            </a:p>
          </p:txBody>
        </p:sp>
        <p:sp>
          <p:nvSpPr>
            <p:cNvPr id="27" name="椭圆 26"/>
            <p:cNvSpPr/>
            <p:nvPr/>
          </p:nvSpPr>
          <p:spPr>
            <a:xfrm flipV="1">
              <a:off x="4274117" y="1163083"/>
              <a:ext cx="299650" cy="299650"/>
            </a:xfrm>
            <a:prstGeom prst="ellipse">
              <a:avLst/>
            </a:prstGeom>
            <a:solidFill>
              <a:schemeClr val="bg1">
                <a:lumMod val="50000"/>
              </a:schemeClr>
            </a:solidFill>
            <a:ln w="44450" cap="flat" cmpd="sng" algn="ctr">
              <a:noFill/>
              <a:prstDash val="solid"/>
            </a:ln>
            <a:effectLst/>
          </p:spPr>
          <p:txBody>
            <a:bodyPr rtlCol="0" anchor="ctr"/>
            <a:lstStyle/>
            <a:p>
              <a:pPr marL="0" marR="0" lvl="0" indent="0" algn="ctr" defTabSz="1218565" eaLnBrk="1" fontAlgn="auto" latinLnBrk="0" hangingPunct="1">
                <a:lnSpc>
                  <a:spcPct val="100000"/>
                </a:lnSpc>
                <a:spcBef>
                  <a:spcPts val="0"/>
                </a:spcBef>
                <a:spcAft>
                  <a:spcPts val="0"/>
                </a:spcAft>
                <a:buClrTx/>
                <a:buSzTx/>
                <a:buFontTx/>
                <a:buNone/>
                <a:defRPr/>
              </a:pPr>
              <a:endParaRPr kumimoji="0" lang="zh-CN" altLang="en-US" sz="1575"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endParaRPr>
            </a:p>
          </p:txBody>
        </p:sp>
        <p:sp>
          <p:nvSpPr>
            <p:cNvPr id="28" name="椭圆 27"/>
            <p:cNvSpPr/>
            <p:nvPr/>
          </p:nvSpPr>
          <p:spPr>
            <a:xfrm flipV="1">
              <a:off x="4650079" y="385660"/>
              <a:ext cx="216812" cy="216812"/>
            </a:xfrm>
            <a:prstGeom prst="ellipse">
              <a:avLst/>
            </a:prstGeom>
            <a:solidFill>
              <a:srgbClr val="00B0F0"/>
            </a:solidFill>
            <a:ln w="44450" cap="flat" cmpd="sng" algn="ctr">
              <a:noFill/>
              <a:prstDash val="solid"/>
            </a:ln>
            <a:effectLst/>
          </p:spPr>
          <p:txBody>
            <a:bodyPr rtlCol="0" anchor="ctr"/>
            <a:lstStyle/>
            <a:p>
              <a:pPr marL="0" marR="0" lvl="0" indent="0" algn="ctr" defTabSz="1218565" eaLnBrk="1" fontAlgn="auto" latinLnBrk="0" hangingPunct="1">
                <a:lnSpc>
                  <a:spcPct val="100000"/>
                </a:lnSpc>
                <a:spcBef>
                  <a:spcPts val="0"/>
                </a:spcBef>
                <a:spcAft>
                  <a:spcPts val="0"/>
                </a:spcAft>
                <a:buClrTx/>
                <a:buSzTx/>
                <a:buFontTx/>
                <a:buNone/>
                <a:defRPr/>
              </a:pPr>
              <a:endParaRPr kumimoji="0" lang="zh-CN" altLang="en-US" sz="1575"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endParaRPr>
            </a:p>
          </p:txBody>
        </p:sp>
        <p:sp>
          <p:nvSpPr>
            <p:cNvPr id="29" name="椭圆 28"/>
            <p:cNvSpPr/>
            <p:nvPr/>
          </p:nvSpPr>
          <p:spPr>
            <a:xfrm flipV="1">
              <a:off x="4007881" y="550314"/>
              <a:ext cx="424390" cy="424390"/>
            </a:xfrm>
            <a:prstGeom prst="ellipse">
              <a:avLst/>
            </a:prstGeom>
            <a:solidFill>
              <a:schemeClr val="bg1">
                <a:lumMod val="50000"/>
              </a:schemeClr>
            </a:solidFill>
            <a:ln w="44450" cap="flat" cmpd="sng" algn="ctr">
              <a:noFill/>
              <a:prstDash val="solid"/>
            </a:ln>
            <a:effectLst/>
          </p:spPr>
          <p:txBody>
            <a:bodyPr rtlCol="0" anchor="ctr"/>
            <a:lstStyle/>
            <a:p>
              <a:pPr marL="0" marR="0" lvl="0" indent="0" algn="ctr" defTabSz="1218565" eaLnBrk="1" fontAlgn="auto" latinLnBrk="0" hangingPunct="1">
                <a:lnSpc>
                  <a:spcPct val="100000"/>
                </a:lnSpc>
                <a:spcBef>
                  <a:spcPts val="0"/>
                </a:spcBef>
                <a:spcAft>
                  <a:spcPts val="0"/>
                </a:spcAft>
                <a:buClrTx/>
                <a:buSzTx/>
                <a:buFontTx/>
                <a:buNone/>
                <a:defRPr/>
              </a:pPr>
              <a:endParaRPr kumimoji="0" lang="zh-CN" altLang="en-US" sz="1575"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endParaRPr>
            </a:p>
          </p:txBody>
        </p:sp>
      </p:grpSp>
      <p:grpSp>
        <p:nvGrpSpPr>
          <p:cNvPr id="30" name="组合 29"/>
          <p:cNvGrpSpPr/>
          <p:nvPr/>
        </p:nvGrpSpPr>
        <p:grpSpPr>
          <a:xfrm flipH="1" flipV="1">
            <a:off x="7109618" y="1979815"/>
            <a:ext cx="1447546" cy="1149156"/>
            <a:chOff x="3419345" y="385660"/>
            <a:chExt cx="1447546" cy="1149156"/>
          </a:xfrm>
          <a:effectLst/>
        </p:grpSpPr>
        <p:sp>
          <p:nvSpPr>
            <p:cNvPr id="31" name="椭圆 30"/>
            <p:cNvSpPr/>
            <p:nvPr/>
          </p:nvSpPr>
          <p:spPr>
            <a:xfrm flipV="1">
              <a:off x="3419345" y="946280"/>
              <a:ext cx="588536" cy="588536"/>
            </a:xfrm>
            <a:prstGeom prst="ellipse">
              <a:avLst/>
            </a:prstGeom>
            <a:solidFill>
              <a:srgbClr val="00B0F0"/>
            </a:solidFill>
            <a:ln w="44450" cap="flat" cmpd="sng" algn="ctr">
              <a:noFill/>
              <a:prstDash val="solid"/>
            </a:ln>
            <a:effectLst/>
          </p:spPr>
          <p:txBody>
            <a:bodyPr rtlCol="0" anchor="ctr"/>
            <a:lstStyle/>
            <a:p>
              <a:pPr marL="0" marR="0" lvl="0" indent="0" algn="ctr" defTabSz="1218565" eaLnBrk="1" fontAlgn="auto" latinLnBrk="0" hangingPunct="1">
                <a:lnSpc>
                  <a:spcPct val="100000"/>
                </a:lnSpc>
                <a:spcBef>
                  <a:spcPts val="0"/>
                </a:spcBef>
                <a:spcAft>
                  <a:spcPts val="0"/>
                </a:spcAft>
                <a:buClrTx/>
                <a:buSzTx/>
                <a:buFontTx/>
                <a:buNone/>
                <a:defRPr/>
              </a:pPr>
              <a:endParaRPr kumimoji="0" lang="zh-CN" altLang="en-US" sz="1575"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endParaRPr>
            </a:p>
          </p:txBody>
        </p:sp>
        <p:sp>
          <p:nvSpPr>
            <p:cNvPr id="32" name="椭圆 31"/>
            <p:cNvSpPr/>
            <p:nvPr/>
          </p:nvSpPr>
          <p:spPr>
            <a:xfrm flipV="1">
              <a:off x="4274117" y="1163083"/>
              <a:ext cx="299650" cy="299650"/>
            </a:xfrm>
            <a:prstGeom prst="ellipse">
              <a:avLst/>
            </a:prstGeom>
            <a:solidFill>
              <a:schemeClr val="bg1">
                <a:lumMod val="50000"/>
              </a:schemeClr>
            </a:solidFill>
            <a:ln w="44450" cap="flat" cmpd="sng" algn="ctr">
              <a:noFill/>
              <a:prstDash val="solid"/>
            </a:ln>
            <a:effectLst/>
          </p:spPr>
          <p:txBody>
            <a:bodyPr rtlCol="0" anchor="ctr"/>
            <a:lstStyle/>
            <a:p>
              <a:pPr marL="0" marR="0" lvl="0" indent="0" algn="ctr" defTabSz="1218565" eaLnBrk="1" fontAlgn="auto" latinLnBrk="0" hangingPunct="1">
                <a:lnSpc>
                  <a:spcPct val="100000"/>
                </a:lnSpc>
                <a:spcBef>
                  <a:spcPts val="0"/>
                </a:spcBef>
                <a:spcAft>
                  <a:spcPts val="0"/>
                </a:spcAft>
                <a:buClrTx/>
                <a:buSzTx/>
                <a:buFontTx/>
                <a:buNone/>
                <a:defRPr/>
              </a:pPr>
              <a:endParaRPr kumimoji="0" lang="zh-CN" altLang="en-US" sz="1575"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endParaRPr>
            </a:p>
          </p:txBody>
        </p:sp>
        <p:sp>
          <p:nvSpPr>
            <p:cNvPr id="33" name="椭圆 32"/>
            <p:cNvSpPr/>
            <p:nvPr/>
          </p:nvSpPr>
          <p:spPr>
            <a:xfrm flipV="1">
              <a:off x="4650079" y="385660"/>
              <a:ext cx="216812" cy="216812"/>
            </a:xfrm>
            <a:prstGeom prst="ellipse">
              <a:avLst/>
            </a:prstGeom>
            <a:solidFill>
              <a:srgbClr val="00B0F0"/>
            </a:solidFill>
            <a:ln w="44450" cap="flat" cmpd="sng" algn="ctr">
              <a:noFill/>
              <a:prstDash val="solid"/>
            </a:ln>
            <a:effectLst/>
          </p:spPr>
          <p:txBody>
            <a:bodyPr rtlCol="0" anchor="ctr"/>
            <a:lstStyle/>
            <a:p>
              <a:pPr marL="0" marR="0" lvl="0" indent="0" algn="ctr" defTabSz="1218565" eaLnBrk="1" fontAlgn="auto" latinLnBrk="0" hangingPunct="1">
                <a:lnSpc>
                  <a:spcPct val="100000"/>
                </a:lnSpc>
                <a:spcBef>
                  <a:spcPts val="0"/>
                </a:spcBef>
                <a:spcAft>
                  <a:spcPts val="0"/>
                </a:spcAft>
                <a:buClrTx/>
                <a:buSzTx/>
                <a:buFontTx/>
                <a:buNone/>
                <a:defRPr/>
              </a:pPr>
              <a:endParaRPr kumimoji="0" lang="zh-CN" altLang="en-US" sz="1575"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endParaRPr>
            </a:p>
          </p:txBody>
        </p:sp>
        <p:sp>
          <p:nvSpPr>
            <p:cNvPr id="34" name="椭圆 33"/>
            <p:cNvSpPr/>
            <p:nvPr/>
          </p:nvSpPr>
          <p:spPr>
            <a:xfrm flipV="1">
              <a:off x="4007881" y="550314"/>
              <a:ext cx="424390" cy="424390"/>
            </a:xfrm>
            <a:prstGeom prst="ellipse">
              <a:avLst/>
            </a:prstGeom>
            <a:solidFill>
              <a:schemeClr val="bg1">
                <a:lumMod val="50000"/>
              </a:schemeClr>
            </a:solidFill>
            <a:ln w="44450" cap="flat" cmpd="sng" algn="ctr">
              <a:noFill/>
              <a:prstDash val="solid"/>
            </a:ln>
            <a:effectLst/>
          </p:spPr>
          <p:txBody>
            <a:bodyPr rtlCol="0" anchor="ctr"/>
            <a:lstStyle/>
            <a:p>
              <a:pPr marL="0" marR="0" lvl="0" indent="0" algn="ctr" defTabSz="1218565" eaLnBrk="1" fontAlgn="auto" latinLnBrk="0" hangingPunct="1">
                <a:lnSpc>
                  <a:spcPct val="100000"/>
                </a:lnSpc>
                <a:spcBef>
                  <a:spcPts val="0"/>
                </a:spcBef>
                <a:spcAft>
                  <a:spcPts val="0"/>
                </a:spcAft>
                <a:buClrTx/>
                <a:buSzTx/>
                <a:buFontTx/>
                <a:buNone/>
                <a:defRPr/>
              </a:pPr>
              <a:endParaRPr kumimoji="0" lang="zh-CN" altLang="en-US" sz="1575"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endParaRPr>
            </a:p>
          </p:txBody>
        </p:sp>
      </p:grpSp>
      <p:grpSp>
        <p:nvGrpSpPr>
          <p:cNvPr id="35" name="组合 34"/>
          <p:cNvGrpSpPr/>
          <p:nvPr/>
        </p:nvGrpSpPr>
        <p:grpSpPr>
          <a:xfrm>
            <a:off x="5087458" y="1371094"/>
            <a:ext cx="1996576" cy="1996574"/>
            <a:chOff x="3606461" y="1664340"/>
            <a:chExt cx="1040024" cy="1040024"/>
          </a:xfrm>
          <a:effectLst/>
        </p:grpSpPr>
        <p:sp>
          <p:nvSpPr>
            <p:cNvPr id="36" name="椭圆 35"/>
            <p:cNvSpPr/>
            <p:nvPr/>
          </p:nvSpPr>
          <p:spPr>
            <a:xfrm>
              <a:off x="3606461" y="1664340"/>
              <a:ext cx="1040024" cy="1040024"/>
            </a:xfrm>
            <a:prstGeom prst="ellipse">
              <a:avLst/>
            </a:prstGeom>
            <a:solidFill>
              <a:srgbClr val="00B0F0"/>
            </a:solidFill>
            <a:ln w="44450" cap="flat" cmpd="sng" algn="ctr">
              <a:noFill/>
              <a:prstDash val="solid"/>
            </a:ln>
            <a:effectLst/>
          </p:spPr>
          <p:txBody>
            <a:bodyPr rtlCol="0" anchor="ctr"/>
            <a:lstStyle/>
            <a:p>
              <a:pPr marL="0" marR="0" lvl="0" indent="0" algn="ctr" defTabSz="1218565" eaLnBrk="1" fontAlgn="auto" latinLnBrk="0" hangingPunct="1">
                <a:lnSpc>
                  <a:spcPct val="100000"/>
                </a:lnSpc>
                <a:spcBef>
                  <a:spcPts val="0"/>
                </a:spcBef>
                <a:spcAft>
                  <a:spcPts val="0"/>
                </a:spcAft>
                <a:buClrTx/>
                <a:buSzTx/>
                <a:buFontTx/>
                <a:buNone/>
                <a:defRPr/>
              </a:pPr>
              <a:endParaRPr kumimoji="0" lang="zh-CN" altLang="en-US" sz="1575"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endParaRPr>
            </a:p>
          </p:txBody>
        </p:sp>
        <p:sp>
          <p:nvSpPr>
            <p:cNvPr id="37" name="文本框 1"/>
            <p:cNvSpPr txBox="1"/>
            <p:nvPr/>
          </p:nvSpPr>
          <p:spPr>
            <a:xfrm>
              <a:off x="3936496" y="1813627"/>
              <a:ext cx="426023" cy="689385"/>
            </a:xfrm>
            <a:prstGeom prst="rect">
              <a:avLst/>
            </a:prstGeom>
            <a:noFill/>
            <a:ln>
              <a:noFill/>
            </a:ln>
            <a:effectLst/>
          </p:spPr>
          <p:txBody>
            <a:bodyPr wrap="none" rtlCol="0">
              <a:spAutoFit/>
            </a:bodyPr>
            <a:lstStyle/>
            <a:p>
              <a:pPr algn="ctr"/>
              <a:r>
                <a:rPr lang="en-US" altLang="zh-CN" sz="8000" b="1" dirty="0">
                  <a:solidFill>
                    <a:schemeClr val="bg1"/>
                  </a:solidFill>
                  <a:effectLst/>
                  <a:latin typeface="微软雅黑" panose="020B0503020204020204" pitchFamily="34" charset="-122"/>
                  <a:ea typeface="微软雅黑" panose="020B0503020204020204" pitchFamily="34" charset="-122"/>
                </a:rPr>
                <a:t>2</a:t>
              </a:r>
              <a:endParaRPr lang="zh-CN" altLang="en-US" sz="8000" b="1" dirty="0">
                <a:solidFill>
                  <a:schemeClr val="bg1"/>
                </a:solidFill>
                <a:effectLst/>
                <a:latin typeface="微软雅黑" panose="020B0503020204020204" pitchFamily="34" charset="-122"/>
                <a:ea typeface="微软雅黑" panose="020B0503020204020204" pitchFamily="34" charset="-122"/>
              </a:endParaRPr>
            </a:p>
          </p:txBody>
        </p:sp>
      </p:grpSp>
      <p:sp>
        <p:nvSpPr>
          <p:cNvPr id="38" name="矩形 69"/>
          <p:cNvSpPr>
            <a:spLocks noChangeArrowheads="1"/>
          </p:cNvSpPr>
          <p:nvPr/>
        </p:nvSpPr>
        <p:spPr bwMode="auto">
          <a:xfrm>
            <a:off x="3534391" y="3810340"/>
            <a:ext cx="5137076"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buFont typeface="Arial" panose="020B0604020202020204" pitchFamily="34" charset="0"/>
              <a:buNone/>
            </a:pPr>
            <a:r>
              <a:rPr lang="zh-CN" altLang="en-US" sz="4800" b="1" dirty="0">
                <a:solidFill>
                  <a:srgbClr val="00B0F0"/>
                </a:solidFill>
                <a:latin typeface="微软雅黑" panose="020B0503020204020204" pitchFamily="34" charset="-122"/>
                <a:ea typeface="微软雅黑" panose="020B0503020204020204" pitchFamily="34" charset="-122"/>
                <a:sym typeface="微软雅黑" panose="020B0503020204020204" pitchFamily="34" charset="-122"/>
              </a:rPr>
              <a:t>项目模块</a:t>
            </a:r>
            <a:endParaRPr lang="en-US" altLang="zh-CN" sz="4800" b="1" dirty="0">
              <a:solidFill>
                <a:srgbClr val="00B0F0"/>
              </a:solidFill>
              <a:latin typeface="微软雅黑" panose="020B0503020204020204" pitchFamily="34" charset="-122"/>
              <a:ea typeface="微软雅黑" panose="020B0503020204020204" pitchFamily="34" charset="-122"/>
              <a:sym typeface="微软雅黑" panose="020B0503020204020204" pitchFamily="34" charset="-122"/>
            </a:endParaRPr>
          </a:p>
        </p:txBody>
      </p:sp>
      <p:cxnSp>
        <p:nvCxnSpPr>
          <p:cNvPr id="40" name="直接连接符 39"/>
          <p:cNvCxnSpPr/>
          <p:nvPr/>
        </p:nvCxnSpPr>
        <p:spPr>
          <a:xfrm>
            <a:off x="2369788" y="4383237"/>
            <a:ext cx="1456264" cy="1"/>
          </a:xfrm>
          <a:prstGeom prst="line">
            <a:avLst/>
          </a:prstGeom>
          <a:ln w="952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a:off x="8332888" y="4383237"/>
            <a:ext cx="1379619" cy="1"/>
          </a:xfrm>
          <a:prstGeom prst="line">
            <a:avLst/>
          </a:prstGeom>
          <a:ln w="9525">
            <a:solidFill>
              <a:srgbClr val="00B0F0"/>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p14:dur="0" advClick="0" advTm="1000"/>
    </mc:Choice>
    <mc:Fallback>
      <p:transition advClick="0" advTm="1000"/>
    </mc:Fallback>
  </mc:AlternateContent>
</p:sld>
</file>

<file path=ppt/slides/slide8.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a:grayscl/>
            <a:lum/>
          </a:blip>
          <a:srcRect/>
          <a:stretch>
            <a:fillRect t="-39000" b="-39000"/>
          </a:stretch>
        </a:blipFill>
        <a:effectLst/>
      </p:bgPr>
    </p:bg>
    <p:spTree>
      <p:nvGrpSpPr>
        <p:cNvPr id="1" name=""/>
        <p:cNvGrpSpPr/>
        <p:nvPr/>
      </p:nvGrpSpPr>
      <p:grpSpPr>
        <a:xfrm>
          <a:off x="0" y="0"/>
          <a:ext cx="0" cy="0"/>
          <a:chOff x="0" y="0"/>
          <a:chExt cx="0" cy="0"/>
        </a:xfrm>
      </p:grpSpPr>
      <p:sp>
        <p:nvSpPr>
          <p:cNvPr id="2" name="矩形 1"/>
          <p:cNvSpPr/>
          <p:nvPr/>
        </p:nvSpPr>
        <p:spPr>
          <a:xfrm rot="2700000">
            <a:off x="9383919" y="6617242"/>
            <a:ext cx="576064" cy="576064"/>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rot="2700000">
            <a:off x="10198597" y="6619917"/>
            <a:ext cx="576064" cy="576064"/>
          </a:xfrm>
          <a:prstGeom prst="rect">
            <a:avLst/>
          </a:prstGeom>
          <a:solidFill>
            <a:schemeClr val="bg1">
              <a:lumMod val="50000"/>
              <a:alpha val="9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rot="2700000">
            <a:off x="11013273" y="6622062"/>
            <a:ext cx="576064" cy="576064"/>
          </a:xfrm>
          <a:prstGeom prst="rect">
            <a:avLst/>
          </a:prstGeom>
          <a:solidFill>
            <a:srgbClr val="00B0F0">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rot="2700000">
            <a:off x="10605935" y="6214724"/>
            <a:ext cx="576064" cy="576064"/>
          </a:xfrm>
          <a:prstGeom prst="rect">
            <a:avLst/>
          </a:prstGeom>
          <a:solidFill>
            <a:srgbClr val="00B0F0">
              <a:alpha val="3098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rot="2700000">
            <a:off x="11420611" y="6214725"/>
            <a:ext cx="576064" cy="576064"/>
          </a:xfrm>
          <a:prstGeom prst="rect">
            <a:avLst/>
          </a:prstGeom>
          <a:solidFill>
            <a:schemeClr val="bg1">
              <a:lumMod val="50000"/>
              <a:alpha val="3098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40"/>
          <p:cNvSpPr>
            <a:spLocks noChangeArrowheads="1"/>
          </p:cNvSpPr>
          <p:nvPr/>
        </p:nvSpPr>
        <p:spPr bwMode="auto">
          <a:xfrm>
            <a:off x="1088772" y="341873"/>
            <a:ext cx="1989647"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600" dirty="0">
                <a:solidFill>
                  <a:srgbClr val="00B0F0"/>
                </a:solidFill>
                <a:latin typeface="微软雅黑" panose="020B0503020204020204" pitchFamily="34" charset="-122"/>
                <a:ea typeface="微软雅黑" panose="020B0503020204020204" pitchFamily="34" charset="-122"/>
                <a:cs typeface="Calibri" panose="020F0502020204030204" pitchFamily="34" charset="0"/>
                <a:sym typeface="Calibri" panose="020F0502020204030204" pitchFamily="34" charset="0"/>
              </a:rPr>
              <a:t>02.</a:t>
            </a:r>
            <a:r>
              <a:rPr lang="zh-CN" altLang="en-US" sz="2600" dirty="0">
                <a:solidFill>
                  <a:srgbClr val="00B0F0"/>
                </a:solidFill>
                <a:latin typeface="微软雅黑" panose="020B0503020204020204" pitchFamily="34" charset="-122"/>
                <a:ea typeface="微软雅黑" panose="020B0503020204020204" pitchFamily="34" charset="-122"/>
                <a:cs typeface="Calibri" panose="020F0502020204030204" pitchFamily="34" charset="0"/>
                <a:sym typeface="Calibri" panose="020F0502020204030204" pitchFamily="34" charset="0"/>
              </a:rPr>
              <a:t>项目模块</a:t>
            </a:r>
            <a:endParaRPr lang="zh-CN" altLang="en-US" sz="2600" dirty="0">
              <a:solidFill>
                <a:srgbClr val="00B0F0"/>
              </a:solidFill>
              <a:latin typeface="微软雅黑" panose="020B0503020204020204" pitchFamily="34" charset="-122"/>
              <a:ea typeface="微软雅黑" panose="020B0503020204020204" pitchFamily="34" charset="-122"/>
              <a:sym typeface="宋体" panose="02010600030101010101" pitchFamily="2" charset="-122"/>
            </a:endParaRPr>
          </a:p>
        </p:txBody>
      </p:sp>
      <p:grpSp>
        <p:nvGrpSpPr>
          <p:cNvPr id="13" name="组合 12"/>
          <p:cNvGrpSpPr/>
          <p:nvPr/>
        </p:nvGrpSpPr>
        <p:grpSpPr>
          <a:xfrm>
            <a:off x="0" y="307975"/>
            <a:ext cx="12190413" cy="576263"/>
            <a:chOff x="0" y="307975"/>
            <a:chExt cx="12190413" cy="576263"/>
          </a:xfrm>
        </p:grpSpPr>
        <p:sp>
          <p:nvSpPr>
            <p:cNvPr id="14" name="圆角矩形 38"/>
            <p:cNvSpPr>
              <a:spLocks noChangeArrowheads="1"/>
            </p:cNvSpPr>
            <p:nvPr/>
          </p:nvSpPr>
          <p:spPr bwMode="auto">
            <a:xfrm>
              <a:off x="622421" y="307975"/>
              <a:ext cx="3559175" cy="576263"/>
            </a:xfrm>
            <a:prstGeom prst="roundRect">
              <a:avLst>
                <a:gd name="adj" fmla="val 16667"/>
              </a:avLst>
            </a:prstGeom>
            <a:noFill/>
            <a:ln w="28575">
              <a:solidFill>
                <a:srgbClr val="00B0F0"/>
              </a:solidFill>
              <a:miter lim="800000"/>
            </a:ln>
            <a:extLst>
              <a:ext uri="{909E8E84-426E-40DD-AFC4-6F175D3DCCD1}">
                <a14:hiddenFill xmlns:a14="http://schemas.microsoft.com/office/drawing/2010/main">
                  <a:solidFill>
                    <a:srgbClr val="FFFFFF"/>
                  </a:solidFill>
                </a14:hiddenFill>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5" name="圆角矩形 39"/>
            <p:cNvSpPr>
              <a:spLocks noChangeArrowheads="1"/>
            </p:cNvSpPr>
            <p:nvPr/>
          </p:nvSpPr>
          <p:spPr bwMode="auto">
            <a:xfrm>
              <a:off x="4184680" y="542925"/>
              <a:ext cx="8005733" cy="53181"/>
            </a:xfrm>
            <a:prstGeom prst="roundRect">
              <a:avLst>
                <a:gd name="adj" fmla="val 16667"/>
              </a:avLst>
            </a:prstGeom>
            <a:solidFill>
              <a:srgbClr val="00B0F0"/>
            </a:solidFill>
            <a:ln w="25400">
              <a:no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6" name="圆角矩形 39"/>
            <p:cNvSpPr>
              <a:spLocks noChangeArrowheads="1"/>
            </p:cNvSpPr>
            <p:nvPr/>
          </p:nvSpPr>
          <p:spPr bwMode="auto">
            <a:xfrm>
              <a:off x="0" y="542925"/>
              <a:ext cx="619990" cy="45720"/>
            </a:xfrm>
            <a:prstGeom prst="roundRect">
              <a:avLst>
                <a:gd name="adj" fmla="val 16667"/>
              </a:avLst>
            </a:prstGeom>
            <a:solidFill>
              <a:srgbClr val="00B0F0"/>
            </a:solidFill>
            <a:ln w="25400">
              <a:no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grpSp>
      <p:sp>
        <p:nvSpPr>
          <p:cNvPr id="24" name="文本框 19">
            <a:extLst>
              <a:ext uri="{FF2B5EF4-FFF2-40B4-BE49-F238E27FC236}">
                <a16:creationId xmlns:a16="http://schemas.microsoft.com/office/drawing/2014/main" id="{7D0603BD-325C-4B1C-920A-C6D0B8E06E19}"/>
              </a:ext>
            </a:extLst>
          </p:cNvPr>
          <p:cNvSpPr txBox="1"/>
          <p:nvPr/>
        </p:nvSpPr>
        <p:spPr>
          <a:xfrm>
            <a:off x="737976" y="1308344"/>
            <a:ext cx="10018513" cy="2961836"/>
          </a:xfrm>
          <a:prstGeom prst="rect">
            <a:avLst/>
          </a:prstGeom>
        </p:spPr>
        <p:txBody>
          <a:bodyPr wrap="square">
            <a:spAutoFit/>
          </a:bodyPr>
          <a:lstStyle>
            <a:defPPr>
              <a:defRPr lang="zh-CN"/>
            </a:defPPr>
            <a:lvl1pPr>
              <a:lnSpc>
                <a:spcPts val="2400"/>
              </a:lnSpc>
              <a:defRPr sz="1600">
                <a:solidFill>
                  <a:schemeClr val="bg1">
                    <a:lumMod val="85000"/>
                  </a:schemeClr>
                </a:solidFill>
                <a:latin typeface="微软雅黑" panose="020B0503020204020204" pitchFamily="34" charset="-122"/>
                <a:ea typeface="微软雅黑" panose="020B0503020204020204" pitchFamily="34" charset="-122"/>
              </a:defRPr>
            </a:lvl1pPr>
          </a:lstStyle>
          <a:p>
            <a:r>
              <a:rPr lang="en-US" altLang="zh-CN" sz="2400" dirty="0">
                <a:solidFill>
                  <a:schemeClr val="bg1">
                    <a:lumMod val="50000"/>
                  </a:schemeClr>
                </a:solidFill>
              </a:rPr>
              <a:t>Master</a:t>
            </a:r>
            <a:r>
              <a:rPr lang="zh-CN" altLang="en-US" sz="2400" dirty="0">
                <a:solidFill>
                  <a:schemeClr val="bg1">
                    <a:lumMod val="50000"/>
                  </a:schemeClr>
                </a:solidFill>
              </a:rPr>
              <a:t>模块主要实现以下功能：</a:t>
            </a:r>
            <a:endParaRPr lang="en-US" altLang="zh-CN" sz="2400" dirty="0">
              <a:solidFill>
                <a:schemeClr val="bg1">
                  <a:lumMod val="50000"/>
                </a:schemeClr>
              </a:solidFill>
            </a:endParaRPr>
          </a:p>
          <a:p>
            <a:endParaRPr lang="en-US" altLang="zh-CN" sz="2400" dirty="0">
              <a:solidFill>
                <a:schemeClr val="bg1">
                  <a:lumMod val="50000"/>
                </a:schemeClr>
              </a:solidFill>
            </a:endParaRPr>
          </a:p>
          <a:p>
            <a:pPr marL="342900" indent="-342900">
              <a:lnSpc>
                <a:spcPct val="150000"/>
              </a:lnSpc>
              <a:buFont typeface="Wingdings" panose="05000000000000000000" pitchFamily="2" charset="2"/>
              <a:buChar char="Ø"/>
            </a:pPr>
            <a:r>
              <a:rPr lang="zh-CN" altLang="en-US" sz="2000" dirty="0">
                <a:solidFill>
                  <a:schemeClr val="bg1">
                    <a:lumMod val="50000"/>
                  </a:schemeClr>
                </a:solidFill>
              </a:rPr>
              <a:t>根据客户端的请求语句得到对应的</a:t>
            </a:r>
            <a:r>
              <a:rPr lang="en-US" altLang="zh-CN" sz="2000" dirty="0">
                <a:solidFill>
                  <a:schemeClr val="bg1">
                    <a:lumMod val="50000"/>
                  </a:schemeClr>
                </a:solidFill>
              </a:rPr>
              <a:t>Region Server</a:t>
            </a:r>
            <a:r>
              <a:rPr lang="zh-CN" altLang="en-US" sz="2000" dirty="0">
                <a:solidFill>
                  <a:schemeClr val="bg1">
                    <a:lumMod val="50000"/>
                  </a:schemeClr>
                </a:solidFill>
              </a:rPr>
              <a:t>信息，并将其返回至客户端</a:t>
            </a:r>
            <a:endParaRPr lang="en-US" altLang="zh-CN" sz="2000" dirty="0">
              <a:solidFill>
                <a:schemeClr val="bg1">
                  <a:lumMod val="50000"/>
                </a:schemeClr>
              </a:solidFill>
            </a:endParaRPr>
          </a:p>
          <a:p>
            <a:pPr marL="342900" indent="-342900">
              <a:lnSpc>
                <a:spcPct val="150000"/>
              </a:lnSpc>
              <a:buFont typeface="Wingdings" panose="05000000000000000000" pitchFamily="2" charset="2"/>
              <a:buChar char="Ø"/>
            </a:pPr>
            <a:r>
              <a:rPr lang="zh-CN" altLang="en-US" sz="2000" dirty="0">
                <a:solidFill>
                  <a:schemeClr val="bg1">
                    <a:lumMod val="50000"/>
                  </a:schemeClr>
                </a:solidFill>
              </a:rPr>
              <a:t>建立与</a:t>
            </a:r>
            <a:r>
              <a:rPr lang="en-US" altLang="zh-CN" sz="2000" dirty="0">
                <a:solidFill>
                  <a:schemeClr val="bg1">
                    <a:lumMod val="50000"/>
                  </a:schemeClr>
                </a:solidFill>
              </a:rPr>
              <a:t>Zookeeper</a:t>
            </a:r>
            <a:r>
              <a:rPr lang="zh-CN" altLang="en-US" sz="2000" dirty="0">
                <a:solidFill>
                  <a:schemeClr val="bg1">
                    <a:lumMod val="50000"/>
                  </a:schemeClr>
                </a:solidFill>
              </a:rPr>
              <a:t>的连接，实现数据集群管理，对节点的状态改变进行监听，基于此可以实现容错容灾等功能；储存维护主节点的重要信息。例如</a:t>
            </a:r>
            <a:r>
              <a:rPr lang="en-US" altLang="zh-CN" sz="2000" dirty="0">
                <a:solidFill>
                  <a:schemeClr val="bg1">
                    <a:lumMod val="50000"/>
                  </a:schemeClr>
                </a:solidFill>
              </a:rPr>
              <a:t>Region Server</a:t>
            </a:r>
            <a:r>
              <a:rPr lang="zh-CN" altLang="en-US" sz="2000" dirty="0">
                <a:solidFill>
                  <a:schemeClr val="bg1">
                    <a:lumMod val="50000"/>
                  </a:schemeClr>
                </a:solidFill>
              </a:rPr>
              <a:t>列表以及</a:t>
            </a:r>
            <a:r>
              <a:rPr lang="en-US" altLang="zh-CN" sz="2000" dirty="0" err="1">
                <a:solidFill>
                  <a:schemeClr val="bg1">
                    <a:lumMod val="50000"/>
                  </a:schemeClr>
                </a:solidFill>
              </a:rPr>
              <a:t>ip</a:t>
            </a:r>
            <a:r>
              <a:rPr lang="zh-CN" altLang="en-US" sz="2000" dirty="0">
                <a:solidFill>
                  <a:schemeClr val="bg1">
                    <a:lumMod val="50000"/>
                  </a:schemeClr>
                </a:solidFill>
              </a:rPr>
              <a:t>的相关信息等，基于此可实现容错容灾，副本管理等功能。</a:t>
            </a:r>
            <a:endParaRPr lang="en-US" altLang="zh-CN" sz="2000" dirty="0">
              <a:solidFill>
                <a:schemeClr val="bg1">
                  <a:lumMod val="50000"/>
                </a:schemeClr>
              </a:solidFill>
            </a:endParaRPr>
          </a:p>
          <a:p>
            <a:pPr marL="342900" indent="-342900">
              <a:lnSpc>
                <a:spcPct val="150000"/>
              </a:lnSpc>
              <a:buFont typeface="Wingdings" panose="05000000000000000000" pitchFamily="2" charset="2"/>
              <a:buChar char="Ø"/>
            </a:pPr>
            <a:r>
              <a:rPr lang="zh-CN" altLang="en-US" sz="2000" dirty="0">
                <a:solidFill>
                  <a:schemeClr val="bg1">
                    <a:lumMod val="50000"/>
                  </a:schemeClr>
                </a:solidFill>
              </a:rPr>
              <a:t>采用多线程，保证能够同时处理多个</a:t>
            </a:r>
            <a:r>
              <a:rPr lang="en-US" altLang="zh-CN" sz="2000" dirty="0">
                <a:solidFill>
                  <a:schemeClr val="bg1">
                    <a:lumMod val="50000"/>
                  </a:schemeClr>
                </a:solidFill>
              </a:rPr>
              <a:t>Client</a:t>
            </a:r>
            <a:r>
              <a:rPr lang="zh-CN" altLang="en-US" sz="2000" dirty="0">
                <a:solidFill>
                  <a:schemeClr val="bg1">
                    <a:lumMod val="50000"/>
                  </a:schemeClr>
                </a:solidFill>
              </a:rPr>
              <a:t>的请求。</a:t>
            </a:r>
            <a:endParaRPr lang="en-US" altLang="zh-CN" sz="2000" dirty="0">
              <a:solidFill>
                <a:schemeClr val="bg1">
                  <a:lumMod val="50000"/>
                </a:schemeClr>
              </a:solidFill>
            </a:endParaRPr>
          </a:p>
        </p:txBody>
      </p:sp>
    </p:spTree>
  </p:cSld>
  <p:clrMapOvr>
    <a:masterClrMapping/>
  </p:clrMapOvr>
  <mc:AlternateContent xmlns:mc="http://schemas.openxmlformats.org/markup-compatibility/2006">
    <mc:Choice xmlns:p14="http://schemas.microsoft.com/office/powerpoint/2010/main" Requires="p14">
      <p:transition p14:dur="0" advClick="0" advTm="1000"/>
    </mc:Choice>
    <mc:Fallback>
      <p:transition advClick="0" advTm="1000"/>
    </mc:Fallback>
  </mc:AlternateContent>
</p:sld>
</file>

<file path=ppt/slides/slide9.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a:grayscl/>
            <a:lum/>
          </a:blip>
          <a:srcRect/>
          <a:stretch>
            <a:fillRect t="-39000" b="-39000"/>
          </a:stretch>
        </a:blipFill>
        <a:effectLst/>
      </p:bgPr>
    </p:bg>
    <p:spTree>
      <p:nvGrpSpPr>
        <p:cNvPr id="1" name=""/>
        <p:cNvGrpSpPr/>
        <p:nvPr/>
      </p:nvGrpSpPr>
      <p:grpSpPr>
        <a:xfrm>
          <a:off x="0" y="0"/>
          <a:ext cx="0" cy="0"/>
          <a:chOff x="0" y="0"/>
          <a:chExt cx="0" cy="0"/>
        </a:xfrm>
      </p:grpSpPr>
      <p:sp>
        <p:nvSpPr>
          <p:cNvPr id="2" name="矩形 1"/>
          <p:cNvSpPr/>
          <p:nvPr/>
        </p:nvSpPr>
        <p:spPr>
          <a:xfrm rot="2700000">
            <a:off x="9383919" y="6617242"/>
            <a:ext cx="576064" cy="576064"/>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rot="2700000">
            <a:off x="10198597" y="6619917"/>
            <a:ext cx="576064" cy="576064"/>
          </a:xfrm>
          <a:prstGeom prst="rect">
            <a:avLst/>
          </a:prstGeom>
          <a:solidFill>
            <a:schemeClr val="bg1">
              <a:lumMod val="50000"/>
              <a:alpha val="9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rot="2700000">
            <a:off x="11013273" y="6622062"/>
            <a:ext cx="576064" cy="576064"/>
          </a:xfrm>
          <a:prstGeom prst="rect">
            <a:avLst/>
          </a:prstGeom>
          <a:solidFill>
            <a:srgbClr val="00B0F0">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rot="2700000">
            <a:off x="10605935" y="6214724"/>
            <a:ext cx="576064" cy="576064"/>
          </a:xfrm>
          <a:prstGeom prst="rect">
            <a:avLst/>
          </a:prstGeom>
          <a:solidFill>
            <a:srgbClr val="00B0F0">
              <a:alpha val="3098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rot="2700000">
            <a:off x="11420611" y="6214725"/>
            <a:ext cx="576064" cy="576064"/>
          </a:xfrm>
          <a:prstGeom prst="rect">
            <a:avLst/>
          </a:prstGeom>
          <a:solidFill>
            <a:schemeClr val="bg1">
              <a:lumMod val="50000"/>
              <a:alpha val="3098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40"/>
          <p:cNvSpPr>
            <a:spLocks noChangeArrowheads="1"/>
          </p:cNvSpPr>
          <p:nvPr/>
        </p:nvSpPr>
        <p:spPr bwMode="auto">
          <a:xfrm>
            <a:off x="1088772" y="341873"/>
            <a:ext cx="1989647"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600" dirty="0">
                <a:solidFill>
                  <a:srgbClr val="00B0F0"/>
                </a:solidFill>
                <a:latin typeface="微软雅黑" panose="020B0503020204020204" pitchFamily="34" charset="-122"/>
                <a:ea typeface="微软雅黑" panose="020B0503020204020204" pitchFamily="34" charset="-122"/>
                <a:cs typeface="Calibri" panose="020F0502020204030204" pitchFamily="34" charset="0"/>
                <a:sym typeface="Calibri" panose="020F0502020204030204" pitchFamily="34" charset="0"/>
              </a:rPr>
              <a:t>02.</a:t>
            </a:r>
            <a:r>
              <a:rPr lang="zh-CN" altLang="en-US" sz="2600" dirty="0">
                <a:solidFill>
                  <a:srgbClr val="00B0F0"/>
                </a:solidFill>
                <a:latin typeface="微软雅黑" panose="020B0503020204020204" pitchFamily="34" charset="-122"/>
                <a:ea typeface="微软雅黑" panose="020B0503020204020204" pitchFamily="34" charset="-122"/>
                <a:cs typeface="Calibri" panose="020F0502020204030204" pitchFamily="34" charset="0"/>
                <a:sym typeface="Calibri" panose="020F0502020204030204" pitchFamily="34" charset="0"/>
              </a:rPr>
              <a:t>项目模块</a:t>
            </a:r>
            <a:endParaRPr lang="zh-CN" altLang="en-US" sz="2600" dirty="0">
              <a:solidFill>
                <a:srgbClr val="00B0F0"/>
              </a:solidFill>
              <a:latin typeface="微软雅黑" panose="020B0503020204020204" pitchFamily="34" charset="-122"/>
              <a:ea typeface="微软雅黑" panose="020B0503020204020204" pitchFamily="34" charset="-122"/>
              <a:sym typeface="宋体" panose="02010600030101010101" pitchFamily="2" charset="-122"/>
            </a:endParaRPr>
          </a:p>
        </p:txBody>
      </p:sp>
      <p:grpSp>
        <p:nvGrpSpPr>
          <p:cNvPr id="13" name="组合 12"/>
          <p:cNvGrpSpPr/>
          <p:nvPr/>
        </p:nvGrpSpPr>
        <p:grpSpPr>
          <a:xfrm>
            <a:off x="0" y="307975"/>
            <a:ext cx="12190413" cy="576263"/>
            <a:chOff x="0" y="307975"/>
            <a:chExt cx="12190413" cy="576263"/>
          </a:xfrm>
        </p:grpSpPr>
        <p:sp>
          <p:nvSpPr>
            <p:cNvPr id="14" name="圆角矩形 38"/>
            <p:cNvSpPr>
              <a:spLocks noChangeArrowheads="1"/>
            </p:cNvSpPr>
            <p:nvPr/>
          </p:nvSpPr>
          <p:spPr bwMode="auto">
            <a:xfrm>
              <a:off x="622421" y="307975"/>
              <a:ext cx="3559175" cy="576263"/>
            </a:xfrm>
            <a:prstGeom prst="roundRect">
              <a:avLst>
                <a:gd name="adj" fmla="val 16667"/>
              </a:avLst>
            </a:prstGeom>
            <a:noFill/>
            <a:ln w="28575">
              <a:solidFill>
                <a:srgbClr val="00B0F0"/>
              </a:solidFill>
              <a:miter lim="800000"/>
            </a:ln>
            <a:extLst>
              <a:ext uri="{909E8E84-426E-40DD-AFC4-6F175D3DCCD1}">
                <a14:hiddenFill xmlns:a14="http://schemas.microsoft.com/office/drawing/2010/main">
                  <a:solidFill>
                    <a:srgbClr val="FFFFFF"/>
                  </a:solidFill>
                </a14:hiddenFill>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5" name="圆角矩形 39"/>
            <p:cNvSpPr>
              <a:spLocks noChangeArrowheads="1"/>
            </p:cNvSpPr>
            <p:nvPr/>
          </p:nvSpPr>
          <p:spPr bwMode="auto">
            <a:xfrm>
              <a:off x="4184680" y="542925"/>
              <a:ext cx="8005733" cy="53181"/>
            </a:xfrm>
            <a:prstGeom prst="roundRect">
              <a:avLst>
                <a:gd name="adj" fmla="val 16667"/>
              </a:avLst>
            </a:prstGeom>
            <a:solidFill>
              <a:srgbClr val="00B0F0"/>
            </a:solidFill>
            <a:ln w="25400">
              <a:no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6" name="圆角矩形 39"/>
            <p:cNvSpPr>
              <a:spLocks noChangeArrowheads="1"/>
            </p:cNvSpPr>
            <p:nvPr/>
          </p:nvSpPr>
          <p:spPr bwMode="auto">
            <a:xfrm>
              <a:off x="0" y="542925"/>
              <a:ext cx="619990" cy="45720"/>
            </a:xfrm>
            <a:prstGeom prst="roundRect">
              <a:avLst>
                <a:gd name="adj" fmla="val 16667"/>
              </a:avLst>
            </a:prstGeom>
            <a:solidFill>
              <a:srgbClr val="00B0F0"/>
            </a:solidFill>
            <a:ln w="25400">
              <a:no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grpSp>
      <p:sp>
        <p:nvSpPr>
          <p:cNvPr id="24" name="文本框 19">
            <a:extLst>
              <a:ext uri="{FF2B5EF4-FFF2-40B4-BE49-F238E27FC236}">
                <a16:creationId xmlns:a16="http://schemas.microsoft.com/office/drawing/2014/main" id="{7D0603BD-325C-4B1C-920A-C6D0B8E06E19}"/>
              </a:ext>
            </a:extLst>
          </p:cNvPr>
          <p:cNvSpPr txBox="1"/>
          <p:nvPr/>
        </p:nvSpPr>
        <p:spPr>
          <a:xfrm>
            <a:off x="737976" y="1308344"/>
            <a:ext cx="10018513" cy="400110"/>
          </a:xfrm>
          <a:prstGeom prst="rect">
            <a:avLst/>
          </a:prstGeom>
        </p:spPr>
        <p:txBody>
          <a:bodyPr wrap="square">
            <a:spAutoFit/>
          </a:bodyPr>
          <a:lstStyle>
            <a:defPPr>
              <a:defRPr lang="zh-CN"/>
            </a:defPPr>
            <a:lvl1pPr>
              <a:lnSpc>
                <a:spcPts val="2400"/>
              </a:lnSpc>
              <a:defRPr sz="1600">
                <a:solidFill>
                  <a:schemeClr val="bg1">
                    <a:lumMod val="85000"/>
                  </a:schemeClr>
                </a:solidFill>
                <a:latin typeface="微软雅黑" panose="020B0503020204020204" pitchFamily="34" charset="-122"/>
                <a:ea typeface="微软雅黑" panose="020B0503020204020204" pitchFamily="34" charset="-122"/>
              </a:defRPr>
            </a:lvl1pPr>
          </a:lstStyle>
          <a:p>
            <a:r>
              <a:rPr lang="en-US" altLang="zh-CN" sz="2400" dirty="0">
                <a:solidFill>
                  <a:schemeClr val="bg1">
                    <a:lumMod val="50000"/>
                  </a:schemeClr>
                </a:solidFill>
              </a:rPr>
              <a:t>Master</a:t>
            </a:r>
            <a:r>
              <a:rPr lang="zh-CN" altLang="en-US" sz="2400" dirty="0">
                <a:solidFill>
                  <a:schemeClr val="bg1">
                    <a:lumMod val="50000"/>
                  </a:schemeClr>
                </a:solidFill>
              </a:rPr>
              <a:t>模块类图：</a:t>
            </a:r>
            <a:endParaRPr lang="en-US" altLang="zh-CN" sz="2400" dirty="0">
              <a:solidFill>
                <a:schemeClr val="bg1">
                  <a:lumMod val="50000"/>
                </a:schemeClr>
              </a:solidFill>
            </a:endParaRPr>
          </a:p>
        </p:txBody>
      </p:sp>
      <p:pic>
        <p:nvPicPr>
          <p:cNvPr id="2050" name="Picture 2" descr="类图">
            <a:extLst>
              <a:ext uri="{FF2B5EF4-FFF2-40B4-BE49-F238E27FC236}">
                <a16:creationId xmlns:a16="http://schemas.microsoft.com/office/drawing/2014/main" id="{7196B41C-560E-47B0-A843-873CB96EB1A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24005" y="1844204"/>
            <a:ext cx="7390498" cy="43248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13610503"/>
      </p:ext>
    </p:extLst>
  </p:cSld>
  <p:clrMapOvr>
    <a:masterClrMapping/>
  </p:clrMapOvr>
  <mc:AlternateContent xmlns:mc="http://schemas.openxmlformats.org/markup-compatibility/2006">
    <mc:Choice xmlns:p14="http://schemas.microsoft.com/office/powerpoint/2010/main" Requires="p14">
      <p:transition p14:dur="0" advClick="0" advTm="1000"/>
    </mc:Choice>
    <mc:Fallback>
      <p:transition advClick="0" advTm="1000"/>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MH" val="20150429225421"/>
  <p:tag name="MH_LIBRARY" val="CONTENTS"/>
  <p:tag name="MH_TYPE" val="NUMBER"/>
  <p:tag name="ID" val="547142"/>
  <p:tag name="MH_ORDER" val="1"/>
</p:tagLst>
</file>

<file path=ppt/tags/tag2.xml><?xml version="1.0" encoding="utf-8"?>
<p:tagLst xmlns:a="http://schemas.openxmlformats.org/drawingml/2006/main" xmlns:r="http://schemas.openxmlformats.org/officeDocument/2006/relationships" xmlns:p="http://schemas.openxmlformats.org/presentationml/2006/main">
  <p:tag name="MH" val="20150429225421"/>
  <p:tag name="MH_LIBRARY" val="CONTENTS"/>
  <p:tag name="MH_TYPE" val="NUMBER"/>
  <p:tag name="ID" val="547142"/>
  <p:tag name="MH_ORDER" val="2"/>
</p:tagLst>
</file>

<file path=ppt/tags/tag3.xml><?xml version="1.0" encoding="utf-8"?>
<p:tagLst xmlns:a="http://schemas.openxmlformats.org/drawingml/2006/main" xmlns:r="http://schemas.openxmlformats.org/officeDocument/2006/relationships" xmlns:p="http://schemas.openxmlformats.org/presentationml/2006/main">
  <p:tag name="MH" val="20150429225421"/>
  <p:tag name="MH_LIBRARY" val="CONTENTS"/>
  <p:tag name="MH_TYPE" val="NUMBER"/>
  <p:tag name="ID" val="547142"/>
  <p:tag name="MH_ORDER" val="1"/>
</p:tagLst>
</file>

<file path=ppt/tags/tag4.xml><?xml version="1.0" encoding="utf-8"?>
<p:tagLst xmlns:a="http://schemas.openxmlformats.org/drawingml/2006/main" xmlns:r="http://schemas.openxmlformats.org/officeDocument/2006/relationships" xmlns:p="http://schemas.openxmlformats.org/presentationml/2006/main">
  <p:tag name="MH" val="20150429225421"/>
  <p:tag name="MH_LIBRARY" val="CONTENTS"/>
  <p:tag name="MH_TYPE" val="NUMBER"/>
  <p:tag name="ID" val="547142"/>
  <p:tag name="MH_ORDER" val="2"/>
</p:tagLst>
</file>

<file path=ppt/tags/tag5.xml><?xml version="1.0" encoding="utf-8"?>
<p:tagLst xmlns:a="http://schemas.openxmlformats.org/drawingml/2006/main" xmlns:r="http://schemas.openxmlformats.org/officeDocument/2006/relationships" xmlns:p="http://schemas.openxmlformats.org/presentationml/2006/main">
  <p:tag name="MH" val="20150429225421"/>
  <p:tag name="MH_LIBRARY" val="CONTENTS"/>
  <p:tag name="MH_TYPE" val="ENTRY"/>
  <p:tag name="ID" val="547142"/>
  <p:tag name="MH_ORDER" val="1"/>
</p:tagLst>
</file>

<file path=ppt/tags/tag6.xml><?xml version="1.0" encoding="utf-8"?>
<p:tagLst xmlns:a="http://schemas.openxmlformats.org/drawingml/2006/main" xmlns:r="http://schemas.openxmlformats.org/officeDocument/2006/relationships" xmlns:p="http://schemas.openxmlformats.org/presentationml/2006/main">
  <p:tag name="MH" val="20150429225421"/>
  <p:tag name="MH_LIBRARY" val="CONTENTS"/>
  <p:tag name="MH_TYPE" val="ENTRY"/>
  <p:tag name="ID" val="547142"/>
  <p:tag name="MH_ORDER" val="2"/>
</p:tagLst>
</file>

<file path=ppt/tags/tag7.xml><?xml version="1.0" encoding="utf-8"?>
<p:tagLst xmlns:a="http://schemas.openxmlformats.org/drawingml/2006/main" xmlns:r="http://schemas.openxmlformats.org/officeDocument/2006/relationships" xmlns:p="http://schemas.openxmlformats.org/presentationml/2006/main">
  <p:tag name="MH" val="20150429225421"/>
  <p:tag name="MH_LIBRARY" val="CONTENTS"/>
  <p:tag name="MH_TYPE" val="ENTRY"/>
  <p:tag name="ID" val="547142"/>
  <p:tag name="MH_ORDER" val="1"/>
</p:tagLst>
</file>

<file path=ppt/tags/tag8.xml><?xml version="1.0" encoding="utf-8"?>
<p:tagLst xmlns:a="http://schemas.openxmlformats.org/drawingml/2006/main" xmlns:r="http://schemas.openxmlformats.org/officeDocument/2006/relationships" xmlns:p="http://schemas.openxmlformats.org/presentationml/2006/main">
  <p:tag name="MH" val="20150429225421"/>
  <p:tag name="MH_LIBRARY" val="CONTENTS"/>
  <p:tag name="MH_TYPE" val="ENTRY"/>
  <p:tag name="ID" val="547142"/>
  <p:tag name="MH_ORDER" val="2"/>
</p:tagLst>
</file>

<file path=ppt/theme/theme1.xml><?xml version="1.0" encoding="utf-8"?>
<a:theme xmlns:a="http://schemas.openxmlformats.org/drawingml/2006/main" name="夏雨家 https://xnwe.taobao.co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0.xml><?xml version="1.0" encoding="utf-8"?>
<a:theme xmlns:a="http://schemas.openxmlformats.org/drawingml/2006/main" name="Office Theme">
  <a:themeElements>
    <a:clrScheme name="炫彩扁平2">
      <a:dk1>
        <a:srgbClr val="000000"/>
      </a:dk1>
      <a:lt1>
        <a:srgbClr val="FFFFFF"/>
      </a:lt1>
      <a:dk2>
        <a:srgbClr val="44546A"/>
      </a:dk2>
      <a:lt2>
        <a:srgbClr val="E7E6E6"/>
      </a:lt2>
      <a:accent1>
        <a:srgbClr val="FFBF53"/>
      </a:accent1>
      <a:accent2>
        <a:srgbClr val="F17475"/>
      </a:accent2>
      <a:accent3>
        <a:srgbClr val="01B3C5"/>
      </a:accent3>
      <a:accent4>
        <a:srgbClr val="77448C"/>
      </a:accent4>
      <a:accent5>
        <a:srgbClr val="00AF92"/>
      </a:accent5>
      <a:accent6>
        <a:srgbClr val="C65885"/>
      </a:accent6>
      <a:hlink>
        <a:srgbClr val="FCC79F"/>
      </a:hlink>
      <a:folHlink>
        <a:srgbClr val="869FB7"/>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3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4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5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6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7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8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185</TotalTime>
  <Words>574</Words>
  <Application>Microsoft Office PowerPoint</Application>
  <PresentationFormat>自定义</PresentationFormat>
  <Paragraphs>97</Paragraphs>
  <Slides>20</Slides>
  <Notes>20</Notes>
  <HiddenSlides>0</HiddenSlides>
  <MMClips>0</MMClips>
  <ScaleCrop>false</ScaleCrop>
  <HeadingPairs>
    <vt:vector size="6" baseType="variant">
      <vt:variant>
        <vt:lpstr>已用的字体</vt:lpstr>
      </vt:variant>
      <vt:variant>
        <vt:i4>14</vt:i4>
      </vt:variant>
      <vt:variant>
        <vt:lpstr>主题</vt:lpstr>
      </vt:variant>
      <vt:variant>
        <vt:i4>10</vt:i4>
      </vt:variant>
      <vt:variant>
        <vt:lpstr>幻灯片标题</vt:lpstr>
      </vt:variant>
      <vt:variant>
        <vt:i4>20</vt:i4>
      </vt:variant>
    </vt:vector>
  </HeadingPairs>
  <TitlesOfParts>
    <vt:vector size="44" baseType="lpstr">
      <vt:lpstr>ITC Avant Garde Std Bk</vt:lpstr>
      <vt:lpstr>LiHei Pro</vt:lpstr>
      <vt:lpstr>Open Sans Extrabold</vt:lpstr>
      <vt:lpstr>Signika</vt:lpstr>
      <vt:lpstr>等线</vt:lpstr>
      <vt:lpstr>等线 Light</vt:lpstr>
      <vt:lpstr>迷你简汉真广标</vt:lpstr>
      <vt:lpstr>宋体</vt:lpstr>
      <vt:lpstr>微软雅黑</vt:lpstr>
      <vt:lpstr>Arial</vt:lpstr>
      <vt:lpstr>Calibri</vt:lpstr>
      <vt:lpstr>Impact</vt:lpstr>
      <vt:lpstr>Times New Roman</vt:lpstr>
      <vt:lpstr>Wingdings</vt:lpstr>
      <vt:lpstr>夏雨家 https://xnwe.taobao.com/</vt:lpstr>
      <vt:lpstr>1_Office Theme</vt:lpstr>
      <vt:lpstr>2_Office Theme</vt:lpstr>
      <vt:lpstr>3_Office Theme</vt:lpstr>
      <vt:lpstr>4_Office Theme</vt:lpstr>
      <vt:lpstr>5_Office Theme</vt:lpstr>
      <vt:lpstr>6_Office Theme</vt:lpstr>
      <vt:lpstr>7_Office Theme</vt:lpstr>
      <vt:lpstr>8_Office Theme</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张柏涵</dc:creator>
  <cp:lastModifiedBy>lenovo</cp:lastModifiedBy>
  <cp:revision>949</cp:revision>
  <dcterms:created xsi:type="dcterms:W3CDTF">2018-11-08T00:30:15Z</dcterms:created>
  <dcterms:modified xsi:type="dcterms:W3CDTF">2022-05-20T13:32:30Z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2052-1.2.5.490</vt:lpwstr>
  </property>
</Properties>
</file>