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65" r:id="rId3"/>
    <p:sldId id="269" r:id="rId4"/>
    <p:sldId id="273" r:id="rId5"/>
    <p:sldId id="266" r:id="rId6"/>
    <p:sldId id="270" r:id="rId7"/>
    <p:sldId id="272" r:id="rId8"/>
    <p:sldId id="275" r:id="rId9"/>
    <p:sldId id="256" r:id="rId10"/>
    <p:sldId id="257" r:id="rId11"/>
    <p:sldId id="258" r:id="rId12"/>
    <p:sldId id="259" r:id="rId13"/>
    <p:sldId id="274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ram neon" initials="in" lastIdx="1" clrIdx="0">
    <p:extLst>
      <p:ext uri="{19B8F6BF-5375-455C-9EA6-DF929625EA0E}">
        <p15:presenceInfo xmlns:p15="http://schemas.microsoft.com/office/powerpoint/2012/main" userId="220856d8360f78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3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2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5B51-B1E3-431F-A095-2CF7FBE7E58A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ABD68E-B00B-4213-8B6C-E1BF457C04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C608-6B1D-48EE-9EB7-D2C3E987A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安卓视频播放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70C59-35E3-45DD-AD55-5EC3C0809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</a:t>
            </a:r>
            <a:r>
              <a:rPr lang="zh-CN" altLang="en-US" dirty="0"/>
              <a:t>武佳宝 </a:t>
            </a:r>
            <a:r>
              <a:rPr lang="en-US" altLang="zh-CN" dirty="0"/>
              <a:t>&amp;</a:t>
            </a:r>
            <a:r>
              <a:rPr lang="zh-CN" altLang="en-US" dirty="0"/>
              <a:t>曾旺丁</a:t>
            </a:r>
          </a:p>
        </p:txBody>
      </p:sp>
    </p:spTree>
    <p:extLst>
      <p:ext uri="{BB962C8B-B14F-4D97-AF65-F5344CB8AC3E}">
        <p14:creationId xmlns:p14="http://schemas.microsoft.com/office/powerpoint/2010/main" val="25333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页面视图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75" y="2051295"/>
            <a:ext cx="1659267" cy="34496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5523" y="2793443"/>
            <a:ext cx="7309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视频播放页为仿抖音风格，可以全屏播放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屏幕左上角有一个返回按钮，用户可以点击返回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屏幕右边可以点击喜欢，点赞，标星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屏幕左下角有模拟的评论显示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屏幕下方有一个进度条显示当前播放进度，用户拖动则可调整进度</a:t>
            </a:r>
          </a:p>
        </p:txBody>
      </p:sp>
    </p:spTree>
    <p:extLst>
      <p:ext uri="{BB962C8B-B14F-4D97-AF65-F5344CB8AC3E}">
        <p14:creationId xmlns:p14="http://schemas.microsoft.com/office/powerpoint/2010/main" val="283537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上下滑动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3167" y="2112840"/>
            <a:ext cx="1864560" cy="3449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0538" y="3385039"/>
            <a:ext cx="655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用户可以上下滑动切换视频，方便用户切换</a:t>
            </a:r>
          </a:p>
        </p:txBody>
      </p:sp>
    </p:spTree>
    <p:extLst>
      <p:ext uri="{BB962C8B-B14F-4D97-AF65-F5344CB8AC3E}">
        <p14:creationId xmlns:p14="http://schemas.microsoft.com/office/powerpoint/2010/main" val="154218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技术细节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视频播放页整体采用</a:t>
            </a:r>
            <a:r>
              <a:rPr lang="en-US" altLang="zh-CN" dirty="0" err="1"/>
              <a:t>MediaPlayer</a:t>
            </a:r>
            <a:r>
              <a:rPr lang="zh-CN" altLang="en-US" dirty="0"/>
              <a:t>和</a:t>
            </a:r>
            <a:r>
              <a:rPr lang="en-US" altLang="zh-CN" dirty="0" err="1"/>
              <a:t>RecyclerView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 err="1"/>
              <a:t>MediaPlyaer</a:t>
            </a:r>
            <a:r>
              <a:rPr lang="zh-CN" altLang="en-US" dirty="0"/>
              <a:t>可以结合</a:t>
            </a:r>
            <a:r>
              <a:rPr lang="en-US" altLang="zh-CN" dirty="0" err="1"/>
              <a:t>SurfaceView</a:t>
            </a:r>
            <a:r>
              <a:rPr lang="zh-CN" altLang="en-US" dirty="0"/>
              <a:t>自定义视频播放页的细节</a:t>
            </a:r>
            <a:endParaRPr lang="en-US" altLang="zh-CN" dirty="0"/>
          </a:p>
          <a:p>
            <a:r>
              <a:rPr lang="en-US" altLang="zh-CN" dirty="0" err="1"/>
              <a:t>RecyclerView</a:t>
            </a:r>
            <a:r>
              <a:rPr lang="zh-CN" altLang="en-US" dirty="0"/>
              <a:t>可以实现滑动切换视频播放页</a:t>
            </a:r>
            <a:endParaRPr lang="en-US" altLang="zh-CN" dirty="0"/>
          </a:p>
          <a:p>
            <a:r>
              <a:rPr lang="zh-CN" altLang="en-US" dirty="0"/>
              <a:t>点赞，喜欢等图标则通过</a:t>
            </a:r>
            <a:r>
              <a:rPr lang="en-US" altLang="zh-CN" dirty="0" err="1"/>
              <a:t>ImageView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滑动条则使用</a:t>
            </a:r>
            <a:r>
              <a:rPr lang="en-US" altLang="zh-CN" dirty="0" err="1"/>
              <a:t>SeekBar</a:t>
            </a:r>
            <a:r>
              <a:rPr lang="zh-CN" altLang="en-US" dirty="0"/>
              <a:t>实现，可以观看当前进度，也可以调整进度</a:t>
            </a:r>
            <a:endParaRPr lang="en-US" altLang="zh-CN" dirty="0"/>
          </a:p>
          <a:p>
            <a:r>
              <a:rPr lang="zh-CN" altLang="en-US" dirty="0"/>
              <a:t>缓冲加载动画使用开源的自定义</a:t>
            </a:r>
            <a:r>
              <a:rPr lang="en-US" altLang="zh-CN" dirty="0"/>
              <a:t>View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0334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难点与创新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9" y="2171700"/>
            <a:ext cx="487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难点：</a:t>
            </a:r>
            <a:r>
              <a:rPr lang="en-US" altLang="zh-CN" dirty="0"/>
              <a:t>					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实现滑动切换视频页面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缓冲动画视图自定义绘制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471138" y="2171700"/>
            <a:ext cx="444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解决方案：</a:t>
            </a:r>
            <a:endParaRPr lang="en-US" altLang="zh-CN" b="1" dirty="0"/>
          </a:p>
          <a:p>
            <a:r>
              <a:rPr lang="en-US" altLang="zh-CN" dirty="0" err="1"/>
              <a:t>MediaPlayer</a:t>
            </a:r>
            <a:r>
              <a:rPr lang="en-US" altLang="zh-CN" dirty="0"/>
              <a:t> +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r>
              <a:rPr lang="zh-CN" altLang="en-US" dirty="0"/>
              <a:t>实现一个自定义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51579" y="3455377"/>
            <a:ext cx="953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创新：</a:t>
            </a:r>
            <a:endParaRPr lang="en-US" altLang="zh-CN" b="1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滑动页面播放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点赞，喜欢等功能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自定义的缓冲动画</a:t>
            </a:r>
          </a:p>
        </p:txBody>
      </p:sp>
    </p:spTree>
    <p:extLst>
      <p:ext uri="{BB962C8B-B14F-4D97-AF65-F5344CB8AC3E}">
        <p14:creationId xmlns:p14="http://schemas.microsoft.com/office/powerpoint/2010/main" val="238874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 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曾旺丁</a:t>
            </a:r>
          </a:p>
        </p:txBody>
      </p:sp>
    </p:spTree>
    <p:extLst>
      <p:ext uri="{BB962C8B-B14F-4D97-AF65-F5344CB8AC3E}">
        <p14:creationId xmlns:p14="http://schemas.microsoft.com/office/powerpoint/2010/main" val="23368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51579" y="2154115"/>
            <a:ext cx="960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本学期的移动互联网技术课程包含移动开发的课程，对我们而言，这是一个新邻域，初学时有一些概念上的理解困难，不过经过学习，我们初步掌握了移动开发的基础知识。万里之行，始于足下，初步了解才能深入研究，有了这些基础我们才能在这个邻域深入拓展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本课程每周具有一次作业，这是一次小挑战，也是是一次机会，借此我们可以熟悉本周所学的新知识，也能对自身的掌握进度有所了解。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从移动互联网的的基础到移动开发，这是从理论到实践的转换，也是掌握知识必不可少的步骤。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总体而言，这是一次愉快的上课体验，为此，需要感谢各位老师！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337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9232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5053F-A33A-4161-B77E-9C49A4D4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软件介绍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2CA5D-38F1-4924-87A4-77D40BB7B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 dirty="0"/>
              <a:t>武佳宝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6858-C060-4946-A481-A779834B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A2DDC-A2E3-4C19-A6E7-CC498B5A5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视频列表</a:t>
            </a:r>
            <a:endParaRPr lang="en-US" altLang="zh-CN" dirty="0"/>
          </a:p>
          <a:p>
            <a:pPr lvl="1"/>
            <a:r>
              <a:rPr lang="zh-CN" altLang="en-US" dirty="0"/>
              <a:t>在页面中展示略缩图</a:t>
            </a:r>
            <a:endParaRPr lang="en-US" altLang="zh-CN" dirty="0"/>
          </a:p>
          <a:p>
            <a:pPr lvl="1"/>
            <a:r>
              <a:rPr lang="zh-CN" altLang="en-US" dirty="0"/>
              <a:t>显示视频标题</a:t>
            </a:r>
            <a:endParaRPr lang="en-US" altLang="zh-CN" dirty="0"/>
          </a:p>
          <a:p>
            <a:pPr lvl="1"/>
            <a:r>
              <a:rPr lang="zh-CN" altLang="en-US" dirty="0"/>
              <a:t>跳转播放页面视频播放</a:t>
            </a:r>
            <a:endParaRPr lang="en-US" altLang="zh-CN" dirty="0"/>
          </a:p>
          <a:p>
            <a:pPr lvl="7"/>
            <a:endParaRPr lang="en-US" altLang="zh-CN" sz="2000" dirty="0"/>
          </a:p>
          <a:p>
            <a:pPr lvl="7"/>
            <a:endParaRPr lang="en-US" altLang="zh-CN" sz="2000" dirty="0"/>
          </a:p>
          <a:p>
            <a:pPr lvl="7"/>
            <a:endParaRPr lang="en-US" altLang="zh-CN" sz="2000" dirty="0"/>
          </a:p>
          <a:p>
            <a:pPr lvl="7"/>
            <a:endParaRPr lang="en-US" altLang="zh-CN" sz="2000" dirty="0"/>
          </a:p>
          <a:p>
            <a:pPr marL="3200400" lvl="7" indent="0">
              <a:buNone/>
            </a:pPr>
            <a:r>
              <a:rPr lang="en-US" altLang="zh-CN" sz="2000" dirty="0"/>
              <a:t>By</a:t>
            </a:r>
            <a:r>
              <a:rPr lang="zh-CN" altLang="en-US" sz="2000" dirty="0"/>
              <a:t>武佳宝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030AC-07B3-43AE-A802-C8CECB5E3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视频播放</a:t>
            </a:r>
            <a:endParaRPr lang="en-US" altLang="zh-CN" dirty="0"/>
          </a:p>
          <a:p>
            <a:pPr lvl="1"/>
            <a:r>
              <a:rPr lang="zh-CN" altLang="en-US" dirty="0"/>
              <a:t>全屏播放</a:t>
            </a:r>
            <a:endParaRPr lang="en-US" altLang="zh-CN" dirty="0"/>
          </a:p>
          <a:p>
            <a:pPr lvl="1"/>
            <a:r>
              <a:rPr lang="zh-CN" altLang="en-US" dirty="0"/>
              <a:t>点赞收藏</a:t>
            </a:r>
            <a:endParaRPr lang="en-US" altLang="zh-CN" dirty="0"/>
          </a:p>
          <a:p>
            <a:pPr lvl="1"/>
            <a:r>
              <a:rPr lang="zh-CN" altLang="en-US" dirty="0"/>
              <a:t>进度条拖拽</a:t>
            </a:r>
            <a:endParaRPr lang="en-US" altLang="zh-CN" dirty="0"/>
          </a:p>
          <a:p>
            <a:pPr lvl="1"/>
            <a:r>
              <a:rPr lang="zh-CN" altLang="en-US" dirty="0"/>
              <a:t>滑动翻页</a:t>
            </a:r>
            <a:endParaRPr lang="en-US" altLang="zh-CN" sz="1200" dirty="0"/>
          </a:p>
          <a:p>
            <a:pPr marL="2743200" lvl="6" indent="0">
              <a:buNone/>
            </a:pPr>
            <a:endParaRPr lang="en-US" altLang="zh-CN" sz="1400" dirty="0"/>
          </a:p>
          <a:p>
            <a:pPr lvl="7"/>
            <a:endParaRPr lang="en-US" altLang="zh-CN" sz="2000" dirty="0"/>
          </a:p>
          <a:p>
            <a:pPr lvl="7"/>
            <a:endParaRPr lang="en-US" altLang="zh-CN" sz="2000" dirty="0"/>
          </a:p>
          <a:p>
            <a:pPr marL="3200400" lvl="7" indent="0">
              <a:buNone/>
            </a:pPr>
            <a:r>
              <a:rPr lang="en-US" altLang="zh-CN" sz="2000" dirty="0"/>
              <a:t>By</a:t>
            </a:r>
            <a:r>
              <a:rPr lang="zh-CN" altLang="en-US" sz="2000" dirty="0"/>
              <a:t>曾旺丁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4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E497-CD05-4E82-905E-BA79B4C4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4F3802-FBF0-40DB-9EFC-3C6237B063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5678" y="2017713"/>
            <a:ext cx="1860668" cy="3441700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3D333A7-D343-4B83-B747-2A87C6E75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38262" y="2011363"/>
            <a:ext cx="1864101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C939-26E1-485F-97EF-166475EE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视频列表界面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0EDE5-2902-4120-AED1-EF5964A00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 dirty="0"/>
              <a:t>武佳宝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7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874E-40B7-47D6-BF19-0B1E3329C24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视频列表界面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9B12F0-4EEB-408D-BB70-E14BE599B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66" y="2010813"/>
            <a:ext cx="1864101" cy="3448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A7077C-9B22-497D-B779-9CD24EF0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6083" y="2017343"/>
            <a:ext cx="6572840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如图所示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在视频列表中展示视频的略缩图作为视频封面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展示视频的题目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上下滑动展示列表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点击对应列表跳转对应视频播放界面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73B1F-F847-4D23-985C-0617AB7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技术细节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37C36-D017-4BCE-946E-7C1A7C99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视频列表页面使用</a:t>
            </a:r>
            <a:r>
              <a:rPr lang="en-US" altLang="zh-CN" dirty="0" err="1"/>
              <a:t>RecycleView</a:t>
            </a:r>
            <a:r>
              <a:rPr lang="zh-CN" altLang="en-US" dirty="0"/>
              <a:t>构成；</a:t>
            </a:r>
            <a:endParaRPr lang="en-US" altLang="zh-CN" dirty="0"/>
          </a:p>
          <a:p>
            <a:r>
              <a:rPr lang="zh-CN" altLang="en-US" dirty="0"/>
              <a:t>同一个页面中加载多个</a:t>
            </a:r>
            <a:r>
              <a:rPr lang="en-US" altLang="zh-CN" dirty="0"/>
              <a:t>item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Item</a:t>
            </a:r>
            <a:r>
              <a:rPr lang="zh-CN" altLang="en-US" dirty="0"/>
              <a:t>中包含一个</a:t>
            </a:r>
            <a:r>
              <a:rPr lang="en-US" altLang="zh-CN" dirty="0" err="1"/>
              <a:t>ImageView</a:t>
            </a:r>
            <a:r>
              <a:rPr lang="zh-CN" altLang="en-US" dirty="0"/>
              <a:t>和一个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r>
              <a:rPr lang="en-US" altLang="zh-CN" dirty="0" err="1"/>
              <a:t>ImageView</a:t>
            </a:r>
            <a:r>
              <a:rPr lang="zh-CN" altLang="en-US" dirty="0"/>
              <a:t>展示视频的略缩图，</a:t>
            </a:r>
            <a:r>
              <a:rPr lang="en-US" altLang="zh-CN" dirty="0" err="1"/>
              <a:t>TextView</a:t>
            </a:r>
            <a:r>
              <a:rPr lang="zh-CN" altLang="en-US" dirty="0"/>
              <a:t>展示视频的标题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加载视频的第一帧作为封面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xmlPullParser</a:t>
            </a:r>
            <a:r>
              <a:rPr lang="zh-CN" altLang="en-US" dirty="0"/>
              <a:t>加载</a:t>
            </a:r>
            <a:r>
              <a:rPr lang="en-US" altLang="zh-CN" dirty="0"/>
              <a:t>xml</a:t>
            </a:r>
            <a:r>
              <a:rPr lang="zh-CN" altLang="en-US" dirty="0"/>
              <a:t>资源文件进行解析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41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FC41-236B-4917-8D91-AE6B989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9975B-F1A6-4073-95A0-D4799FA52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2009343"/>
            <a:ext cx="4645152" cy="1273905"/>
          </a:xfrm>
        </p:spPr>
        <p:txBody>
          <a:bodyPr/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pPr lvl="1"/>
            <a:r>
              <a:rPr lang="zh-CN" altLang="en-US" dirty="0"/>
              <a:t>加载视频信息封面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DABA5-F5F7-437D-A610-571D4274D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创新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framelayout</a:t>
            </a:r>
            <a:r>
              <a:rPr lang="zh-CN" altLang="en-US" dirty="0"/>
              <a:t>将视频信息覆盖显示在视频截图上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C778A-C62C-474E-9299-614DBAA49B80}"/>
              </a:ext>
            </a:extLst>
          </p:cNvPr>
          <p:cNvSpPr txBox="1"/>
          <p:nvPr/>
        </p:nvSpPr>
        <p:spPr>
          <a:xfrm>
            <a:off x="1449217" y="3939897"/>
            <a:ext cx="419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解决方案：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中的</a:t>
            </a:r>
            <a:r>
              <a:rPr lang="en-US" altLang="zh-CN" dirty="0" err="1"/>
              <a:t>setdefaultrequest</a:t>
            </a:r>
            <a:r>
              <a:rPr lang="zh-CN" altLang="en-US" dirty="0"/>
              <a:t>方法加载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71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 视频播放页面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曾旺丁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478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314</TotalTime>
  <Words>589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Gallery</vt:lpstr>
      <vt:lpstr>安卓视频播放APP</vt:lpstr>
      <vt:lpstr>一 软件介绍</vt:lpstr>
      <vt:lpstr>基本功能 </vt:lpstr>
      <vt:lpstr>运行示例</vt:lpstr>
      <vt:lpstr>二 视频列表界面</vt:lpstr>
      <vt:lpstr>视频列表界面 </vt:lpstr>
      <vt:lpstr>技术细节</vt:lpstr>
      <vt:lpstr>难点与创新</vt:lpstr>
      <vt:lpstr>三 视频播放页面</vt:lpstr>
      <vt:lpstr>页面视图</vt:lpstr>
      <vt:lpstr>上下滑动</vt:lpstr>
      <vt:lpstr>技术细节</vt:lpstr>
      <vt:lpstr>难点与创新</vt:lpstr>
      <vt:lpstr>四 总结</vt:lpstr>
      <vt:lpstr>总结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 视频播放页面</dc:title>
  <dc:creator>Z WD</dc:creator>
  <cp:lastModifiedBy>ingram neon</cp:lastModifiedBy>
  <cp:revision>30</cp:revision>
  <dcterms:created xsi:type="dcterms:W3CDTF">2020-06-08T01:06:39Z</dcterms:created>
  <dcterms:modified xsi:type="dcterms:W3CDTF">2020-06-08T10:32:21Z</dcterms:modified>
</cp:coreProperties>
</file>