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E66-2F29-4B55-ACC0-E5490710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4546-2390-4F50-B8A2-D3AAE796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9CF9-CD42-47F9-8105-509464AB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5AB7F-EA3D-4EB6-B094-FDB1C8BB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78DB-A48F-4616-BDA8-35CBFBF4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811-A0B3-4439-8E09-B1016B4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B040-B0B7-4FD3-829B-C7633060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9DDC-6575-4DFA-ABEC-9E649CB7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5C52-F65B-4E19-8C75-7FBED41B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BFAA-8EEB-436F-B053-6998A6FF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8D9C3-1205-48C7-8DF4-41D3FBF73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38E19-FE15-4DA4-9A5F-341AE6E7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93C3-3C18-4357-B6C0-FD111B7B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3FAE-33BD-464A-9B7F-1089DD10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1361-8B85-48AC-8083-5647E05D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54E6-9D67-45FC-A4B1-F44FF3EF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68E1-FC2B-42F2-821B-E4665573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CA29-D06A-4919-91A4-56F31DE1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2D8E-093D-40C3-AEE6-F17DA115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AD2D-7A80-4A25-A557-A2128857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7B23-7137-4746-A4E3-7D791DFB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4BDED-47FF-4011-BA86-98EA660B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EBAB-1FE5-4365-9E81-89B594F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BC1D-D393-4B11-A09B-7336E93E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B7B6-316B-4B2C-91BD-A72D4D0B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5F1B-1D09-4853-91AA-AD6872F5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4F39-DE30-47A8-990C-65D1AC0AF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541F-621D-4652-9459-6FA34B45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70EA6-AD26-4CA3-99C9-1FDF2DBE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F43E-5C69-4846-9CC5-7D3C7ED3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B23E-8718-4DD4-B55E-76769664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9609-E0FB-49E1-A740-02460291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B123-C10B-468C-A1A4-304C66F4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02DCC-5BFF-42E3-A2B7-1942B0DF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FE9E7-7D88-4598-A006-AACB31AEE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06584-395F-4836-83F4-3290AA60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30830-83CB-47F2-BC37-ECA9E46D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800C3-F727-479F-A1D2-0B6C5D9B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27756-F14B-4C45-AF9A-CC3A202D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657B-1FE9-4DCC-BCD2-140026F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2174B-84F8-4CB1-9600-5A54CD3D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1837-9412-4AAF-853F-A4C57A91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D5F5A-0F86-4953-9908-5FC2E6EE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72EE8-AB33-4743-B66F-7E573EC1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81C89-78E8-4EC7-902C-4B731685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C7690-FF03-41E7-B399-528F09B8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7050-EC85-4440-9787-75EF768A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7396-7233-4CD5-9436-838B8C51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26BC6-412D-4E58-A2D6-7017AFF95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8D50-49B4-44F7-9DD2-AF973E10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3B80B-5B1B-4CD1-876E-6FC5FD5B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9577-A7D0-4432-9D8A-F6112F3F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0D7-0874-46F6-BE80-8C90727E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BA556-CB21-460A-B9F7-7BD0CAD6C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ADED-3A71-4880-B743-12E96415A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3D6B6-4B44-4C40-A7E8-4D82E0E8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36844-3CD2-4B40-8C67-1F82CB3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B1D3-3EAE-4F4B-8F21-983DFBC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90172-3A7D-4B61-8A52-95C1455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D0AD-C266-45D9-8829-C6014D36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14C1-876A-4E7B-8D6C-2063A900F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7C5A-69D9-4F50-B2C3-F2C165F60D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5705-57B0-4225-9224-E5B38DB2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3D4BA-1D44-42F2-8889-E2556A67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A32E-86F6-47E9-8384-6D6F9048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C4A2-59CC-4047-9A44-81EA904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Parts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A2B26-BCB3-4833-991A-2A6F7437FCBA}"/>
              </a:ext>
            </a:extLst>
          </p:cNvPr>
          <p:cNvSpPr/>
          <p:nvPr/>
        </p:nvSpPr>
        <p:spPr>
          <a:xfrm>
            <a:off x="5795937" y="2676943"/>
            <a:ext cx="45720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B6B92-5D75-4CD9-8DC6-6B0E988A61E1}"/>
              </a:ext>
            </a:extLst>
          </p:cNvPr>
          <p:cNvSpPr/>
          <p:nvPr/>
        </p:nvSpPr>
        <p:spPr>
          <a:xfrm>
            <a:off x="4424337" y="440707"/>
            <a:ext cx="7315200" cy="1828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9EEEB-9162-41F8-A3ED-0D43A0313E1E}"/>
              </a:ext>
            </a:extLst>
          </p:cNvPr>
          <p:cNvSpPr/>
          <p:nvPr/>
        </p:nvSpPr>
        <p:spPr>
          <a:xfrm>
            <a:off x="10825137" y="2676943"/>
            <a:ext cx="914400" cy="36576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ctr"/>
          <a:lstStyle/>
          <a:p>
            <a:pPr algn="ctr"/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FAB68-1DB2-438E-8B86-A19F2DF9B676}"/>
              </a:ext>
            </a:extLst>
          </p:cNvPr>
          <p:cNvSpPr/>
          <p:nvPr/>
        </p:nvSpPr>
        <p:spPr>
          <a:xfrm>
            <a:off x="5627986" y="980006"/>
            <a:ext cx="4572000" cy="914400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E31109-E929-4199-A72C-B038781C9784}"/>
              </a:ext>
            </a:extLst>
          </p:cNvPr>
          <p:cNvSpPr/>
          <p:nvPr/>
        </p:nvSpPr>
        <p:spPr>
          <a:xfrm>
            <a:off x="5795937" y="5420143"/>
            <a:ext cx="45720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A3F88-EBDA-4A43-94E1-EF8737E33C0A}"/>
              </a:ext>
            </a:extLst>
          </p:cNvPr>
          <p:cNvSpPr/>
          <p:nvPr/>
        </p:nvSpPr>
        <p:spPr>
          <a:xfrm>
            <a:off x="4424337" y="2676943"/>
            <a:ext cx="914400" cy="36576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ctr"/>
          <a:lstStyle/>
          <a:p>
            <a:pPr algn="ctr"/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</a:rPr>
              <a:t>&lt;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FB2A5-FE94-401B-863E-3B95AE18EFB1}"/>
              </a:ext>
            </a:extLst>
          </p:cNvPr>
          <p:cNvSpPr/>
          <p:nvPr/>
        </p:nvSpPr>
        <p:spPr>
          <a:xfrm>
            <a:off x="1407013" y="2074071"/>
            <a:ext cx="914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 anchor="ctr" anchorCtr="1">
            <a:spAutoFit/>
          </a:bodyPr>
          <a:lstStyle/>
          <a:p>
            <a:pPr algn="ctr"/>
            <a:r>
              <a:rPr lang="en-US" sz="12500" b="0" cap="none" spc="0" dirty="0">
                <a:ln w="31750"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glow rad="63500">
                    <a:srgbClr val="00FFFF">
                      <a:alpha val="65000"/>
                    </a:srgbClr>
                  </a:glow>
                </a:effectLst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754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7753-6827-43DE-AC56-48BBD89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Parts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7A448E-E07C-4713-91F7-A0DBEBA2D3BE}"/>
              </a:ext>
            </a:extLst>
          </p:cNvPr>
          <p:cNvSpPr/>
          <p:nvPr/>
        </p:nvSpPr>
        <p:spPr>
          <a:xfrm>
            <a:off x="6952933" y="1252470"/>
            <a:ext cx="4572000" cy="4572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215E5-05F3-4702-B866-0BC739697816}"/>
              </a:ext>
            </a:extLst>
          </p:cNvPr>
          <p:cNvSpPr/>
          <p:nvPr/>
        </p:nvSpPr>
        <p:spPr>
          <a:xfrm>
            <a:off x="1788159" y="2489807"/>
            <a:ext cx="914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 anchor="ctr" anchorCtr="1">
            <a:spAutoFit/>
          </a:bodyPr>
          <a:lstStyle/>
          <a:p>
            <a:pPr algn="ctr"/>
            <a:r>
              <a:rPr lang="en-US" sz="12500" b="0" cap="none" spc="0" dirty="0">
                <a:ln w="31750"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glow rad="63500">
                    <a:srgbClr val="00FFFF">
                      <a:alpha val="65000"/>
                    </a:srgbClr>
                  </a:glow>
                </a:effectLst>
                <a:latin typeface="Arial Rounded MT Bold" panose="020F07040305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30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9BD-2197-48D1-997A-9E2DB545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Parts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4CEA3-4648-496F-97E4-A878982DFEC5}"/>
              </a:ext>
            </a:extLst>
          </p:cNvPr>
          <p:cNvSpPr/>
          <p:nvPr/>
        </p:nvSpPr>
        <p:spPr>
          <a:xfrm>
            <a:off x="5462791" y="1689648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0000" lnSpcReduction="20000"/>
          </a:bodyPr>
          <a:lstStyle/>
          <a:p>
            <a:pPr algn="ctr"/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7DC5-B7B8-4955-A814-68BF42EABF22}"/>
              </a:ext>
            </a:extLst>
          </p:cNvPr>
          <p:cNvSpPr/>
          <p:nvPr/>
        </p:nvSpPr>
        <p:spPr>
          <a:xfrm>
            <a:off x="5462791" y="2724808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078C25-A647-405F-A291-BB1B06224816}"/>
              </a:ext>
            </a:extLst>
          </p:cNvPr>
          <p:cNvSpPr/>
          <p:nvPr/>
        </p:nvSpPr>
        <p:spPr>
          <a:xfrm>
            <a:off x="7426461" y="1689648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0000" lnSpcReduction="20000"/>
          </a:bodyPr>
          <a:lstStyle/>
          <a:p>
            <a:pPr algn="ctr"/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</a:t>
            </a:r>
            <a:endParaRPr lang="en-US" sz="10000" dirty="0">
              <a:ln w="12700" cap="rnd">
                <a:solidFill>
                  <a:srgbClr val="00FFFF"/>
                </a:solidFill>
                <a:round/>
              </a:ln>
              <a:solidFill>
                <a:srgbClr val="00FFFF"/>
              </a:solidFill>
              <a:latin typeface="Webdings" panose="05030102010509060703" pitchFamily="18" charset="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75A48-EF21-43DA-BA99-F7D1F2B85551}"/>
              </a:ext>
            </a:extLst>
          </p:cNvPr>
          <p:cNvSpPr/>
          <p:nvPr/>
        </p:nvSpPr>
        <p:spPr>
          <a:xfrm>
            <a:off x="3499122" y="1689379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0000" lnSpcReduction="20000"/>
          </a:bodyPr>
          <a:lstStyle/>
          <a:p>
            <a:pPr algn="ctr"/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</a:t>
            </a:r>
            <a:endParaRPr lang="en-US" sz="10000" dirty="0">
              <a:ln w="12700" cap="rnd">
                <a:solidFill>
                  <a:srgbClr val="00FFFF"/>
                </a:solidFill>
                <a:round/>
              </a:ln>
              <a:solidFill>
                <a:srgbClr val="00FFFF"/>
              </a:solidFill>
              <a:latin typeface="Webdings" panose="05030102010509060703" pitchFamily="18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A2703-F0FB-43BD-A991-763C72990D38}"/>
              </a:ext>
            </a:extLst>
          </p:cNvPr>
          <p:cNvSpPr/>
          <p:nvPr/>
        </p:nvSpPr>
        <p:spPr>
          <a:xfrm>
            <a:off x="7426461" y="2724808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endParaRPr lang="en-US" sz="10000" dirty="0">
              <a:ln w="12700" cap="rnd">
                <a:solidFill>
                  <a:srgbClr val="00FFFF"/>
                </a:solidFill>
                <a:round/>
              </a:ln>
              <a:solidFill>
                <a:srgbClr val="00FFFF"/>
              </a:solidFill>
              <a:latin typeface="Wingdings" panose="05000000000000000000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6050B-5A17-4E70-9B04-9EB937B85914}"/>
              </a:ext>
            </a:extLst>
          </p:cNvPr>
          <p:cNvSpPr/>
          <p:nvPr/>
        </p:nvSpPr>
        <p:spPr>
          <a:xfrm>
            <a:off x="3499121" y="2724808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  <a:sym typeface="Wingdings" panose="05000000000000000000" pitchFamily="2" charset="2"/>
              </a:rPr>
              <a:t></a:t>
            </a:r>
            <a:endParaRPr lang="en-US" sz="10000" dirty="0">
              <a:ln w="12700" cap="rnd">
                <a:solidFill>
                  <a:srgbClr val="00FFFF"/>
                </a:solidFill>
                <a:round/>
              </a:ln>
              <a:solidFill>
                <a:srgbClr val="00FFFF"/>
              </a:solidFill>
              <a:latin typeface="Webdings" panose="05030102010509060703" pitchFamily="18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DB62C7-D484-4C4D-A251-97C8303E42E7}"/>
              </a:ext>
            </a:extLst>
          </p:cNvPr>
          <p:cNvSpPr/>
          <p:nvPr/>
        </p:nvSpPr>
        <p:spPr>
          <a:xfrm>
            <a:off x="3499121" y="3760237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</a:t>
            </a:r>
            <a:endParaRPr lang="en-US" sz="10000" dirty="0">
              <a:ln w="12700" cap="rnd">
                <a:solidFill>
                  <a:srgbClr val="00FFFF"/>
                </a:solidFill>
                <a:round/>
              </a:ln>
              <a:solidFill>
                <a:srgbClr val="00FFFF"/>
              </a:solidFill>
              <a:latin typeface="Webdings" panose="05030102010509060703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594F1F-BEA1-497A-8F9D-827BC4E101EE}"/>
              </a:ext>
            </a:extLst>
          </p:cNvPr>
          <p:cNvSpPr/>
          <p:nvPr/>
        </p:nvSpPr>
        <p:spPr>
          <a:xfrm>
            <a:off x="7426461" y="3759968"/>
            <a:ext cx="18288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10000" dirty="0">
                <a:ln w="12700" cap="rnd">
                  <a:solidFill>
                    <a:srgbClr val="00FFFF"/>
                  </a:solidFill>
                  <a:round/>
                </a:ln>
                <a:solidFill>
                  <a:srgbClr val="00FFFF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</a:t>
            </a:r>
            <a:endParaRPr lang="en-US" sz="10000" dirty="0">
              <a:ln w="12700" cap="rnd">
                <a:solidFill>
                  <a:srgbClr val="00FFFF"/>
                </a:solidFill>
                <a:round/>
              </a:ln>
              <a:solidFill>
                <a:srgbClr val="00FFFF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0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0B5-1CA5-457C-8305-597DB35B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HUD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1F23C-BB6D-411B-8618-E433E98CFF46}"/>
              </a:ext>
            </a:extLst>
          </p:cNvPr>
          <p:cNvSpPr/>
          <p:nvPr/>
        </p:nvSpPr>
        <p:spPr>
          <a:xfrm>
            <a:off x="620785" y="218952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5B39D-E8C5-4073-B45A-B79BC4EAB7D6}"/>
              </a:ext>
            </a:extLst>
          </p:cNvPr>
          <p:cNvSpPr/>
          <p:nvPr/>
        </p:nvSpPr>
        <p:spPr>
          <a:xfrm>
            <a:off x="2735496" y="218952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ctr"/>
          <a:lstStyle/>
          <a:p>
            <a:pPr algn="ctr"/>
            <a:r>
              <a:rPr lang="en-US" sz="10000" dirty="0">
                <a:ln w="12700" cap="rnd">
                  <a:solidFill>
                    <a:srgbClr val="FFAA00"/>
                  </a:solidFill>
                  <a:round/>
                </a:ln>
                <a:solidFill>
                  <a:srgbClr val="FFAA00"/>
                </a:solidFill>
              </a:rPr>
              <a:t>&lt;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73FA0-3430-42D2-8CBE-BCA81F1FA3DB}"/>
              </a:ext>
            </a:extLst>
          </p:cNvPr>
          <p:cNvSpPr/>
          <p:nvPr/>
        </p:nvSpPr>
        <p:spPr>
          <a:xfrm>
            <a:off x="3935807" y="218952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ctr"/>
          <a:lstStyle/>
          <a:p>
            <a:pPr algn="ctr"/>
            <a:r>
              <a:rPr lang="en-US" sz="10000" dirty="0">
                <a:ln w="12700" cap="rnd">
                  <a:solidFill>
                    <a:srgbClr val="FFAA00"/>
                  </a:solidFill>
                  <a:round/>
                </a:ln>
                <a:solidFill>
                  <a:srgbClr val="FFAA0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76BB2-2E6C-411C-9E5C-E0F95BA64336}"/>
              </a:ext>
            </a:extLst>
          </p:cNvPr>
          <p:cNvSpPr/>
          <p:nvPr/>
        </p:nvSpPr>
        <p:spPr>
          <a:xfrm>
            <a:off x="6031684" y="2072081"/>
            <a:ext cx="914400" cy="914400"/>
          </a:xfrm>
          <a:prstGeom prst="rect">
            <a:avLst/>
          </a:prstGeom>
          <a:noFill/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67DE-EA59-48EC-BAEB-D88DA1C2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5D3A31-170E-4834-A5B7-2A2808472963}"/>
              </a:ext>
            </a:extLst>
          </p:cNvPr>
          <p:cNvGrpSpPr/>
          <p:nvPr/>
        </p:nvGrpSpPr>
        <p:grpSpPr>
          <a:xfrm>
            <a:off x="4298672" y="1445645"/>
            <a:ext cx="4572000" cy="4572000"/>
            <a:chOff x="281801" y="928353"/>
            <a:chExt cx="4572000" cy="4572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485A8C-B6CE-46EC-9D2B-FB00D6EBC0B5}"/>
                </a:ext>
              </a:extLst>
            </p:cNvPr>
            <p:cNvSpPr/>
            <p:nvPr/>
          </p:nvSpPr>
          <p:spPr>
            <a:xfrm>
              <a:off x="281801" y="928353"/>
              <a:ext cx="4572000" cy="4572000"/>
            </a:xfrm>
            <a:prstGeom prst="roundRect">
              <a:avLst/>
            </a:prstGeom>
            <a:gradFill flip="none" rotWithShape="1">
              <a:gsLst>
                <a:gs pos="0">
                  <a:srgbClr val="00FFFF">
                    <a:lumMod val="15000"/>
                    <a:lumOff val="85000"/>
                  </a:srgbClr>
                </a:gs>
                <a:gs pos="100000">
                  <a:srgbClr val="00CCFF"/>
                </a:gs>
              </a:gsLst>
              <a:path path="circle">
                <a:fillToRect r="100000" b="100000"/>
              </a:path>
              <a:tileRect l="-100000" t="-100000"/>
            </a:gra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DE897-2782-4685-9D19-E437707AE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726" y="1385553"/>
              <a:ext cx="411015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1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Webdings</vt:lpstr>
      <vt:lpstr>Wingdings</vt:lpstr>
      <vt:lpstr>Office Theme</vt:lpstr>
      <vt:lpstr>Question Parts</vt:lpstr>
      <vt:lpstr>Information Parts</vt:lpstr>
      <vt:lpstr>Animation Parts</vt:lpstr>
      <vt:lpstr>Player HUD</vt:lpstr>
      <vt:lpstr>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Parts</dc:title>
  <dc:creator>Kaleb Cole</dc:creator>
  <cp:lastModifiedBy>Kaleb Cole</cp:lastModifiedBy>
  <cp:revision>20</cp:revision>
  <dcterms:created xsi:type="dcterms:W3CDTF">2017-10-15T20:43:13Z</dcterms:created>
  <dcterms:modified xsi:type="dcterms:W3CDTF">2018-04-20T06:34:18Z</dcterms:modified>
</cp:coreProperties>
</file>