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2"/>
  </p:notesMasterIdLst>
  <p:sldIdLst>
    <p:sldId id="256" r:id="rId2"/>
    <p:sldId id="257" r:id="rId3"/>
    <p:sldId id="258" r:id="rId4"/>
    <p:sldId id="259" r:id="rId5"/>
    <p:sldId id="265" r:id="rId6"/>
    <p:sldId id="264"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6121C7-EA63-40B9-90F8-50EAE6B7B211}" v="13" dt="2025-04-24T03:20:41.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y Wedding" userId="a8cc9e6714555ed3" providerId="LiveId" clId="{606121C7-EA63-40B9-90F8-50EAE6B7B211}"/>
    <pc:docChg chg="undo custSel modSld">
      <pc:chgData name="Zachary Wedding" userId="a8cc9e6714555ed3" providerId="LiveId" clId="{606121C7-EA63-40B9-90F8-50EAE6B7B211}" dt="2025-04-24T03:20:41.987" v="8811" actId="20577"/>
      <pc:docMkLst>
        <pc:docMk/>
      </pc:docMkLst>
      <pc:sldChg chg="modSp mod">
        <pc:chgData name="Zachary Wedding" userId="a8cc9e6714555ed3" providerId="LiveId" clId="{606121C7-EA63-40B9-90F8-50EAE6B7B211}" dt="2025-04-16T14:48:02.160" v="8534" actId="20577"/>
        <pc:sldMkLst>
          <pc:docMk/>
          <pc:sldMk cId="865191175" sldId="256"/>
        </pc:sldMkLst>
        <pc:spChg chg="mod">
          <ac:chgData name="Zachary Wedding" userId="a8cc9e6714555ed3" providerId="LiveId" clId="{606121C7-EA63-40B9-90F8-50EAE6B7B211}" dt="2025-04-16T14:48:02.160" v="8534" actId="20577"/>
          <ac:spMkLst>
            <pc:docMk/>
            <pc:sldMk cId="865191175" sldId="256"/>
            <ac:spMk id="3" creationId="{D679DCB3-236C-1333-FDE2-60384EED3EC4}"/>
          </ac:spMkLst>
        </pc:spChg>
      </pc:sldChg>
      <pc:sldChg chg="modSp mod modNotesTx">
        <pc:chgData name="Zachary Wedding" userId="a8cc9e6714555ed3" providerId="LiveId" clId="{606121C7-EA63-40B9-90F8-50EAE6B7B211}" dt="2025-04-16T14:51:01.215" v="8623" actId="20577"/>
        <pc:sldMkLst>
          <pc:docMk/>
          <pc:sldMk cId="1145335823" sldId="257"/>
        </pc:sldMkLst>
        <pc:spChg chg="mod">
          <ac:chgData name="Zachary Wedding" userId="a8cc9e6714555ed3" providerId="LiveId" clId="{606121C7-EA63-40B9-90F8-50EAE6B7B211}" dt="2025-04-16T01:05:06.224" v="1075" actId="27636"/>
          <ac:spMkLst>
            <pc:docMk/>
            <pc:sldMk cId="1145335823" sldId="257"/>
            <ac:spMk id="4" creationId="{FBFE0FD4-4DB2-1222-C2BA-3614BFA49968}"/>
          </ac:spMkLst>
        </pc:spChg>
      </pc:sldChg>
      <pc:sldChg chg="addSp delSp modSp mod setBg modNotesTx">
        <pc:chgData name="Zachary Wedding" userId="a8cc9e6714555ed3" providerId="LiveId" clId="{606121C7-EA63-40B9-90F8-50EAE6B7B211}" dt="2025-04-16T02:52:17.124" v="3600" actId="12100"/>
        <pc:sldMkLst>
          <pc:docMk/>
          <pc:sldMk cId="2174550965" sldId="258"/>
        </pc:sldMkLst>
        <pc:spChg chg="mod">
          <ac:chgData name="Zachary Wedding" userId="a8cc9e6714555ed3" providerId="LiveId" clId="{606121C7-EA63-40B9-90F8-50EAE6B7B211}" dt="2025-04-16T02:51:05.239" v="3597" actId="26606"/>
          <ac:spMkLst>
            <pc:docMk/>
            <pc:sldMk cId="2174550965" sldId="258"/>
            <ac:spMk id="2" creationId="{7EF34DE4-F9C6-0006-9DC3-E0F71941FF1F}"/>
          </ac:spMkLst>
        </pc:spChg>
        <pc:spChg chg="add">
          <ac:chgData name="Zachary Wedding" userId="a8cc9e6714555ed3" providerId="LiveId" clId="{606121C7-EA63-40B9-90F8-50EAE6B7B211}" dt="2025-04-16T02:51:38.748" v="3599" actId="26606"/>
          <ac:spMkLst>
            <pc:docMk/>
            <pc:sldMk cId="2174550965" sldId="258"/>
            <ac:spMk id="14" creationId="{600DC1B0-7E1A-BD02-3F93-19E6B1B75075}"/>
          </ac:spMkLst>
        </pc:spChg>
        <pc:graphicFrameChg chg="add mod modGraphic">
          <ac:chgData name="Zachary Wedding" userId="a8cc9e6714555ed3" providerId="LiveId" clId="{606121C7-EA63-40B9-90F8-50EAE6B7B211}" dt="2025-04-16T02:52:17.124" v="3600" actId="12100"/>
          <ac:graphicFrameMkLst>
            <pc:docMk/>
            <pc:sldMk cId="2174550965" sldId="258"/>
            <ac:graphicFrameMk id="5" creationId="{A58F2354-20FE-B848-A05A-6C1A16AD5188}"/>
          </ac:graphicFrameMkLst>
        </pc:graphicFrameChg>
      </pc:sldChg>
      <pc:sldChg chg="addSp delSp modSp mod setBg modNotesTx">
        <pc:chgData name="Zachary Wedding" userId="a8cc9e6714555ed3" providerId="LiveId" clId="{606121C7-EA63-40B9-90F8-50EAE6B7B211}" dt="2025-04-16T14:55:03.942" v="8654" actId="20577"/>
        <pc:sldMkLst>
          <pc:docMk/>
          <pc:sldMk cId="3133590458" sldId="259"/>
        </pc:sldMkLst>
        <pc:spChg chg="mod">
          <ac:chgData name="Zachary Wedding" userId="a8cc9e6714555ed3" providerId="LiveId" clId="{606121C7-EA63-40B9-90F8-50EAE6B7B211}" dt="2025-04-16T02:51:15.240" v="3598" actId="26606"/>
          <ac:spMkLst>
            <pc:docMk/>
            <pc:sldMk cId="3133590458" sldId="259"/>
            <ac:spMk id="2" creationId="{0930F6A3-1789-50C1-C026-72D386708710}"/>
          </ac:spMkLst>
        </pc:spChg>
        <pc:spChg chg="add">
          <ac:chgData name="Zachary Wedding" userId="a8cc9e6714555ed3" providerId="LiveId" clId="{606121C7-EA63-40B9-90F8-50EAE6B7B211}" dt="2025-04-16T02:51:15.240" v="3598" actId="26606"/>
          <ac:spMkLst>
            <pc:docMk/>
            <pc:sldMk cId="3133590458" sldId="259"/>
            <ac:spMk id="9" creationId="{600DC1B0-7E1A-BD02-3F93-19E6B1B75075}"/>
          </ac:spMkLst>
        </pc:spChg>
        <pc:graphicFrameChg chg="add">
          <ac:chgData name="Zachary Wedding" userId="a8cc9e6714555ed3" providerId="LiveId" clId="{606121C7-EA63-40B9-90F8-50EAE6B7B211}" dt="2025-04-16T02:51:15.240" v="3598" actId="26606"/>
          <ac:graphicFrameMkLst>
            <pc:docMk/>
            <pc:sldMk cId="3133590458" sldId="259"/>
            <ac:graphicFrameMk id="5" creationId="{C0AD8B50-E9AD-CF57-7C4A-7229BE013F30}"/>
          </ac:graphicFrameMkLst>
        </pc:graphicFrameChg>
      </pc:sldChg>
      <pc:sldChg chg="addSp delSp modSp mod modNotesTx">
        <pc:chgData name="Zachary Wedding" userId="a8cc9e6714555ed3" providerId="LiveId" clId="{606121C7-EA63-40B9-90F8-50EAE6B7B211}" dt="2025-04-16T04:37:22.729" v="7117" actId="20577"/>
        <pc:sldMkLst>
          <pc:docMk/>
          <pc:sldMk cId="3848462934" sldId="260"/>
        </pc:sldMkLst>
        <pc:graphicFrameChg chg="add mod">
          <ac:chgData name="Zachary Wedding" userId="a8cc9e6714555ed3" providerId="LiveId" clId="{606121C7-EA63-40B9-90F8-50EAE6B7B211}" dt="2025-04-16T04:16:05.384" v="6287" actId="12100"/>
          <ac:graphicFrameMkLst>
            <pc:docMk/>
            <pc:sldMk cId="3848462934" sldId="260"/>
            <ac:graphicFrameMk id="5" creationId="{AAFE054D-DF08-41D2-15F8-BF9C03D35293}"/>
          </ac:graphicFrameMkLst>
        </pc:graphicFrameChg>
      </pc:sldChg>
      <pc:sldChg chg="addSp delSp modSp mod setBg modNotesTx">
        <pc:chgData name="Zachary Wedding" userId="a8cc9e6714555ed3" providerId="LiveId" clId="{606121C7-EA63-40B9-90F8-50EAE6B7B211}" dt="2025-04-16T15:58:39.934" v="8793" actId="6549"/>
        <pc:sldMkLst>
          <pc:docMk/>
          <pc:sldMk cId="948849003" sldId="261"/>
        </pc:sldMkLst>
        <pc:spChg chg="mod">
          <ac:chgData name="Zachary Wedding" userId="a8cc9e6714555ed3" providerId="LiveId" clId="{606121C7-EA63-40B9-90F8-50EAE6B7B211}" dt="2025-04-16T04:53:01.328" v="7555" actId="26606"/>
          <ac:spMkLst>
            <pc:docMk/>
            <pc:sldMk cId="948849003" sldId="261"/>
            <ac:spMk id="2" creationId="{70459FE6-6CDE-101D-5729-D6E5B5A81BDA}"/>
          </ac:spMkLst>
        </pc:spChg>
        <pc:spChg chg="add">
          <ac:chgData name="Zachary Wedding" userId="a8cc9e6714555ed3" providerId="LiveId" clId="{606121C7-EA63-40B9-90F8-50EAE6B7B211}" dt="2025-04-16T04:53:01.328" v="7555" actId="26606"/>
          <ac:spMkLst>
            <pc:docMk/>
            <pc:sldMk cId="948849003" sldId="261"/>
            <ac:spMk id="9" creationId="{600DC1B0-7E1A-BD02-3F93-19E6B1B75075}"/>
          </ac:spMkLst>
        </pc:spChg>
        <pc:graphicFrameChg chg="add mod">
          <ac:chgData name="Zachary Wedding" userId="a8cc9e6714555ed3" providerId="LiveId" clId="{606121C7-EA63-40B9-90F8-50EAE6B7B211}" dt="2025-04-16T15:58:11.774" v="8706" actId="478"/>
          <ac:graphicFrameMkLst>
            <pc:docMk/>
            <pc:sldMk cId="948849003" sldId="261"/>
            <ac:graphicFrameMk id="5" creationId="{1F386BCB-8858-8FC8-23DC-00B22136DEC6}"/>
          </ac:graphicFrameMkLst>
        </pc:graphicFrameChg>
      </pc:sldChg>
      <pc:sldChg chg="addSp delSp modSp mod modNotesTx">
        <pc:chgData name="Zachary Wedding" userId="a8cc9e6714555ed3" providerId="LiveId" clId="{606121C7-EA63-40B9-90F8-50EAE6B7B211}" dt="2025-04-16T05:09:09.561" v="8284" actId="12100"/>
        <pc:sldMkLst>
          <pc:docMk/>
          <pc:sldMk cId="790379959" sldId="262"/>
        </pc:sldMkLst>
        <pc:graphicFrameChg chg="add mod">
          <ac:chgData name="Zachary Wedding" userId="a8cc9e6714555ed3" providerId="LiveId" clId="{606121C7-EA63-40B9-90F8-50EAE6B7B211}" dt="2025-04-16T05:09:09.561" v="8284" actId="12100"/>
          <ac:graphicFrameMkLst>
            <pc:docMk/>
            <pc:sldMk cId="790379959" sldId="262"/>
            <ac:graphicFrameMk id="7" creationId="{0ADA9449-9CFD-3C32-8E41-2A3AA4D66637}"/>
          </ac:graphicFrameMkLst>
        </pc:graphicFrameChg>
      </pc:sldChg>
      <pc:sldChg chg="modNotesTx">
        <pc:chgData name="Zachary Wedding" userId="a8cc9e6714555ed3" providerId="LiveId" clId="{606121C7-EA63-40B9-90F8-50EAE6B7B211}" dt="2025-04-16T05:16:41.455" v="8355" actId="20577"/>
        <pc:sldMkLst>
          <pc:docMk/>
          <pc:sldMk cId="1711586655" sldId="263"/>
        </pc:sldMkLst>
      </pc:sldChg>
      <pc:sldChg chg="modSp mod modNotesTx">
        <pc:chgData name="Zachary Wedding" userId="a8cc9e6714555ed3" providerId="LiveId" clId="{606121C7-EA63-40B9-90F8-50EAE6B7B211}" dt="2025-04-16T16:06:10.007" v="8805" actId="403"/>
        <pc:sldMkLst>
          <pc:docMk/>
          <pc:sldMk cId="2641039250" sldId="264"/>
        </pc:sldMkLst>
        <pc:spChg chg="mod">
          <ac:chgData name="Zachary Wedding" userId="a8cc9e6714555ed3" providerId="LiveId" clId="{606121C7-EA63-40B9-90F8-50EAE6B7B211}" dt="2025-04-16T16:06:10.007" v="8805" actId="403"/>
          <ac:spMkLst>
            <pc:docMk/>
            <pc:sldMk cId="2641039250" sldId="264"/>
            <ac:spMk id="2" creationId="{DB92CB7C-ADB4-1AF0-C5A7-75B2091CEFC3}"/>
          </ac:spMkLst>
        </pc:spChg>
      </pc:sldChg>
      <pc:sldChg chg="addSp delSp modSp mod setBg modNotesTx">
        <pc:chgData name="Zachary Wedding" userId="a8cc9e6714555ed3" providerId="LiveId" clId="{606121C7-EA63-40B9-90F8-50EAE6B7B211}" dt="2025-04-24T03:20:41.987" v="8811" actId="20577"/>
        <pc:sldMkLst>
          <pc:docMk/>
          <pc:sldMk cId="1034058037" sldId="265"/>
        </pc:sldMkLst>
        <pc:spChg chg="mod">
          <ac:chgData name="Zachary Wedding" userId="a8cc9e6714555ed3" providerId="LiveId" clId="{606121C7-EA63-40B9-90F8-50EAE6B7B211}" dt="2025-04-16T02:53:41.294" v="3607" actId="26606"/>
          <ac:spMkLst>
            <pc:docMk/>
            <pc:sldMk cId="1034058037" sldId="265"/>
            <ac:spMk id="2" creationId="{C3B3DCCD-E578-8494-77B9-FE6497A902E2}"/>
          </ac:spMkLst>
        </pc:spChg>
        <pc:spChg chg="add">
          <ac:chgData name="Zachary Wedding" userId="a8cc9e6714555ed3" providerId="LiveId" clId="{606121C7-EA63-40B9-90F8-50EAE6B7B211}" dt="2025-04-16T02:53:41.294" v="3607" actId="26606"/>
          <ac:spMkLst>
            <pc:docMk/>
            <pc:sldMk cId="1034058037" sldId="265"/>
            <ac:spMk id="17" creationId="{01A22726-DA03-BCB0-F12E-98258FB7E5C0}"/>
          </ac:spMkLst>
        </pc:spChg>
        <pc:graphicFrameChg chg="add mod">
          <ac:chgData name="Zachary Wedding" userId="a8cc9e6714555ed3" providerId="LiveId" clId="{606121C7-EA63-40B9-90F8-50EAE6B7B211}" dt="2025-04-24T03:20:41.987" v="8811" actId="20577"/>
          <ac:graphicFrameMkLst>
            <pc:docMk/>
            <pc:sldMk cId="1034058037" sldId="265"/>
            <ac:graphicFrameMk id="18" creationId="{A10AD171-7AA8-C124-2784-D9D9B4024EC6}"/>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71C5DD-C291-4DE4-82FB-98D451302106}" type="doc">
      <dgm:prSet loTypeId="urn:microsoft.com/office/officeart/2005/8/layout/default" loCatId="list" qsTypeId="urn:microsoft.com/office/officeart/2005/8/quickstyle/simple1" qsCatId="simple" csTypeId="urn:microsoft.com/office/officeart/2005/8/colors/accent4_3" csCatId="accent4"/>
      <dgm:spPr/>
      <dgm:t>
        <a:bodyPr/>
        <a:lstStyle/>
        <a:p>
          <a:endParaRPr lang="en-US"/>
        </a:p>
      </dgm:t>
    </dgm:pt>
    <dgm:pt modelId="{EC371D6D-01F2-41BA-8259-C5F63C8369EF}">
      <dgm:prSet/>
      <dgm:spPr/>
      <dgm:t>
        <a:bodyPr/>
        <a:lstStyle/>
        <a:p>
          <a:r>
            <a:rPr lang="en-US" dirty="0"/>
            <a:t>Going out to eat is a common thing for most people</a:t>
          </a:r>
        </a:p>
      </dgm:t>
    </dgm:pt>
    <dgm:pt modelId="{E47D087A-9C24-4356-928F-76F898AEEB78}" type="parTrans" cxnId="{CAC35061-86A1-4470-8D74-757B0C49A479}">
      <dgm:prSet/>
      <dgm:spPr/>
      <dgm:t>
        <a:bodyPr/>
        <a:lstStyle/>
        <a:p>
          <a:endParaRPr lang="en-US"/>
        </a:p>
      </dgm:t>
    </dgm:pt>
    <dgm:pt modelId="{C06EBAA9-1A25-4C20-AAFB-27831D8B2B8F}" type="sibTrans" cxnId="{CAC35061-86A1-4470-8D74-757B0C49A479}">
      <dgm:prSet/>
      <dgm:spPr/>
      <dgm:t>
        <a:bodyPr/>
        <a:lstStyle/>
        <a:p>
          <a:endParaRPr lang="en-US"/>
        </a:p>
      </dgm:t>
    </dgm:pt>
    <dgm:pt modelId="{CD10AD54-3ECF-41F6-89E3-D1D798D919A6}">
      <dgm:prSet/>
      <dgm:spPr/>
      <dgm:t>
        <a:bodyPr/>
        <a:lstStyle/>
        <a:p>
          <a:r>
            <a:rPr lang="en-US"/>
            <a:t>Having trouble deciding on a restaurant is something that everyone goes through</a:t>
          </a:r>
        </a:p>
      </dgm:t>
    </dgm:pt>
    <dgm:pt modelId="{F0D010C0-65D5-4FA0-A732-4B8EBE22951A}" type="parTrans" cxnId="{73269CA2-9875-45AE-AD82-042E63344E1C}">
      <dgm:prSet/>
      <dgm:spPr/>
      <dgm:t>
        <a:bodyPr/>
        <a:lstStyle/>
        <a:p>
          <a:endParaRPr lang="en-US"/>
        </a:p>
      </dgm:t>
    </dgm:pt>
    <dgm:pt modelId="{14F06B66-2333-4736-A33D-965682C2C1B7}" type="sibTrans" cxnId="{73269CA2-9875-45AE-AD82-042E63344E1C}">
      <dgm:prSet/>
      <dgm:spPr/>
      <dgm:t>
        <a:bodyPr/>
        <a:lstStyle/>
        <a:p>
          <a:endParaRPr lang="en-US"/>
        </a:p>
      </dgm:t>
    </dgm:pt>
    <dgm:pt modelId="{731AA1DE-7392-4A13-A776-09B457B364FD}">
      <dgm:prSet/>
      <dgm:spPr/>
      <dgm:t>
        <a:bodyPr/>
        <a:lstStyle/>
        <a:p>
          <a:r>
            <a:rPr lang="en-US"/>
            <a:t>Lends a helping hand in these kinds of situations</a:t>
          </a:r>
        </a:p>
      </dgm:t>
    </dgm:pt>
    <dgm:pt modelId="{4EC9F431-B656-491A-9E5C-01EED1933B43}" type="parTrans" cxnId="{1896F3BE-E46E-4B58-8525-775AC663D2AD}">
      <dgm:prSet/>
      <dgm:spPr/>
      <dgm:t>
        <a:bodyPr/>
        <a:lstStyle/>
        <a:p>
          <a:endParaRPr lang="en-US"/>
        </a:p>
      </dgm:t>
    </dgm:pt>
    <dgm:pt modelId="{13D0C461-22EC-4AED-9D42-2EC496B343A3}" type="sibTrans" cxnId="{1896F3BE-E46E-4B58-8525-775AC663D2AD}">
      <dgm:prSet/>
      <dgm:spPr/>
      <dgm:t>
        <a:bodyPr/>
        <a:lstStyle/>
        <a:p>
          <a:endParaRPr lang="en-US"/>
        </a:p>
      </dgm:t>
    </dgm:pt>
    <dgm:pt modelId="{2554DB7A-46F3-4C27-8AB6-11A51398149D}">
      <dgm:prSet/>
      <dgm:spPr/>
      <dgm:t>
        <a:bodyPr/>
        <a:lstStyle/>
        <a:p>
          <a:r>
            <a:rPr lang="en-US"/>
            <a:t>Once you’ve decided on somewhere to eat, you should be able to book a reservation easily (if you’d like)</a:t>
          </a:r>
        </a:p>
      </dgm:t>
    </dgm:pt>
    <dgm:pt modelId="{A168CBAA-60CA-4E2D-8C00-CABC0346DB7E}" type="parTrans" cxnId="{165C19AE-8B96-44C0-A329-D4C785E57E02}">
      <dgm:prSet/>
      <dgm:spPr/>
      <dgm:t>
        <a:bodyPr/>
        <a:lstStyle/>
        <a:p>
          <a:endParaRPr lang="en-US"/>
        </a:p>
      </dgm:t>
    </dgm:pt>
    <dgm:pt modelId="{B675AE4B-ACA6-40B5-A30B-59BAC4007745}" type="sibTrans" cxnId="{165C19AE-8B96-44C0-A329-D4C785E57E02}">
      <dgm:prSet/>
      <dgm:spPr/>
      <dgm:t>
        <a:bodyPr/>
        <a:lstStyle/>
        <a:p>
          <a:endParaRPr lang="en-US"/>
        </a:p>
      </dgm:t>
    </dgm:pt>
    <dgm:pt modelId="{899A685B-C38B-4865-A49B-2FB55C820733}" type="pres">
      <dgm:prSet presAssocID="{4B71C5DD-C291-4DE4-82FB-98D451302106}" presName="diagram" presStyleCnt="0">
        <dgm:presLayoutVars>
          <dgm:dir/>
          <dgm:resizeHandles val="exact"/>
        </dgm:presLayoutVars>
      </dgm:prSet>
      <dgm:spPr/>
    </dgm:pt>
    <dgm:pt modelId="{94E2AC73-23F4-4E1B-B5A3-BDE0DC3A6727}" type="pres">
      <dgm:prSet presAssocID="{EC371D6D-01F2-41BA-8259-C5F63C8369EF}" presName="node" presStyleLbl="node1" presStyleIdx="0" presStyleCnt="4">
        <dgm:presLayoutVars>
          <dgm:bulletEnabled val="1"/>
        </dgm:presLayoutVars>
      </dgm:prSet>
      <dgm:spPr/>
    </dgm:pt>
    <dgm:pt modelId="{50A5019A-B425-4AC6-BE54-39675A87894F}" type="pres">
      <dgm:prSet presAssocID="{C06EBAA9-1A25-4C20-AAFB-27831D8B2B8F}" presName="sibTrans" presStyleCnt="0"/>
      <dgm:spPr/>
    </dgm:pt>
    <dgm:pt modelId="{44FA504D-A169-4977-BFF3-6224EEF76EBC}" type="pres">
      <dgm:prSet presAssocID="{CD10AD54-3ECF-41F6-89E3-D1D798D919A6}" presName="node" presStyleLbl="node1" presStyleIdx="1" presStyleCnt="4">
        <dgm:presLayoutVars>
          <dgm:bulletEnabled val="1"/>
        </dgm:presLayoutVars>
      </dgm:prSet>
      <dgm:spPr/>
    </dgm:pt>
    <dgm:pt modelId="{787C2FEE-E206-4654-9775-9525708559DD}" type="pres">
      <dgm:prSet presAssocID="{14F06B66-2333-4736-A33D-965682C2C1B7}" presName="sibTrans" presStyleCnt="0"/>
      <dgm:spPr/>
    </dgm:pt>
    <dgm:pt modelId="{9DAF0A5C-2F66-4DC2-B4CA-E3E1852D555E}" type="pres">
      <dgm:prSet presAssocID="{731AA1DE-7392-4A13-A776-09B457B364FD}" presName="node" presStyleLbl="node1" presStyleIdx="2" presStyleCnt="4">
        <dgm:presLayoutVars>
          <dgm:bulletEnabled val="1"/>
        </dgm:presLayoutVars>
      </dgm:prSet>
      <dgm:spPr/>
    </dgm:pt>
    <dgm:pt modelId="{6A28402C-E66D-41C1-9E5B-A3595D5FA0FA}" type="pres">
      <dgm:prSet presAssocID="{13D0C461-22EC-4AED-9D42-2EC496B343A3}" presName="sibTrans" presStyleCnt="0"/>
      <dgm:spPr/>
    </dgm:pt>
    <dgm:pt modelId="{80DBAD5F-A2B2-4FF5-B160-97415F165D0D}" type="pres">
      <dgm:prSet presAssocID="{2554DB7A-46F3-4C27-8AB6-11A51398149D}" presName="node" presStyleLbl="node1" presStyleIdx="3" presStyleCnt="4">
        <dgm:presLayoutVars>
          <dgm:bulletEnabled val="1"/>
        </dgm:presLayoutVars>
      </dgm:prSet>
      <dgm:spPr/>
    </dgm:pt>
  </dgm:ptLst>
  <dgm:cxnLst>
    <dgm:cxn modelId="{0856101E-1269-4045-977E-B2D6FD73082D}" type="presOf" srcId="{2554DB7A-46F3-4C27-8AB6-11A51398149D}" destId="{80DBAD5F-A2B2-4FF5-B160-97415F165D0D}" srcOrd="0" destOrd="0" presId="urn:microsoft.com/office/officeart/2005/8/layout/default"/>
    <dgm:cxn modelId="{CAC35061-86A1-4470-8D74-757B0C49A479}" srcId="{4B71C5DD-C291-4DE4-82FB-98D451302106}" destId="{EC371D6D-01F2-41BA-8259-C5F63C8369EF}" srcOrd="0" destOrd="0" parTransId="{E47D087A-9C24-4356-928F-76F898AEEB78}" sibTransId="{C06EBAA9-1A25-4C20-AAFB-27831D8B2B8F}"/>
    <dgm:cxn modelId="{EBA0AA88-BAD3-4CEE-AA7F-E7EF8E0E866D}" type="presOf" srcId="{4B71C5DD-C291-4DE4-82FB-98D451302106}" destId="{899A685B-C38B-4865-A49B-2FB55C820733}" srcOrd="0" destOrd="0" presId="urn:microsoft.com/office/officeart/2005/8/layout/default"/>
    <dgm:cxn modelId="{73269CA2-9875-45AE-AD82-042E63344E1C}" srcId="{4B71C5DD-C291-4DE4-82FB-98D451302106}" destId="{CD10AD54-3ECF-41F6-89E3-D1D798D919A6}" srcOrd="1" destOrd="0" parTransId="{F0D010C0-65D5-4FA0-A732-4B8EBE22951A}" sibTransId="{14F06B66-2333-4736-A33D-965682C2C1B7}"/>
    <dgm:cxn modelId="{CE0F59A3-ACB1-4F6A-932D-56B85218E4BE}" type="presOf" srcId="{EC371D6D-01F2-41BA-8259-C5F63C8369EF}" destId="{94E2AC73-23F4-4E1B-B5A3-BDE0DC3A6727}" srcOrd="0" destOrd="0" presId="urn:microsoft.com/office/officeart/2005/8/layout/default"/>
    <dgm:cxn modelId="{165C19AE-8B96-44C0-A329-D4C785E57E02}" srcId="{4B71C5DD-C291-4DE4-82FB-98D451302106}" destId="{2554DB7A-46F3-4C27-8AB6-11A51398149D}" srcOrd="3" destOrd="0" parTransId="{A168CBAA-60CA-4E2D-8C00-CABC0346DB7E}" sibTransId="{B675AE4B-ACA6-40B5-A30B-59BAC4007745}"/>
    <dgm:cxn modelId="{6F6223BC-8A95-42C4-9DB5-09955495E312}" type="presOf" srcId="{731AA1DE-7392-4A13-A776-09B457B364FD}" destId="{9DAF0A5C-2F66-4DC2-B4CA-E3E1852D555E}" srcOrd="0" destOrd="0" presId="urn:microsoft.com/office/officeart/2005/8/layout/default"/>
    <dgm:cxn modelId="{1896F3BE-E46E-4B58-8525-775AC663D2AD}" srcId="{4B71C5DD-C291-4DE4-82FB-98D451302106}" destId="{731AA1DE-7392-4A13-A776-09B457B364FD}" srcOrd="2" destOrd="0" parTransId="{4EC9F431-B656-491A-9E5C-01EED1933B43}" sibTransId="{13D0C461-22EC-4AED-9D42-2EC496B343A3}"/>
    <dgm:cxn modelId="{2D2706FD-53E8-4E79-99B8-31F8757DF6A8}" type="presOf" srcId="{CD10AD54-3ECF-41F6-89E3-D1D798D919A6}" destId="{44FA504D-A169-4977-BFF3-6224EEF76EBC}" srcOrd="0" destOrd="0" presId="urn:microsoft.com/office/officeart/2005/8/layout/default"/>
    <dgm:cxn modelId="{827DAA34-79CE-4FC0-AD1D-C676142BA073}" type="presParOf" srcId="{899A685B-C38B-4865-A49B-2FB55C820733}" destId="{94E2AC73-23F4-4E1B-B5A3-BDE0DC3A6727}" srcOrd="0" destOrd="0" presId="urn:microsoft.com/office/officeart/2005/8/layout/default"/>
    <dgm:cxn modelId="{696F7426-93BC-4848-B34F-22E0E78A4617}" type="presParOf" srcId="{899A685B-C38B-4865-A49B-2FB55C820733}" destId="{50A5019A-B425-4AC6-BE54-39675A87894F}" srcOrd="1" destOrd="0" presId="urn:microsoft.com/office/officeart/2005/8/layout/default"/>
    <dgm:cxn modelId="{ADC23525-9944-418F-BC90-F78F2DD3742F}" type="presParOf" srcId="{899A685B-C38B-4865-A49B-2FB55C820733}" destId="{44FA504D-A169-4977-BFF3-6224EEF76EBC}" srcOrd="2" destOrd="0" presId="urn:microsoft.com/office/officeart/2005/8/layout/default"/>
    <dgm:cxn modelId="{EB364823-A495-44AA-8F82-7893E932F9D0}" type="presParOf" srcId="{899A685B-C38B-4865-A49B-2FB55C820733}" destId="{787C2FEE-E206-4654-9775-9525708559DD}" srcOrd="3" destOrd="0" presId="urn:microsoft.com/office/officeart/2005/8/layout/default"/>
    <dgm:cxn modelId="{9AAFCF17-4B51-45DF-8C0D-E8379B3205CA}" type="presParOf" srcId="{899A685B-C38B-4865-A49B-2FB55C820733}" destId="{9DAF0A5C-2F66-4DC2-B4CA-E3E1852D555E}" srcOrd="4" destOrd="0" presId="urn:microsoft.com/office/officeart/2005/8/layout/default"/>
    <dgm:cxn modelId="{2FDBAFA4-87DE-4718-9E7A-255568B703DA}" type="presParOf" srcId="{899A685B-C38B-4865-A49B-2FB55C820733}" destId="{6A28402C-E66D-41C1-9E5B-A3595D5FA0FA}" srcOrd="5" destOrd="0" presId="urn:microsoft.com/office/officeart/2005/8/layout/default"/>
    <dgm:cxn modelId="{567D5537-5B15-4A68-9EA0-1051FB727613}" type="presParOf" srcId="{899A685B-C38B-4865-A49B-2FB55C820733}" destId="{80DBAD5F-A2B2-4FF5-B160-97415F165D0D}"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083A-932E-4371-A42C-C4C7677E1C5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6F6A39-79E4-4FE6-BD3B-46003FC96814}">
      <dgm:prSet/>
      <dgm:spPr/>
      <dgm:t>
        <a:bodyPr/>
        <a:lstStyle/>
        <a:p>
          <a:r>
            <a:rPr lang="en-US"/>
            <a:t>The biggest motivation is my love for food</a:t>
          </a:r>
        </a:p>
      </dgm:t>
    </dgm:pt>
    <dgm:pt modelId="{1AC92285-E785-4AC1-A4C3-95EA737E0F70}" type="parTrans" cxnId="{7C97702F-710D-49F8-8E5B-B05AA7BEC95E}">
      <dgm:prSet/>
      <dgm:spPr/>
      <dgm:t>
        <a:bodyPr/>
        <a:lstStyle/>
        <a:p>
          <a:endParaRPr lang="en-US"/>
        </a:p>
      </dgm:t>
    </dgm:pt>
    <dgm:pt modelId="{775733EB-98CE-46EE-922D-EA78BB794880}" type="sibTrans" cxnId="{7C97702F-710D-49F8-8E5B-B05AA7BEC95E}">
      <dgm:prSet/>
      <dgm:spPr/>
      <dgm:t>
        <a:bodyPr/>
        <a:lstStyle/>
        <a:p>
          <a:endParaRPr lang="en-US"/>
        </a:p>
      </dgm:t>
    </dgm:pt>
    <dgm:pt modelId="{8840D350-3A15-4283-BF1E-A4317905A4AF}">
      <dgm:prSet/>
      <dgm:spPr/>
      <dgm:t>
        <a:bodyPr/>
        <a:lstStyle/>
        <a:p>
          <a:r>
            <a:rPr lang="en-US"/>
            <a:t>I get annoyed when people can not make a simple decision</a:t>
          </a:r>
        </a:p>
      </dgm:t>
    </dgm:pt>
    <dgm:pt modelId="{4528AA8C-DFA3-4981-A3DE-F26A88D33BC9}" type="parTrans" cxnId="{5420366D-85C1-42F0-9ED2-169E98811161}">
      <dgm:prSet/>
      <dgm:spPr/>
      <dgm:t>
        <a:bodyPr/>
        <a:lstStyle/>
        <a:p>
          <a:endParaRPr lang="en-US"/>
        </a:p>
      </dgm:t>
    </dgm:pt>
    <dgm:pt modelId="{9FA5D837-52C6-4342-B507-3BD60FE28FB3}" type="sibTrans" cxnId="{5420366D-85C1-42F0-9ED2-169E98811161}">
      <dgm:prSet/>
      <dgm:spPr/>
      <dgm:t>
        <a:bodyPr/>
        <a:lstStyle/>
        <a:p>
          <a:endParaRPr lang="en-US"/>
        </a:p>
      </dgm:t>
    </dgm:pt>
    <dgm:pt modelId="{39C03513-1E6F-4F55-9DCA-E740C7F2A528}">
      <dgm:prSet/>
      <dgm:spPr/>
      <dgm:t>
        <a:bodyPr/>
        <a:lstStyle/>
        <a:p>
          <a:r>
            <a:rPr lang="en-US"/>
            <a:t>A website like this is something that could be helpful years down the road</a:t>
          </a:r>
        </a:p>
      </dgm:t>
    </dgm:pt>
    <dgm:pt modelId="{776BF789-CB7F-4900-95A0-91340CED8BD2}" type="parTrans" cxnId="{4CC77A83-15F9-427D-AD04-6CC04980FF2A}">
      <dgm:prSet/>
      <dgm:spPr/>
      <dgm:t>
        <a:bodyPr/>
        <a:lstStyle/>
        <a:p>
          <a:endParaRPr lang="en-US"/>
        </a:p>
      </dgm:t>
    </dgm:pt>
    <dgm:pt modelId="{E7236CC4-D899-49BC-9048-E420CB18FBE5}" type="sibTrans" cxnId="{4CC77A83-15F9-427D-AD04-6CC04980FF2A}">
      <dgm:prSet/>
      <dgm:spPr/>
      <dgm:t>
        <a:bodyPr/>
        <a:lstStyle/>
        <a:p>
          <a:endParaRPr lang="en-US"/>
        </a:p>
      </dgm:t>
    </dgm:pt>
    <dgm:pt modelId="{EEDF2D3F-7E2D-4CC9-A4DF-39C009F33074}">
      <dgm:prSet/>
      <dgm:spPr/>
      <dgm:t>
        <a:bodyPr/>
        <a:lstStyle/>
        <a:p>
          <a:r>
            <a:rPr lang="en-US"/>
            <a:t>I wanted to gain more knowledge about web development</a:t>
          </a:r>
        </a:p>
      </dgm:t>
    </dgm:pt>
    <dgm:pt modelId="{C6E4A3D4-0733-41E6-BD00-3941752DB3E2}" type="parTrans" cxnId="{30C1CFD7-778C-4CF9-A484-2E0F99C86E14}">
      <dgm:prSet/>
      <dgm:spPr/>
      <dgm:t>
        <a:bodyPr/>
        <a:lstStyle/>
        <a:p>
          <a:endParaRPr lang="en-US"/>
        </a:p>
      </dgm:t>
    </dgm:pt>
    <dgm:pt modelId="{042B929A-8F0D-4245-8684-9B1EDAD5052D}" type="sibTrans" cxnId="{30C1CFD7-778C-4CF9-A484-2E0F99C86E14}">
      <dgm:prSet/>
      <dgm:spPr/>
      <dgm:t>
        <a:bodyPr/>
        <a:lstStyle/>
        <a:p>
          <a:endParaRPr lang="en-US"/>
        </a:p>
      </dgm:t>
    </dgm:pt>
    <dgm:pt modelId="{A85D01F7-9683-4BCC-B9DB-4B0D5FB2DFF7}" type="pres">
      <dgm:prSet presAssocID="{51FB083A-932E-4371-A42C-C4C7677E1C56}" presName="root" presStyleCnt="0">
        <dgm:presLayoutVars>
          <dgm:dir/>
          <dgm:resizeHandles val="exact"/>
        </dgm:presLayoutVars>
      </dgm:prSet>
      <dgm:spPr/>
    </dgm:pt>
    <dgm:pt modelId="{A8605C91-6B1A-4127-9850-EBB9F65D6A88}" type="pres">
      <dgm:prSet presAssocID="{976F6A39-79E4-4FE6-BD3B-46003FC96814}" presName="compNode" presStyleCnt="0"/>
      <dgm:spPr/>
    </dgm:pt>
    <dgm:pt modelId="{D578AB13-BD57-48C6-B089-C9DD236D908A}" type="pres">
      <dgm:prSet presAssocID="{976F6A39-79E4-4FE6-BD3B-46003FC96814}" presName="bgRect" presStyleLbl="bgShp" presStyleIdx="0" presStyleCnt="4"/>
      <dgm:spPr/>
    </dgm:pt>
    <dgm:pt modelId="{179F2644-EFE5-4868-91CC-57EF44E5822E}" type="pres">
      <dgm:prSet presAssocID="{976F6A39-79E4-4FE6-BD3B-46003FC9681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k and knife"/>
        </a:ext>
      </dgm:extLst>
    </dgm:pt>
    <dgm:pt modelId="{9A6E79E2-432C-4185-B403-A09D8E086CC5}" type="pres">
      <dgm:prSet presAssocID="{976F6A39-79E4-4FE6-BD3B-46003FC96814}" presName="spaceRect" presStyleCnt="0"/>
      <dgm:spPr/>
    </dgm:pt>
    <dgm:pt modelId="{2432D912-4A83-44C1-99E6-BF6E1B91D0F2}" type="pres">
      <dgm:prSet presAssocID="{976F6A39-79E4-4FE6-BD3B-46003FC96814}" presName="parTx" presStyleLbl="revTx" presStyleIdx="0" presStyleCnt="4">
        <dgm:presLayoutVars>
          <dgm:chMax val="0"/>
          <dgm:chPref val="0"/>
        </dgm:presLayoutVars>
      </dgm:prSet>
      <dgm:spPr/>
    </dgm:pt>
    <dgm:pt modelId="{321E3E62-8934-4376-B9F7-FBB08FECD836}" type="pres">
      <dgm:prSet presAssocID="{775733EB-98CE-46EE-922D-EA78BB794880}" presName="sibTrans" presStyleCnt="0"/>
      <dgm:spPr/>
    </dgm:pt>
    <dgm:pt modelId="{C40906E5-FD7E-4DE5-A9E4-6C09D5943B0D}" type="pres">
      <dgm:prSet presAssocID="{8840D350-3A15-4283-BF1E-A4317905A4AF}" presName="compNode" presStyleCnt="0"/>
      <dgm:spPr/>
    </dgm:pt>
    <dgm:pt modelId="{15CE089B-7C7F-4A3B-95F2-48974BF93DD1}" type="pres">
      <dgm:prSet presAssocID="{8840D350-3A15-4283-BF1E-A4317905A4AF}" presName="bgRect" presStyleLbl="bgShp" presStyleIdx="1" presStyleCnt="4"/>
      <dgm:spPr/>
    </dgm:pt>
    <dgm:pt modelId="{561A01D0-EA9B-4B7F-BF61-833D1737D5EE}" type="pres">
      <dgm:prSet presAssocID="{8840D350-3A15-4283-BF1E-A4317905A4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gry Face with No Fill"/>
        </a:ext>
      </dgm:extLst>
    </dgm:pt>
    <dgm:pt modelId="{93BA5054-36A9-4D6E-8C2D-7FE8BA822BE9}" type="pres">
      <dgm:prSet presAssocID="{8840D350-3A15-4283-BF1E-A4317905A4AF}" presName="spaceRect" presStyleCnt="0"/>
      <dgm:spPr/>
    </dgm:pt>
    <dgm:pt modelId="{F924E432-74D1-44A3-A137-427E6A2589B0}" type="pres">
      <dgm:prSet presAssocID="{8840D350-3A15-4283-BF1E-A4317905A4AF}" presName="parTx" presStyleLbl="revTx" presStyleIdx="1" presStyleCnt="4">
        <dgm:presLayoutVars>
          <dgm:chMax val="0"/>
          <dgm:chPref val="0"/>
        </dgm:presLayoutVars>
      </dgm:prSet>
      <dgm:spPr/>
    </dgm:pt>
    <dgm:pt modelId="{2BD9BA1C-8727-42D0-954C-9F89A179430D}" type="pres">
      <dgm:prSet presAssocID="{9FA5D837-52C6-4342-B507-3BD60FE28FB3}" presName="sibTrans" presStyleCnt="0"/>
      <dgm:spPr/>
    </dgm:pt>
    <dgm:pt modelId="{810BD522-6C43-4F7D-96AE-DEADDCA8D9EE}" type="pres">
      <dgm:prSet presAssocID="{39C03513-1E6F-4F55-9DCA-E740C7F2A528}" presName="compNode" presStyleCnt="0"/>
      <dgm:spPr/>
    </dgm:pt>
    <dgm:pt modelId="{902DC9E2-796A-42F9-A723-C9E5B3CA9D58}" type="pres">
      <dgm:prSet presAssocID="{39C03513-1E6F-4F55-9DCA-E740C7F2A528}" presName="bgRect" presStyleLbl="bgShp" presStyleIdx="2" presStyleCnt="4"/>
      <dgm:spPr/>
    </dgm:pt>
    <dgm:pt modelId="{48499A0F-BFAA-417A-A441-3D50F48082A5}" type="pres">
      <dgm:prSet presAssocID="{39C03513-1E6F-4F55-9DCA-E740C7F2A52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458D32A8-0D26-4D3B-9ED5-6B1444583F4B}" type="pres">
      <dgm:prSet presAssocID="{39C03513-1E6F-4F55-9DCA-E740C7F2A528}" presName="spaceRect" presStyleCnt="0"/>
      <dgm:spPr/>
    </dgm:pt>
    <dgm:pt modelId="{14A9B640-8603-4D7B-A483-70822A52C595}" type="pres">
      <dgm:prSet presAssocID="{39C03513-1E6F-4F55-9DCA-E740C7F2A528}" presName="parTx" presStyleLbl="revTx" presStyleIdx="2" presStyleCnt="4">
        <dgm:presLayoutVars>
          <dgm:chMax val="0"/>
          <dgm:chPref val="0"/>
        </dgm:presLayoutVars>
      </dgm:prSet>
      <dgm:spPr/>
    </dgm:pt>
    <dgm:pt modelId="{ECDF8031-89D3-4BE2-BCBC-3B2FB90C3847}" type="pres">
      <dgm:prSet presAssocID="{E7236CC4-D899-49BC-9048-E420CB18FBE5}" presName="sibTrans" presStyleCnt="0"/>
      <dgm:spPr/>
    </dgm:pt>
    <dgm:pt modelId="{357605E6-D4EB-4112-AB84-A87127FEFFD8}" type="pres">
      <dgm:prSet presAssocID="{EEDF2D3F-7E2D-4CC9-A4DF-39C009F33074}" presName="compNode" presStyleCnt="0"/>
      <dgm:spPr/>
    </dgm:pt>
    <dgm:pt modelId="{3E851374-8C06-4E09-BD8A-7590BAE29FF0}" type="pres">
      <dgm:prSet presAssocID="{EEDF2D3F-7E2D-4CC9-A4DF-39C009F33074}" presName="bgRect" presStyleLbl="bgShp" presStyleIdx="3" presStyleCnt="4"/>
      <dgm:spPr/>
    </dgm:pt>
    <dgm:pt modelId="{086292F2-D1CF-41B2-B881-D2F8286F499E}" type="pres">
      <dgm:prSet presAssocID="{EEDF2D3F-7E2D-4CC9-A4DF-39C009F330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2A9869C4-D263-4294-BC5B-271B92CC5A2B}" type="pres">
      <dgm:prSet presAssocID="{EEDF2D3F-7E2D-4CC9-A4DF-39C009F33074}" presName="spaceRect" presStyleCnt="0"/>
      <dgm:spPr/>
    </dgm:pt>
    <dgm:pt modelId="{6BABA051-B814-4103-916F-75394D29A62A}" type="pres">
      <dgm:prSet presAssocID="{EEDF2D3F-7E2D-4CC9-A4DF-39C009F33074}" presName="parTx" presStyleLbl="revTx" presStyleIdx="3" presStyleCnt="4">
        <dgm:presLayoutVars>
          <dgm:chMax val="0"/>
          <dgm:chPref val="0"/>
        </dgm:presLayoutVars>
      </dgm:prSet>
      <dgm:spPr/>
    </dgm:pt>
  </dgm:ptLst>
  <dgm:cxnLst>
    <dgm:cxn modelId="{7EA97E0F-9550-49F9-90A7-B5CF5F57BDE5}" type="presOf" srcId="{8840D350-3A15-4283-BF1E-A4317905A4AF}" destId="{F924E432-74D1-44A3-A137-427E6A2589B0}" srcOrd="0" destOrd="0" presId="urn:microsoft.com/office/officeart/2018/2/layout/IconVerticalSolidList"/>
    <dgm:cxn modelId="{7C97702F-710D-49F8-8E5B-B05AA7BEC95E}" srcId="{51FB083A-932E-4371-A42C-C4C7677E1C56}" destId="{976F6A39-79E4-4FE6-BD3B-46003FC96814}" srcOrd="0" destOrd="0" parTransId="{1AC92285-E785-4AC1-A4C3-95EA737E0F70}" sibTransId="{775733EB-98CE-46EE-922D-EA78BB794880}"/>
    <dgm:cxn modelId="{5420366D-85C1-42F0-9ED2-169E98811161}" srcId="{51FB083A-932E-4371-A42C-C4C7677E1C56}" destId="{8840D350-3A15-4283-BF1E-A4317905A4AF}" srcOrd="1" destOrd="0" parTransId="{4528AA8C-DFA3-4981-A3DE-F26A88D33BC9}" sibTransId="{9FA5D837-52C6-4342-B507-3BD60FE28FB3}"/>
    <dgm:cxn modelId="{0A6EE853-B253-4E4C-89B3-1C64E941C7CC}" type="presOf" srcId="{39C03513-1E6F-4F55-9DCA-E740C7F2A528}" destId="{14A9B640-8603-4D7B-A483-70822A52C595}" srcOrd="0" destOrd="0" presId="urn:microsoft.com/office/officeart/2018/2/layout/IconVerticalSolidList"/>
    <dgm:cxn modelId="{4CC77A83-15F9-427D-AD04-6CC04980FF2A}" srcId="{51FB083A-932E-4371-A42C-C4C7677E1C56}" destId="{39C03513-1E6F-4F55-9DCA-E740C7F2A528}" srcOrd="2" destOrd="0" parTransId="{776BF789-CB7F-4900-95A0-91340CED8BD2}" sibTransId="{E7236CC4-D899-49BC-9048-E420CB18FBE5}"/>
    <dgm:cxn modelId="{2C55E88C-3541-41AC-BB67-F91879FE4FE8}" type="presOf" srcId="{51FB083A-932E-4371-A42C-C4C7677E1C56}" destId="{A85D01F7-9683-4BCC-B9DB-4B0D5FB2DFF7}" srcOrd="0" destOrd="0" presId="urn:microsoft.com/office/officeart/2018/2/layout/IconVerticalSolidList"/>
    <dgm:cxn modelId="{08B814BE-0D42-4BA1-AB4A-DE4655B80D0E}" type="presOf" srcId="{EEDF2D3F-7E2D-4CC9-A4DF-39C009F33074}" destId="{6BABA051-B814-4103-916F-75394D29A62A}" srcOrd="0" destOrd="0" presId="urn:microsoft.com/office/officeart/2018/2/layout/IconVerticalSolidList"/>
    <dgm:cxn modelId="{E51660D3-EB2D-465D-A440-7AA978AD52CF}" type="presOf" srcId="{976F6A39-79E4-4FE6-BD3B-46003FC96814}" destId="{2432D912-4A83-44C1-99E6-BF6E1B91D0F2}" srcOrd="0" destOrd="0" presId="urn:microsoft.com/office/officeart/2018/2/layout/IconVerticalSolidList"/>
    <dgm:cxn modelId="{30C1CFD7-778C-4CF9-A484-2E0F99C86E14}" srcId="{51FB083A-932E-4371-A42C-C4C7677E1C56}" destId="{EEDF2D3F-7E2D-4CC9-A4DF-39C009F33074}" srcOrd="3" destOrd="0" parTransId="{C6E4A3D4-0733-41E6-BD00-3941752DB3E2}" sibTransId="{042B929A-8F0D-4245-8684-9B1EDAD5052D}"/>
    <dgm:cxn modelId="{6EA40ED7-DEFE-4B9F-A503-901BF147A7E4}" type="presParOf" srcId="{A85D01F7-9683-4BCC-B9DB-4B0D5FB2DFF7}" destId="{A8605C91-6B1A-4127-9850-EBB9F65D6A88}" srcOrd="0" destOrd="0" presId="urn:microsoft.com/office/officeart/2018/2/layout/IconVerticalSolidList"/>
    <dgm:cxn modelId="{4487FFC5-1FDE-4963-8B8C-79B89B82B4C1}" type="presParOf" srcId="{A8605C91-6B1A-4127-9850-EBB9F65D6A88}" destId="{D578AB13-BD57-48C6-B089-C9DD236D908A}" srcOrd="0" destOrd="0" presId="urn:microsoft.com/office/officeart/2018/2/layout/IconVerticalSolidList"/>
    <dgm:cxn modelId="{61679701-C992-46D3-AC7B-56F77E005101}" type="presParOf" srcId="{A8605C91-6B1A-4127-9850-EBB9F65D6A88}" destId="{179F2644-EFE5-4868-91CC-57EF44E5822E}" srcOrd="1" destOrd="0" presId="urn:microsoft.com/office/officeart/2018/2/layout/IconVerticalSolidList"/>
    <dgm:cxn modelId="{694278F8-10E0-4308-B4B4-D92E192AB77F}" type="presParOf" srcId="{A8605C91-6B1A-4127-9850-EBB9F65D6A88}" destId="{9A6E79E2-432C-4185-B403-A09D8E086CC5}" srcOrd="2" destOrd="0" presId="urn:microsoft.com/office/officeart/2018/2/layout/IconVerticalSolidList"/>
    <dgm:cxn modelId="{C1D1F094-3318-4BA7-8DD3-EC7AA25C8A33}" type="presParOf" srcId="{A8605C91-6B1A-4127-9850-EBB9F65D6A88}" destId="{2432D912-4A83-44C1-99E6-BF6E1B91D0F2}" srcOrd="3" destOrd="0" presId="urn:microsoft.com/office/officeart/2018/2/layout/IconVerticalSolidList"/>
    <dgm:cxn modelId="{0878C580-89C5-4705-A341-C6E82C3202C5}" type="presParOf" srcId="{A85D01F7-9683-4BCC-B9DB-4B0D5FB2DFF7}" destId="{321E3E62-8934-4376-B9F7-FBB08FECD836}" srcOrd="1" destOrd="0" presId="urn:microsoft.com/office/officeart/2018/2/layout/IconVerticalSolidList"/>
    <dgm:cxn modelId="{76A10E71-D7D1-415E-948A-D190E0BB96E9}" type="presParOf" srcId="{A85D01F7-9683-4BCC-B9DB-4B0D5FB2DFF7}" destId="{C40906E5-FD7E-4DE5-A9E4-6C09D5943B0D}" srcOrd="2" destOrd="0" presId="urn:microsoft.com/office/officeart/2018/2/layout/IconVerticalSolidList"/>
    <dgm:cxn modelId="{315C5CBF-32AA-4573-97A9-5233F81D0E07}" type="presParOf" srcId="{C40906E5-FD7E-4DE5-A9E4-6C09D5943B0D}" destId="{15CE089B-7C7F-4A3B-95F2-48974BF93DD1}" srcOrd="0" destOrd="0" presId="urn:microsoft.com/office/officeart/2018/2/layout/IconVerticalSolidList"/>
    <dgm:cxn modelId="{14300AAB-860B-4F42-9EF3-8D0E05224B65}" type="presParOf" srcId="{C40906E5-FD7E-4DE5-A9E4-6C09D5943B0D}" destId="{561A01D0-EA9B-4B7F-BF61-833D1737D5EE}" srcOrd="1" destOrd="0" presId="urn:microsoft.com/office/officeart/2018/2/layout/IconVerticalSolidList"/>
    <dgm:cxn modelId="{67D2D656-5FA1-4925-8045-75091A5B293D}" type="presParOf" srcId="{C40906E5-FD7E-4DE5-A9E4-6C09D5943B0D}" destId="{93BA5054-36A9-4D6E-8C2D-7FE8BA822BE9}" srcOrd="2" destOrd="0" presId="urn:microsoft.com/office/officeart/2018/2/layout/IconVerticalSolidList"/>
    <dgm:cxn modelId="{CFD3EB39-7A65-4F48-91A3-E9815AE06591}" type="presParOf" srcId="{C40906E5-FD7E-4DE5-A9E4-6C09D5943B0D}" destId="{F924E432-74D1-44A3-A137-427E6A2589B0}" srcOrd="3" destOrd="0" presId="urn:microsoft.com/office/officeart/2018/2/layout/IconVerticalSolidList"/>
    <dgm:cxn modelId="{D14C1CA7-119E-42D2-B1F3-2063320069B8}" type="presParOf" srcId="{A85D01F7-9683-4BCC-B9DB-4B0D5FB2DFF7}" destId="{2BD9BA1C-8727-42D0-954C-9F89A179430D}" srcOrd="3" destOrd="0" presId="urn:microsoft.com/office/officeart/2018/2/layout/IconVerticalSolidList"/>
    <dgm:cxn modelId="{32B44ACE-EA41-41E4-8787-3961BDEAB92C}" type="presParOf" srcId="{A85D01F7-9683-4BCC-B9DB-4B0D5FB2DFF7}" destId="{810BD522-6C43-4F7D-96AE-DEADDCA8D9EE}" srcOrd="4" destOrd="0" presId="urn:microsoft.com/office/officeart/2018/2/layout/IconVerticalSolidList"/>
    <dgm:cxn modelId="{05607F6A-FF97-4B65-A3A6-E02635777E6B}" type="presParOf" srcId="{810BD522-6C43-4F7D-96AE-DEADDCA8D9EE}" destId="{902DC9E2-796A-42F9-A723-C9E5B3CA9D58}" srcOrd="0" destOrd="0" presId="urn:microsoft.com/office/officeart/2018/2/layout/IconVerticalSolidList"/>
    <dgm:cxn modelId="{7A2D6B02-1379-4844-A886-111FB7F64D36}" type="presParOf" srcId="{810BD522-6C43-4F7D-96AE-DEADDCA8D9EE}" destId="{48499A0F-BFAA-417A-A441-3D50F48082A5}" srcOrd="1" destOrd="0" presId="urn:microsoft.com/office/officeart/2018/2/layout/IconVerticalSolidList"/>
    <dgm:cxn modelId="{0047ABA3-E968-49E6-882F-51363F90EB74}" type="presParOf" srcId="{810BD522-6C43-4F7D-96AE-DEADDCA8D9EE}" destId="{458D32A8-0D26-4D3B-9ED5-6B1444583F4B}" srcOrd="2" destOrd="0" presId="urn:microsoft.com/office/officeart/2018/2/layout/IconVerticalSolidList"/>
    <dgm:cxn modelId="{A4A2316E-C9A1-4E3D-BEE1-5599D7810668}" type="presParOf" srcId="{810BD522-6C43-4F7D-96AE-DEADDCA8D9EE}" destId="{14A9B640-8603-4D7B-A483-70822A52C595}" srcOrd="3" destOrd="0" presId="urn:microsoft.com/office/officeart/2018/2/layout/IconVerticalSolidList"/>
    <dgm:cxn modelId="{C5436002-0F23-4C83-8BD1-F1F206340765}" type="presParOf" srcId="{A85D01F7-9683-4BCC-B9DB-4B0D5FB2DFF7}" destId="{ECDF8031-89D3-4BE2-BCBC-3B2FB90C3847}" srcOrd="5" destOrd="0" presId="urn:microsoft.com/office/officeart/2018/2/layout/IconVerticalSolidList"/>
    <dgm:cxn modelId="{2915F2F2-C576-45CB-80EB-4268039CFE4A}" type="presParOf" srcId="{A85D01F7-9683-4BCC-B9DB-4B0D5FB2DFF7}" destId="{357605E6-D4EB-4112-AB84-A87127FEFFD8}" srcOrd="6" destOrd="0" presId="urn:microsoft.com/office/officeart/2018/2/layout/IconVerticalSolidList"/>
    <dgm:cxn modelId="{FF5910C9-68B1-4F6C-9F18-ABAD10987C07}" type="presParOf" srcId="{357605E6-D4EB-4112-AB84-A87127FEFFD8}" destId="{3E851374-8C06-4E09-BD8A-7590BAE29FF0}" srcOrd="0" destOrd="0" presId="urn:microsoft.com/office/officeart/2018/2/layout/IconVerticalSolidList"/>
    <dgm:cxn modelId="{C6F2CAA4-123D-47E5-9323-BEACBA200E6A}" type="presParOf" srcId="{357605E6-D4EB-4112-AB84-A87127FEFFD8}" destId="{086292F2-D1CF-41B2-B881-D2F8286F499E}" srcOrd="1" destOrd="0" presId="urn:microsoft.com/office/officeart/2018/2/layout/IconVerticalSolidList"/>
    <dgm:cxn modelId="{9CFFA2F6-578B-4FE7-95BC-2F2B58849D4D}" type="presParOf" srcId="{357605E6-D4EB-4112-AB84-A87127FEFFD8}" destId="{2A9869C4-D263-4294-BC5B-271B92CC5A2B}" srcOrd="2" destOrd="0" presId="urn:microsoft.com/office/officeart/2018/2/layout/IconVerticalSolidList"/>
    <dgm:cxn modelId="{54EF1359-31BB-4989-A691-3296C765F028}" type="presParOf" srcId="{357605E6-D4EB-4112-AB84-A87127FEFFD8}" destId="{6BABA051-B814-4103-916F-75394D29A62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8F7CF7-469D-42E3-8825-AD0F6D4C296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8DD558E-FFF7-433B-B29F-92D1877394D4}">
      <dgm:prSet/>
      <dgm:spPr/>
      <dgm:t>
        <a:bodyPr/>
        <a:lstStyle/>
        <a:p>
          <a:pPr>
            <a:defRPr cap="all"/>
          </a:pPr>
          <a:r>
            <a:rPr lang="en-US" dirty="0"/>
            <a:t>API key rotation</a:t>
          </a:r>
        </a:p>
      </dgm:t>
    </dgm:pt>
    <dgm:pt modelId="{62B083BB-B1FD-48E5-AB78-53117A0BC2D8}" type="parTrans" cxnId="{41268A71-15D0-4332-9949-B57FD6DBE21B}">
      <dgm:prSet/>
      <dgm:spPr/>
      <dgm:t>
        <a:bodyPr/>
        <a:lstStyle/>
        <a:p>
          <a:endParaRPr lang="en-US"/>
        </a:p>
      </dgm:t>
    </dgm:pt>
    <dgm:pt modelId="{E1E851A4-1CC7-462F-9EFB-1E8EC048762F}" type="sibTrans" cxnId="{41268A71-15D0-4332-9949-B57FD6DBE21B}">
      <dgm:prSet/>
      <dgm:spPr/>
      <dgm:t>
        <a:bodyPr/>
        <a:lstStyle/>
        <a:p>
          <a:endParaRPr lang="en-US"/>
        </a:p>
      </dgm:t>
    </dgm:pt>
    <dgm:pt modelId="{36948ACA-3733-461E-AB31-4FD4C0834286}">
      <dgm:prSet/>
      <dgm:spPr/>
      <dgm:t>
        <a:bodyPr/>
        <a:lstStyle/>
        <a:p>
          <a:pPr>
            <a:defRPr cap="all"/>
          </a:pPr>
          <a:r>
            <a:rPr lang="en-US"/>
            <a:t>HTTPS (enabled by GitHub pages automatically)</a:t>
          </a:r>
        </a:p>
      </dgm:t>
    </dgm:pt>
    <dgm:pt modelId="{D956AA98-B0EA-42F6-936C-393ABC20609D}" type="parTrans" cxnId="{41BB0FA4-4F4D-4032-B6F8-E81D44DE4186}">
      <dgm:prSet/>
      <dgm:spPr/>
      <dgm:t>
        <a:bodyPr/>
        <a:lstStyle/>
        <a:p>
          <a:endParaRPr lang="en-US"/>
        </a:p>
      </dgm:t>
    </dgm:pt>
    <dgm:pt modelId="{059CD83E-5212-4BF4-8299-B99A4FDB1266}" type="sibTrans" cxnId="{41BB0FA4-4F4D-4032-B6F8-E81D44DE4186}">
      <dgm:prSet/>
      <dgm:spPr/>
      <dgm:t>
        <a:bodyPr/>
        <a:lstStyle/>
        <a:p>
          <a:endParaRPr lang="en-US"/>
        </a:p>
      </dgm:t>
    </dgm:pt>
    <dgm:pt modelId="{6FA00672-61F4-4779-B6AE-38EB898F2C12}">
      <dgm:prSet/>
      <dgm:spPr/>
      <dgm:t>
        <a:bodyPr/>
        <a:lstStyle/>
        <a:p>
          <a:pPr>
            <a:defRPr cap="all"/>
          </a:pPr>
          <a:r>
            <a:rPr lang="en-US"/>
            <a:t>Sanitation of input and API data (using DOMPurify)</a:t>
          </a:r>
        </a:p>
      </dgm:t>
    </dgm:pt>
    <dgm:pt modelId="{25373852-22B6-48CE-BC6C-22FF7BC2E0CC}" type="parTrans" cxnId="{37CFD6C4-4350-4BCD-85D1-273C54217884}">
      <dgm:prSet/>
      <dgm:spPr/>
      <dgm:t>
        <a:bodyPr/>
        <a:lstStyle/>
        <a:p>
          <a:endParaRPr lang="en-US"/>
        </a:p>
      </dgm:t>
    </dgm:pt>
    <dgm:pt modelId="{BDEDC4CF-BA20-4AAE-9F7E-4630FF69D0C8}" type="sibTrans" cxnId="{37CFD6C4-4350-4BCD-85D1-273C54217884}">
      <dgm:prSet/>
      <dgm:spPr/>
      <dgm:t>
        <a:bodyPr/>
        <a:lstStyle/>
        <a:p>
          <a:endParaRPr lang="en-US"/>
        </a:p>
      </dgm:t>
    </dgm:pt>
    <dgm:pt modelId="{21475140-C7E7-4A43-B81D-91270E129709}">
      <dgm:prSet/>
      <dgm:spPr/>
      <dgm:t>
        <a:bodyPr/>
        <a:lstStyle/>
        <a:p>
          <a:pPr>
            <a:defRPr cap="all"/>
          </a:pPr>
          <a:r>
            <a:rPr lang="en-US"/>
            <a:t>Content security policy header</a:t>
          </a:r>
        </a:p>
      </dgm:t>
    </dgm:pt>
    <dgm:pt modelId="{7522D97A-CD53-4DD3-A684-C24FD0B2615B}" type="parTrans" cxnId="{68F50D95-1E3F-4F38-A9FB-2C667E8742D9}">
      <dgm:prSet/>
      <dgm:spPr/>
      <dgm:t>
        <a:bodyPr/>
        <a:lstStyle/>
        <a:p>
          <a:endParaRPr lang="en-US"/>
        </a:p>
      </dgm:t>
    </dgm:pt>
    <dgm:pt modelId="{8191B10F-6F24-4F79-9871-70401BE64875}" type="sibTrans" cxnId="{68F50D95-1E3F-4F38-A9FB-2C667E8742D9}">
      <dgm:prSet/>
      <dgm:spPr/>
      <dgm:t>
        <a:bodyPr/>
        <a:lstStyle/>
        <a:p>
          <a:endParaRPr lang="en-US"/>
        </a:p>
      </dgm:t>
    </dgm:pt>
    <dgm:pt modelId="{A85BB5AA-0CA6-40FE-8F9A-F0F8897C96F8}">
      <dgm:prSet/>
      <dgm:spPr/>
      <dgm:t>
        <a:bodyPr/>
        <a:lstStyle/>
        <a:p>
          <a:pPr>
            <a:defRPr cap="all"/>
          </a:pPr>
          <a:r>
            <a:rPr lang="en-US"/>
            <a:t>Rate limiting</a:t>
          </a:r>
        </a:p>
      </dgm:t>
    </dgm:pt>
    <dgm:pt modelId="{9A4F2CE2-E668-4734-A7B4-1EAC26801A0A}" type="parTrans" cxnId="{548C2F17-9DD1-4A64-9D63-C248DEC479B2}">
      <dgm:prSet/>
      <dgm:spPr/>
      <dgm:t>
        <a:bodyPr/>
        <a:lstStyle/>
        <a:p>
          <a:endParaRPr lang="en-US"/>
        </a:p>
      </dgm:t>
    </dgm:pt>
    <dgm:pt modelId="{B75DEA21-CE9C-4286-A96D-65863196E437}" type="sibTrans" cxnId="{548C2F17-9DD1-4A64-9D63-C248DEC479B2}">
      <dgm:prSet/>
      <dgm:spPr/>
      <dgm:t>
        <a:bodyPr/>
        <a:lstStyle/>
        <a:p>
          <a:endParaRPr lang="en-US"/>
        </a:p>
      </dgm:t>
    </dgm:pt>
    <dgm:pt modelId="{58A06A84-0661-4AE0-A152-1D07D8C88BCE}" type="pres">
      <dgm:prSet presAssocID="{A48F7CF7-469D-42E3-8825-AD0F6D4C296F}" presName="root" presStyleCnt="0">
        <dgm:presLayoutVars>
          <dgm:dir/>
          <dgm:resizeHandles val="exact"/>
        </dgm:presLayoutVars>
      </dgm:prSet>
      <dgm:spPr/>
    </dgm:pt>
    <dgm:pt modelId="{04121B0F-2C8C-4ECA-8862-3B2D78B3AF65}" type="pres">
      <dgm:prSet presAssocID="{18DD558E-FFF7-433B-B29F-92D1877394D4}" presName="compNode" presStyleCnt="0"/>
      <dgm:spPr/>
    </dgm:pt>
    <dgm:pt modelId="{29414C0A-A16C-4F50-B32A-AAD87324AD67}" type="pres">
      <dgm:prSet presAssocID="{18DD558E-FFF7-433B-B29F-92D1877394D4}" presName="iconBgRect" presStyleLbl="bgShp" presStyleIdx="0" presStyleCnt="5"/>
      <dgm:spPr>
        <a:prstGeom prst="round2DiagRect">
          <a:avLst>
            <a:gd name="adj1" fmla="val 29727"/>
            <a:gd name="adj2" fmla="val 0"/>
          </a:avLst>
        </a:prstGeom>
      </dgm:spPr>
    </dgm:pt>
    <dgm:pt modelId="{A243D923-F9B6-4650-9C2F-45B3D3CA533F}" type="pres">
      <dgm:prSet presAssocID="{18DD558E-FFF7-433B-B29F-92D1877394D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17DB78A-1AA7-4A69-BB13-DA793F7DB2E5}" type="pres">
      <dgm:prSet presAssocID="{18DD558E-FFF7-433B-B29F-92D1877394D4}" presName="spaceRect" presStyleCnt="0"/>
      <dgm:spPr/>
    </dgm:pt>
    <dgm:pt modelId="{2700467E-4E4E-4004-B7B6-E96C0BEE23C0}" type="pres">
      <dgm:prSet presAssocID="{18DD558E-FFF7-433B-B29F-92D1877394D4}" presName="textRect" presStyleLbl="revTx" presStyleIdx="0" presStyleCnt="5">
        <dgm:presLayoutVars>
          <dgm:chMax val="1"/>
          <dgm:chPref val="1"/>
        </dgm:presLayoutVars>
      </dgm:prSet>
      <dgm:spPr/>
    </dgm:pt>
    <dgm:pt modelId="{C857EE8A-9824-404E-A520-EBA85C0F2332}" type="pres">
      <dgm:prSet presAssocID="{E1E851A4-1CC7-462F-9EFB-1E8EC048762F}" presName="sibTrans" presStyleCnt="0"/>
      <dgm:spPr/>
    </dgm:pt>
    <dgm:pt modelId="{3C003B42-55BF-40E2-AFF7-193650995CC5}" type="pres">
      <dgm:prSet presAssocID="{36948ACA-3733-461E-AB31-4FD4C0834286}" presName="compNode" presStyleCnt="0"/>
      <dgm:spPr/>
    </dgm:pt>
    <dgm:pt modelId="{796D0EBB-C4CB-4F4B-907B-8C8C601B61B0}" type="pres">
      <dgm:prSet presAssocID="{36948ACA-3733-461E-AB31-4FD4C0834286}" presName="iconBgRect" presStyleLbl="bgShp" presStyleIdx="1" presStyleCnt="5"/>
      <dgm:spPr>
        <a:prstGeom prst="round2DiagRect">
          <a:avLst>
            <a:gd name="adj1" fmla="val 29727"/>
            <a:gd name="adj2" fmla="val 0"/>
          </a:avLst>
        </a:prstGeom>
      </dgm:spPr>
    </dgm:pt>
    <dgm:pt modelId="{E320824B-7523-4048-9637-B75952B6FCF2}" type="pres">
      <dgm:prSet presAssocID="{36948ACA-3733-461E-AB31-4FD4C083428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D20B9CCA-AEC2-4F9C-8484-F15C1E3EF0E3}" type="pres">
      <dgm:prSet presAssocID="{36948ACA-3733-461E-AB31-4FD4C0834286}" presName="spaceRect" presStyleCnt="0"/>
      <dgm:spPr/>
    </dgm:pt>
    <dgm:pt modelId="{C7EAEE67-AB0A-4342-9DC8-531494AA3A24}" type="pres">
      <dgm:prSet presAssocID="{36948ACA-3733-461E-AB31-4FD4C0834286}" presName="textRect" presStyleLbl="revTx" presStyleIdx="1" presStyleCnt="5">
        <dgm:presLayoutVars>
          <dgm:chMax val="1"/>
          <dgm:chPref val="1"/>
        </dgm:presLayoutVars>
      </dgm:prSet>
      <dgm:spPr/>
    </dgm:pt>
    <dgm:pt modelId="{E3C16B5F-594A-4ABD-A5AC-F2242D89B018}" type="pres">
      <dgm:prSet presAssocID="{059CD83E-5212-4BF4-8299-B99A4FDB1266}" presName="sibTrans" presStyleCnt="0"/>
      <dgm:spPr/>
    </dgm:pt>
    <dgm:pt modelId="{0BD6DAF4-C2AC-4528-B211-E237C296EBEA}" type="pres">
      <dgm:prSet presAssocID="{6FA00672-61F4-4779-B6AE-38EB898F2C12}" presName="compNode" presStyleCnt="0"/>
      <dgm:spPr/>
    </dgm:pt>
    <dgm:pt modelId="{EED19E43-18B1-49E6-BE32-341A10FDB845}" type="pres">
      <dgm:prSet presAssocID="{6FA00672-61F4-4779-B6AE-38EB898F2C12}" presName="iconBgRect" presStyleLbl="bgShp" presStyleIdx="2" presStyleCnt="5"/>
      <dgm:spPr>
        <a:prstGeom prst="round2DiagRect">
          <a:avLst>
            <a:gd name="adj1" fmla="val 29727"/>
            <a:gd name="adj2" fmla="val 0"/>
          </a:avLst>
        </a:prstGeom>
      </dgm:spPr>
    </dgm:pt>
    <dgm:pt modelId="{17225123-2F3C-4D8B-82B5-7FB3C168FE2D}" type="pres">
      <dgm:prSet presAssocID="{6FA00672-61F4-4779-B6AE-38EB898F2C1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22CBAD1C-C9D1-4AB9-A87B-5DDE67DED06C}" type="pres">
      <dgm:prSet presAssocID="{6FA00672-61F4-4779-B6AE-38EB898F2C12}" presName="spaceRect" presStyleCnt="0"/>
      <dgm:spPr/>
    </dgm:pt>
    <dgm:pt modelId="{872DE4F8-B6B8-4F8A-A1C5-987026C0BE6A}" type="pres">
      <dgm:prSet presAssocID="{6FA00672-61F4-4779-B6AE-38EB898F2C12}" presName="textRect" presStyleLbl="revTx" presStyleIdx="2" presStyleCnt="5">
        <dgm:presLayoutVars>
          <dgm:chMax val="1"/>
          <dgm:chPref val="1"/>
        </dgm:presLayoutVars>
      </dgm:prSet>
      <dgm:spPr/>
    </dgm:pt>
    <dgm:pt modelId="{BCF21A47-C8FF-46E9-99F3-7E259175D85C}" type="pres">
      <dgm:prSet presAssocID="{BDEDC4CF-BA20-4AAE-9F7E-4630FF69D0C8}" presName="sibTrans" presStyleCnt="0"/>
      <dgm:spPr/>
    </dgm:pt>
    <dgm:pt modelId="{57825A96-0E7D-488C-B6FB-D55A5FFF2950}" type="pres">
      <dgm:prSet presAssocID="{21475140-C7E7-4A43-B81D-91270E129709}" presName="compNode" presStyleCnt="0"/>
      <dgm:spPr/>
    </dgm:pt>
    <dgm:pt modelId="{B13E4A31-6B2D-4C9A-AC08-C83AB339F637}" type="pres">
      <dgm:prSet presAssocID="{21475140-C7E7-4A43-B81D-91270E129709}" presName="iconBgRect" presStyleLbl="bgShp" presStyleIdx="3" presStyleCnt="5"/>
      <dgm:spPr>
        <a:prstGeom prst="round2DiagRect">
          <a:avLst>
            <a:gd name="adj1" fmla="val 29727"/>
            <a:gd name="adj2" fmla="val 0"/>
          </a:avLst>
        </a:prstGeom>
      </dgm:spPr>
    </dgm:pt>
    <dgm:pt modelId="{56557D25-66B6-413C-8B11-1C55763F5D2F}" type="pres">
      <dgm:prSet presAssocID="{21475140-C7E7-4A43-B81D-91270E12970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8613148E-CD6F-4684-B7D8-20838AC9102D}" type="pres">
      <dgm:prSet presAssocID="{21475140-C7E7-4A43-B81D-91270E129709}" presName="spaceRect" presStyleCnt="0"/>
      <dgm:spPr/>
    </dgm:pt>
    <dgm:pt modelId="{AA23B9CC-F8ED-4355-861B-059B7A9FA6DB}" type="pres">
      <dgm:prSet presAssocID="{21475140-C7E7-4A43-B81D-91270E129709}" presName="textRect" presStyleLbl="revTx" presStyleIdx="3" presStyleCnt="5">
        <dgm:presLayoutVars>
          <dgm:chMax val="1"/>
          <dgm:chPref val="1"/>
        </dgm:presLayoutVars>
      </dgm:prSet>
      <dgm:spPr/>
    </dgm:pt>
    <dgm:pt modelId="{0E9E2E32-D51D-4049-8D18-FAE7985AA679}" type="pres">
      <dgm:prSet presAssocID="{8191B10F-6F24-4F79-9871-70401BE64875}" presName="sibTrans" presStyleCnt="0"/>
      <dgm:spPr/>
    </dgm:pt>
    <dgm:pt modelId="{45F08BF6-3636-4E85-84EA-593FF7528054}" type="pres">
      <dgm:prSet presAssocID="{A85BB5AA-0CA6-40FE-8F9A-F0F8897C96F8}" presName="compNode" presStyleCnt="0"/>
      <dgm:spPr/>
    </dgm:pt>
    <dgm:pt modelId="{733D84A0-0EF1-4380-B4C7-07FB0F95C019}" type="pres">
      <dgm:prSet presAssocID="{A85BB5AA-0CA6-40FE-8F9A-F0F8897C96F8}" presName="iconBgRect" presStyleLbl="bgShp" presStyleIdx="4" presStyleCnt="5"/>
      <dgm:spPr>
        <a:prstGeom prst="round2DiagRect">
          <a:avLst>
            <a:gd name="adj1" fmla="val 29727"/>
            <a:gd name="adj2" fmla="val 0"/>
          </a:avLst>
        </a:prstGeom>
      </dgm:spPr>
    </dgm:pt>
    <dgm:pt modelId="{EDAF6361-1F25-408F-92DD-F1B06BDB7C22}" type="pres">
      <dgm:prSet presAssocID="{A85BB5AA-0CA6-40FE-8F9A-F0F8897C96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697B6A35-FB6D-49F7-956A-43958CADB00E}" type="pres">
      <dgm:prSet presAssocID="{A85BB5AA-0CA6-40FE-8F9A-F0F8897C96F8}" presName="spaceRect" presStyleCnt="0"/>
      <dgm:spPr/>
    </dgm:pt>
    <dgm:pt modelId="{AEA82D46-4796-4276-B050-036B23A13AC9}" type="pres">
      <dgm:prSet presAssocID="{A85BB5AA-0CA6-40FE-8F9A-F0F8897C96F8}" presName="textRect" presStyleLbl="revTx" presStyleIdx="4" presStyleCnt="5">
        <dgm:presLayoutVars>
          <dgm:chMax val="1"/>
          <dgm:chPref val="1"/>
        </dgm:presLayoutVars>
      </dgm:prSet>
      <dgm:spPr/>
    </dgm:pt>
  </dgm:ptLst>
  <dgm:cxnLst>
    <dgm:cxn modelId="{88846B0A-9BC6-41A5-9604-6700520C4D7D}" type="presOf" srcId="{36948ACA-3733-461E-AB31-4FD4C0834286}" destId="{C7EAEE67-AB0A-4342-9DC8-531494AA3A24}" srcOrd="0" destOrd="0" presId="urn:microsoft.com/office/officeart/2018/5/layout/IconLeafLabelList"/>
    <dgm:cxn modelId="{548C2F17-9DD1-4A64-9D63-C248DEC479B2}" srcId="{A48F7CF7-469D-42E3-8825-AD0F6D4C296F}" destId="{A85BB5AA-0CA6-40FE-8F9A-F0F8897C96F8}" srcOrd="4" destOrd="0" parTransId="{9A4F2CE2-E668-4734-A7B4-1EAC26801A0A}" sibTransId="{B75DEA21-CE9C-4286-A96D-65863196E437}"/>
    <dgm:cxn modelId="{41268A71-15D0-4332-9949-B57FD6DBE21B}" srcId="{A48F7CF7-469D-42E3-8825-AD0F6D4C296F}" destId="{18DD558E-FFF7-433B-B29F-92D1877394D4}" srcOrd="0" destOrd="0" parTransId="{62B083BB-B1FD-48E5-AB78-53117A0BC2D8}" sibTransId="{E1E851A4-1CC7-462F-9EFB-1E8EC048762F}"/>
    <dgm:cxn modelId="{40591A82-E337-405E-9865-E141C6BE9CEE}" type="presOf" srcId="{A48F7CF7-469D-42E3-8825-AD0F6D4C296F}" destId="{58A06A84-0661-4AE0-A152-1D07D8C88BCE}" srcOrd="0" destOrd="0" presId="urn:microsoft.com/office/officeart/2018/5/layout/IconLeafLabelList"/>
    <dgm:cxn modelId="{68F50D95-1E3F-4F38-A9FB-2C667E8742D9}" srcId="{A48F7CF7-469D-42E3-8825-AD0F6D4C296F}" destId="{21475140-C7E7-4A43-B81D-91270E129709}" srcOrd="3" destOrd="0" parTransId="{7522D97A-CD53-4DD3-A684-C24FD0B2615B}" sibTransId="{8191B10F-6F24-4F79-9871-70401BE64875}"/>
    <dgm:cxn modelId="{41BB0FA4-4F4D-4032-B6F8-E81D44DE4186}" srcId="{A48F7CF7-469D-42E3-8825-AD0F6D4C296F}" destId="{36948ACA-3733-461E-AB31-4FD4C0834286}" srcOrd="1" destOrd="0" parTransId="{D956AA98-B0EA-42F6-936C-393ABC20609D}" sibTransId="{059CD83E-5212-4BF4-8299-B99A4FDB1266}"/>
    <dgm:cxn modelId="{37CFD6C4-4350-4BCD-85D1-273C54217884}" srcId="{A48F7CF7-469D-42E3-8825-AD0F6D4C296F}" destId="{6FA00672-61F4-4779-B6AE-38EB898F2C12}" srcOrd="2" destOrd="0" parTransId="{25373852-22B6-48CE-BC6C-22FF7BC2E0CC}" sibTransId="{BDEDC4CF-BA20-4AAE-9F7E-4630FF69D0C8}"/>
    <dgm:cxn modelId="{A26366CA-E579-40E4-8656-604A1AC379BC}" type="presOf" srcId="{18DD558E-FFF7-433B-B29F-92D1877394D4}" destId="{2700467E-4E4E-4004-B7B6-E96C0BEE23C0}" srcOrd="0" destOrd="0" presId="urn:microsoft.com/office/officeart/2018/5/layout/IconLeafLabelList"/>
    <dgm:cxn modelId="{D86E36E3-19C9-4F3A-981C-B33A5A83D76D}" type="presOf" srcId="{21475140-C7E7-4A43-B81D-91270E129709}" destId="{AA23B9CC-F8ED-4355-861B-059B7A9FA6DB}" srcOrd="0" destOrd="0" presId="urn:microsoft.com/office/officeart/2018/5/layout/IconLeafLabelList"/>
    <dgm:cxn modelId="{7C90CDFD-E79A-4908-81B2-4A9A068D1C2F}" type="presOf" srcId="{6FA00672-61F4-4779-B6AE-38EB898F2C12}" destId="{872DE4F8-B6B8-4F8A-A1C5-987026C0BE6A}" srcOrd="0" destOrd="0" presId="urn:microsoft.com/office/officeart/2018/5/layout/IconLeafLabelList"/>
    <dgm:cxn modelId="{C2F2E4FE-1543-4580-A4BD-252FF699602B}" type="presOf" srcId="{A85BB5AA-0CA6-40FE-8F9A-F0F8897C96F8}" destId="{AEA82D46-4796-4276-B050-036B23A13AC9}" srcOrd="0" destOrd="0" presId="urn:microsoft.com/office/officeart/2018/5/layout/IconLeafLabelList"/>
    <dgm:cxn modelId="{F34889B4-4516-45FB-90C9-BBAEA7FB9482}" type="presParOf" srcId="{58A06A84-0661-4AE0-A152-1D07D8C88BCE}" destId="{04121B0F-2C8C-4ECA-8862-3B2D78B3AF65}" srcOrd="0" destOrd="0" presId="urn:microsoft.com/office/officeart/2018/5/layout/IconLeafLabelList"/>
    <dgm:cxn modelId="{60610131-82F7-40A1-85F1-383534689D39}" type="presParOf" srcId="{04121B0F-2C8C-4ECA-8862-3B2D78B3AF65}" destId="{29414C0A-A16C-4F50-B32A-AAD87324AD67}" srcOrd="0" destOrd="0" presId="urn:microsoft.com/office/officeart/2018/5/layout/IconLeafLabelList"/>
    <dgm:cxn modelId="{C65F8886-5315-4672-8147-25B7A5EE8E90}" type="presParOf" srcId="{04121B0F-2C8C-4ECA-8862-3B2D78B3AF65}" destId="{A243D923-F9B6-4650-9C2F-45B3D3CA533F}" srcOrd="1" destOrd="0" presId="urn:microsoft.com/office/officeart/2018/5/layout/IconLeafLabelList"/>
    <dgm:cxn modelId="{883296D8-A4F7-4CB8-9C0A-65EFA346331B}" type="presParOf" srcId="{04121B0F-2C8C-4ECA-8862-3B2D78B3AF65}" destId="{E17DB78A-1AA7-4A69-BB13-DA793F7DB2E5}" srcOrd="2" destOrd="0" presId="urn:microsoft.com/office/officeart/2018/5/layout/IconLeafLabelList"/>
    <dgm:cxn modelId="{2657CD84-1D68-47E4-9E9F-E7C36EBEAB70}" type="presParOf" srcId="{04121B0F-2C8C-4ECA-8862-3B2D78B3AF65}" destId="{2700467E-4E4E-4004-B7B6-E96C0BEE23C0}" srcOrd="3" destOrd="0" presId="urn:microsoft.com/office/officeart/2018/5/layout/IconLeafLabelList"/>
    <dgm:cxn modelId="{B5C2698F-8EA4-4AF7-9688-3E9ED5A1084F}" type="presParOf" srcId="{58A06A84-0661-4AE0-A152-1D07D8C88BCE}" destId="{C857EE8A-9824-404E-A520-EBA85C0F2332}" srcOrd="1" destOrd="0" presId="urn:microsoft.com/office/officeart/2018/5/layout/IconLeafLabelList"/>
    <dgm:cxn modelId="{08C66B27-E925-4A58-A0B4-865952667F2A}" type="presParOf" srcId="{58A06A84-0661-4AE0-A152-1D07D8C88BCE}" destId="{3C003B42-55BF-40E2-AFF7-193650995CC5}" srcOrd="2" destOrd="0" presId="urn:microsoft.com/office/officeart/2018/5/layout/IconLeafLabelList"/>
    <dgm:cxn modelId="{E91EFE1C-DF68-4B58-8857-8569722C5E51}" type="presParOf" srcId="{3C003B42-55BF-40E2-AFF7-193650995CC5}" destId="{796D0EBB-C4CB-4F4B-907B-8C8C601B61B0}" srcOrd="0" destOrd="0" presId="urn:microsoft.com/office/officeart/2018/5/layout/IconLeafLabelList"/>
    <dgm:cxn modelId="{50150B9C-2D96-4D09-AECA-822FDECC54FD}" type="presParOf" srcId="{3C003B42-55BF-40E2-AFF7-193650995CC5}" destId="{E320824B-7523-4048-9637-B75952B6FCF2}" srcOrd="1" destOrd="0" presId="urn:microsoft.com/office/officeart/2018/5/layout/IconLeafLabelList"/>
    <dgm:cxn modelId="{9ADAB67D-CCF8-45A8-AA73-3B7F1568D7F3}" type="presParOf" srcId="{3C003B42-55BF-40E2-AFF7-193650995CC5}" destId="{D20B9CCA-AEC2-4F9C-8484-F15C1E3EF0E3}" srcOrd="2" destOrd="0" presId="urn:microsoft.com/office/officeart/2018/5/layout/IconLeafLabelList"/>
    <dgm:cxn modelId="{FAC9866B-EB99-44FD-BBBD-C6B5CB8AF222}" type="presParOf" srcId="{3C003B42-55BF-40E2-AFF7-193650995CC5}" destId="{C7EAEE67-AB0A-4342-9DC8-531494AA3A24}" srcOrd="3" destOrd="0" presId="urn:microsoft.com/office/officeart/2018/5/layout/IconLeafLabelList"/>
    <dgm:cxn modelId="{C4086E22-4B2D-4183-8FDB-92B6E3F22871}" type="presParOf" srcId="{58A06A84-0661-4AE0-A152-1D07D8C88BCE}" destId="{E3C16B5F-594A-4ABD-A5AC-F2242D89B018}" srcOrd="3" destOrd="0" presId="urn:microsoft.com/office/officeart/2018/5/layout/IconLeafLabelList"/>
    <dgm:cxn modelId="{3DDC1558-5BC8-4598-88D5-3661289C5A0F}" type="presParOf" srcId="{58A06A84-0661-4AE0-A152-1D07D8C88BCE}" destId="{0BD6DAF4-C2AC-4528-B211-E237C296EBEA}" srcOrd="4" destOrd="0" presId="urn:microsoft.com/office/officeart/2018/5/layout/IconLeafLabelList"/>
    <dgm:cxn modelId="{2F840FF3-73A0-4564-B5EB-BF054321FDDB}" type="presParOf" srcId="{0BD6DAF4-C2AC-4528-B211-E237C296EBEA}" destId="{EED19E43-18B1-49E6-BE32-341A10FDB845}" srcOrd="0" destOrd="0" presId="urn:microsoft.com/office/officeart/2018/5/layout/IconLeafLabelList"/>
    <dgm:cxn modelId="{30C70F3B-AEA2-43C4-BF17-6EDB38898AF1}" type="presParOf" srcId="{0BD6DAF4-C2AC-4528-B211-E237C296EBEA}" destId="{17225123-2F3C-4D8B-82B5-7FB3C168FE2D}" srcOrd="1" destOrd="0" presId="urn:microsoft.com/office/officeart/2018/5/layout/IconLeafLabelList"/>
    <dgm:cxn modelId="{1D9AD1E6-2432-423C-AAAE-2B05CE622B6B}" type="presParOf" srcId="{0BD6DAF4-C2AC-4528-B211-E237C296EBEA}" destId="{22CBAD1C-C9D1-4AB9-A87B-5DDE67DED06C}" srcOrd="2" destOrd="0" presId="urn:microsoft.com/office/officeart/2018/5/layout/IconLeafLabelList"/>
    <dgm:cxn modelId="{9A0EEE95-52B2-4D67-9329-22814C556E5B}" type="presParOf" srcId="{0BD6DAF4-C2AC-4528-B211-E237C296EBEA}" destId="{872DE4F8-B6B8-4F8A-A1C5-987026C0BE6A}" srcOrd="3" destOrd="0" presId="urn:microsoft.com/office/officeart/2018/5/layout/IconLeafLabelList"/>
    <dgm:cxn modelId="{A9400C13-B904-40D4-B188-10E160A64DEB}" type="presParOf" srcId="{58A06A84-0661-4AE0-A152-1D07D8C88BCE}" destId="{BCF21A47-C8FF-46E9-99F3-7E259175D85C}" srcOrd="5" destOrd="0" presId="urn:microsoft.com/office/officeart/2018/5/layout/IconLeafLabelList"/>
    <dgm:cxn modelId="{F1E42EC8-9223-4B70-98AA-929F4C17F268}" type="presParOf" srcId="{58A06A84-0661-4AE0-A152-1D07D8C88BCE}" destId="{57825A96-0E7D-488C-B6FB-D55A5FFF2950}" srcOrd="6" destOrd="0" presId="urn:microsoft.com/office/officeart/2018/5/layout/IconLeafLabelList"/>
    <dgm:cxn modelId="{3E0F0631-C85C-40EE-9081-853269BCAE0A}" type="presParOf" srcId="{57825A96-0E7D-488C-B6FB-D55A5FFF2950}" destId="{B13E4A31-6B2D-4C9A-AC08-C83AB339F637}" srcOrd="0" destOrd="0" presId="urn:microsoft.com/office/officeart/2018/5/layout/IconLeafLabelList"/>
    <dgm:cxn modelId="{8278BE71-C8D5-465B-8679-22BEDE51679A}" type="presParOf" srcId="{57825A96-0E7D-488C-B6FB-D55A5FFF2950}" destId="{56557D25-66B6-413C-8B11-1C55763F5D2F}" srcOrd="1" destOrd="0" presId="urn:microsoft.com/office/officeart/2018/5/layout/IconLeafLabelList"/>
    <dgm:cxn modelId="{B87DA71E-5936-4F04-821B-65FC1C94F5C4}" type="presParOf" srcId="{57825A96-0E7D-488C-B6FB-D55A5FFF2950}" destId="{8613148E-CD6F-4684-B7D8-20838AC9102D}" srcOrd="2" destOrd="0" presId="urn:microsoft.com/office/officeart/2018/5/layout/IconLeafLabelList"/>
    <dgm:cxn modelId="{9E90DE59-30F3-47A4-B0EB-24E6ADCF5CBC}" type="presParOf" srcId="{57825A96-0E7D-488C-B6FB-D55A5FFF2950}" destId="{AA23B9CC-F8ED-4355-861B-059B7A9FA6DB}" srcOrd="3" destOrd="0" presId="urn:microsoft.com/office/officeart/2018/5/layout/IconLeafLabelList"/>
    <dgm:cxn modelId="{454471D3-75E4-4F5E-AD76-B1BD437720BE}" type="presParOf" srcId="{58A06A84-0661-4AE0-A152-1D07D8C88BCE}" destId="{0E9E2E32-D51D-4049-8D18-FAE7985AA679}" srcOrd="7" destOrd="0" presId="urn:microsoft.com/office/officeart/2018/5/layout/IconLeafLabelList"/>
    <dgm:cxn modelId="{2A680215-B3DD-4C6F-BDEC-45283CE6E392}" type="presParOf" srcId="{58A06A84-0661-4AE0-A152-1D07D8C88BCE}" destId="{45F08BF6-3636-4E85-84EA-593FF7528054}" srcOrd="8" destOrd="0" presId="urn:microsoft.com/office/officeart/2018/5/layout/IconLeafLabelList"/>
    <dgm:cxn modelId="{04C5AA49-44C4-402B-B615-EC44F9F341C4}" type="presParOf" srcId="{45F08BF6-3636-4E85-84EA-593FF7528054}" destId="{733D84A0-0EF1-4380-B4C7-07FB0F95C019}" srcOrd="0" destOrd="0" presId="urn:microsoft.com/office/officeart/2018/5/layout/IconLeafLabelList"/>
    <dgm:cxn modelId="{8D8ACC7B-8C5D-40FE-A456-0734CB39E3CE}" type="presParOf" srcId="{45F08BF6-3636-4E85-84EA-593FF7528054}" destId="{EDAF6361-1F25-408F-92DD-F1B06BDB7C22}" srcOrd="1" destOrd="0" presId="urn:microsoft.com/office/officeart/2018/5/layout/IconLeafLabelList"/>
    <dgm:cxn modelId="{0B904478-5DA3-4166-8ACC-10530FAF1A72}" type="presParOf" srcId="{45F08BF6-3636-4E85-84EA-593FF7528054}" destId="{697B6A35-FB6D-49F7-956A-43958CADB00E}" srcOrd="2" destOrd="0" presId="urn:microsoft.com/office/officeart/2018/5/layout/IconLeafLabelList"/>
    <dgm:cxn modelId="{F217C5FA-AD74-4F42-9BAE-F7D895925106}" type="presParOf" srcId="{45F08BF6-3636-4E85-84EA-593FF7528054}" destId="{AEA82D46-4796-4276-B050-036B23A13AC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A9F676-DA1F-45BB-BBD1-4CFCB7A2A6B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0978BD09-5600-414F-95A6-75C8EDAA7C68}">
      <dgm:prSet/>
      <dgm:spPr/>
      <dgm:t>
        <a:bodyPr/>
        <a:lstStyle/>
        <a:p>
          <a:pPr>
            <a:lnSpc>
              <a:spcPct val="100000"/>
            </a:lnSpc>
          </a:pPr>
          <a:r>
            <a:rPr lang="en-US" dirty="0"/>
            <a:t>Sent out a Google Forms survey to friends and family for feedback</a:t>
          </a:r>
        </a:p>
      </dgm:t>
    </dgm:pt>
    <dgm:pt modelId="{052B0C01-5D84-4C80-A690-6B6C5A7BB03E}" type="parTrans" cxnId="{03D8412C-2C06-4E96-BBC9-5BB3966AA39D}">
      <dgm:prSet/>
      <dgm:spPr/>
      <dgm:t>
        <a:bodyPr/>
        <a:lstStyle/>
        <a:p>
          <a:endParaRPr lang="en-US"/>
        </a:p>
      </dgm:t>
    </dgm:pt>
    <dgm:pt modelId="{DF222A2F-EE62-4EA9-A081-BBB8BEBBBE89}" type="sibTrans" cxnId="{03D8412C-2C06-4E96-BBC9-5BB3966AA39D}">
      <dgm:prSet/>
      <dgm:spPr/>
      <dgm:t>
        <a:bodyPr/>
        <a:lstStyle/>
        <a:p>
          <a:endParaRPr lang="en-US"/>
        </a:p>
      </dgm:t>
    </dgm:pt>
    <dgm:pt modelId="{48808A2C-F647-4DB9-A7E9-8C047EE5E53B}">
      <dgm:prSet/>
      <dgm:spPr/>
      <dgm:t>
        <a:bodyPr/>
        <a:lstStyle/>
        <a:p>
          <a:pPr>
            <a:lnSpc>
              <a:spcPct val="100000"/>
            </a:lnSpc>
          </a:pPr>
          <a:r>
            <a:rPr lang="en-US"/>
            <a:t>Tested various inputs for functional testing</a:t>
          </a:r>
        </a:p>
      </dgm:t>
    </dgm:pt>
    <dgm:pt modelId="{16D5CAB2-F820-455F-8D55-0BDF6B10688B}" type="parTrans" cxnId="{55089EB5-70D8-438C-856C-42475ECB945B}">
      <dgm:prSet/>
      <dgm:spPr/>
      <dgm:t>
        <a:bodyPr/>
        <a:lstStyle/>
        <a:p>
          <a:endParaRPr lang="en-US"/>
        </a:p>
      </dgm:t>
    </dgm:pt>
    <dgm:pt modelId="{3ED1EB36-FB66-4E7A-9FE5-167DC88A1A7F}" type="sibTrans" cxnId="{55089EB5-70D8-438C-856C-42475ECB945B}">
      <dgm:prSet/>
      <dgm:spPr/>
      <dgm:t>
        <a:bodyPr/>
        <a:lstStyle/>
        <a:p>
          <a:endParaRPr lang="en-US"/>
        </a:p>
      </dgm:t>
    </dgm:pt>
    <dgm:pt modelId="{A5242B11-BBFA-4820-980B-D762C3221710}">
      <dgm:prSet/>
      <dgm:spPr/>
      <dgm:t>
        <a:bodyPr/>
        <a:lstStyle/>
        <a:p>
          <a:pPr>
            <a:lnSpc>
              <a:spcPct val="100000"/>
            </a:lnSpc>
          </a:pPr>
          <a:r>
            <a:rPr lang="en-US"/>
            <a:t>Underwent security tests to ensure security measures were working as expected</a:t>
          </a:r>
        </a:p>
      </dgm:t>
    </dgm:pt>
    <dgm:pt modelId="{CB1949BF-CCCC-4B13-8D07-FE0268DDF4CE}" type="parTrans" cxnId="{7DDFC400-5F8E-4A6C-8407-4DB7F13BD8F9}">
      <dgm:prSet/>
      <dgm:spPr/>
      <dgm:t>
        <a:bodyPr/>
        <a:lstStyle/>
        <a:p>
          <a:endParaRPr lang="en-US"/>
        </a:p>
      </dgm:t>
    </dgm:pt>
    <dgm:pt modelId="{99BD56BF-3C60-45FF-BBF9-88F17F315AD4}" type="sibTrans" cxnId="{7DDFC400-5F8E-4A6C-8407-4DB7F13BD8F9}">
      <dgm:prSet/>
      <dgm:spPr/>
      <dgm:t>
        <a:bodyPr/>
        <a:lstStyle/>
        <a:p>
          <a:endParaRPr lang="en-US"/>
        </a:p>
      </dgm:t>
    </dgm:pt>
    <dgm:pt modelId="{C092D085-D0EA-4EFD-83F1-3BB003ACAEC5}" type="pres">
      <dgm:prSet presAssocID="{1BA9F676-DA1F-45BB-BBD1-4CFCB7A2A6B9}" presName="root" presStyleCnt="0">
        <dgm:presLayoutVars>
          <dgm:dir/>
          <dgm:resizeHandles val="exact"/>
        </dgm:presLayoutVars>
      </dgm:prSet>
      <dgm:spPr/>
    </dgm:pt>
    <dgm:pt modelId="{9AA60BAE-DF7F-4CDC-8492-D4A9E525297D}" type="pres">
      <dgm:prSet presAssocID="{0978BD09-5600-414F-95A6-75C8EDAA7C68}" presName="compNode" presStyleCnt="0"/>
      <dgm:spPr/>
    </dgm:pt>
    <dgm:pt modelId="{F6164E1E-6A17-4308-B949-F2DA1FEAFDBE}" type="pres">
      <dgm:prSet presAssocID="{0978BD09-5600-414F-95A6-75C8EDAA7C68}" presName="bgRect" presStyleLbl="bgShp" presStyleIdx="0" presStyleCnt="3"/>
      <dgm:spPr/>
    </dgm:pt>
    <dgm:pt modelId="{EE8593FB-7C53-4989-8A50-5B3BD046F9B6}" type="pres">
      <dgm:prSet presAssocID="{0978BD09-5600-414F-95A6-75C8EDAA7C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0E896645-ADA8-432D-B110-0C239FF07BCE}" type="pres">
      <dgm:prSet presAssocID="{0978BD09-5600-414F-95A6-75C8EDAA7C68}" presName="spaceRect" presStyleCnt="0"/>
      <dgm:spPr/>
    </dgm:pt>
    <dgm:pt modelId="{9141B3B7-1A81-4D3D-B233-00637F5D6633}" type="pres">
      <dgm:prSet presAssocID="{0978BD09-5600-414F-95A6-75C8EDAA7C68}" presName="parTx" presStyleLbl="revTx" presStyleIdx="0" presStyleCnt="3">
        <dgm:presLayoutVars>
          <dgm:chMax val="0"/>
          <dgm:chPref val="0"/>
        </dgm:presLayoutVars>
      </dgm:prSet>
      <dgm:spPr/>
    </dgm:pt>
    <dgm:pt modelId="{ED28056A-A32E-4A5D-A26C-C4DA26D5B822}" type="pres">
      <dgm:prSet presAssocID="{DF222A2F-EE62-4EA9-A081-BBB8BEBBBE89}" presName="sibTrans" presStyleCnt="0"/>
      <dgm:spPr/>
    </dgm:pt>
    <dgm:pt modelId="{B2356195-ED92-4464-87A6-7EFA08F1C3BE}" type="pres">
      <dgm:prSet presAssocID="{48808A2C-F647-4DB9-A7E9-8C047EE5E53B}" presName="compNode" presStyleCnt="0"/>
      <dgm:spPr/>
    </dgm:pt>
    <dgm:pt modelId="{7852A928-81A6-4354-8696-02EB43CC207F}" type="pres">
      <dgm:prSet presAssocID="{48808A2C-F647-4DB9-A7E9-8C047EE5E53B}" presName="bgRect" presStyleLbl="bgShp" presStyleIdx="1" presStyleCnt="3"/>
      <dgm:spPr/>
    </dgm:pt>
    <dgm:pt modelId="{CC68CA32-D124-4403-9017-EBA42BFB199F}" type="pres">
      <dgm:prSet presAssocID="{48808A2C-F647-4DB9-A7E9-8C047EE5E5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F528532-304C-410C-91E6-BA6CF35FBC77}" type="pres">
      <dgm:prSet presAssocID="{48808A2C-F647-4DB9-A7E9-8C047EE5E53B}" presName="spaceRect" presStyleCnt="0"/>
      <dgm:spPr/>
    </dgm:pt>
    <dgm:pt modelId="{6659BBBE-C281-435B-B9B3-CC207C8945BD}" type="pres">
      <dgm:prSet presAssocID="{48808A2C-F647-4DB9-A7E9-8C047EE5E53B}" presName="parTx" presStyleLbl="revTx" presStyleIdx="1" presStyleCnt="3">
        <dgm:presLayoutVars>
          <dgm:chMax val="0"/>
          <dgm:chPref val="0"/>
        </dgm:presLayoutVars>
      </dgm:prSet>
      <dgm:spPr/>
    </dgm:pt>
    <dgm:pt modelId="{1A3F6D76-2E43-494F-AC93-1F67639629E2}" type="pres">
      <dgm:prSet presAssocID="{3ED1EB36-FB66-4E7A-9FE5-167DC88A1A7F}" presName="sibTrans" presStyleCnt="0"/>
      <dgm:spPr/>
    </dgm:pt>
    <dgm:pt modelId="{7C39D09D-5E43-434B-B964-6AEC55A3234F}" type="pres">
      <dgm:prSet presAssocID="{A5242B11-BBFA-4820-980B-D762C3221710}" presName="compNode" presStyleCnt="0"/>
      <dgm:spPr/>
    </dgm:pt>
    <dgm:pt modelId="{D6FEEBEF-A470-43AF-B512-5E69A7AC3019}" type="pres">
      <dgm:prSet presAssocID="{A5242B11-BBFA-4820-980B-D762C3221710}" presName="bgRect" presStyleLbl="bgShp" presStyleIdx="2" presStyleCnt="3"/>
      <dgm:spPr/>
    </dgm:pt>
    <dgm:pt modelId="{E20A5F25-B969-4531-B087-B1E8A825CEC3}" type="pres">
      <dgm:prSet presAssocID="{A5242B11-BBFA-4820-980B-D762C322171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672362F2-E283-4457-AF64-B3E0BFE49749}" type="pres">
      <dgm:prSet presAssocID="{A5242B11-BBFA-4820-980B-D762C3221710}" presName="spaceRect" presStyleCnt="0"/>
      <dgm:spPr/>
    </dgm:pt>
    <dgm:pt modelId="{D85A44F4-4DCF-464C-9760-5C5512109771}" type="pres">
      <dgm:prSet presAssocID="{A5242B11-BBFA-4820-980B-D762C3221710}" presName="parTx" presStyleLbl="revTx" presStyleIdx="2" presStyleCnt="3">
        <dgm:presLayoutVars>
          <dgm:chMax val="0"/>
          <dgm:chPref val="0"/>
        </dgm:presLayoutVars>
      </dgm:prSet>
      <dgm:spPr/>
    </dgm:pt>
  </dgm:ptLst>
  <dgm:cxnLst>
    <dgm:cxn modelId="{7DDFC400-5F8E-4A6C-8407-4DB7F13BD8F9}" srcId="{1BA9F676-DA1F-45BB-BBD1-4CFCB7A2A6B9}" destId="{A5242B11-BBFA-4820-980B-D762C3221710}" srcOrd="2" destOrd="0" parTransId="{CB1949BF-CCCC-4B13-8D07-FE0268DDF4CE}" sibTransId="{99BD56BF-3C60-45FF-BBF9-88F17F315AD4}"/>
    <dgm:cxn modelId="{0712E418-DA7F-4F6D-AFEB-EDC1AAAF10B1}" type="presOf" srcId="{0978BD09-5600-414F-95A6-75C8EDAA7C68}" destId="{9141B3B7-1A81-4D3D-B233-00637F5D6633}" srcOrd="0" destOrd="0" presId="urn:microsoft.com/office/officeart/2018/2/layout/IconVerticalSolidList"/>
    <dgm:cxn modelId="{03D8412C-2C06-4E96-BBC9-5BB3966AA39D}" srcId="{1BA9F676-DA1F-45BB-BBD1-4CFCB7A2A6B9}" destId="{0978BD09-5600-414F-95A6-75C8EDAA7C68}" srcOrd="0" destOrd="0" parTransId="{052B0C01-5D84-4C80-A690-6B6C5A7BB03E}" sibTransId="{DF222A2F-EE62-4EA9-A081-BBB8BEBBBE89}"/>
    <dgm:cxn modelId="{A3205F41-699E-4887-B141-38C2BFBDDDAC}" type="presOf" srcId="{A5242B11-BBFA-4820-980B-D762C3221710}" destId="{D85A44F4-4DCF-464C-9760-5C5512109771}" srcOrd="0" destOrd="0" presId="urn:microsoft.com/office/officeart/2018/2/layout/IconVerticalSolidList"/>
    <dgm:cxn modelId="{1193D65A-8315-4BFE-8B25-1C84BA8B4CD3}" type="presOf" srcId="{1BA9F676-DA1F-45BB-BBD1-4CFCB7A2A6B9}" destId="{C092D085-D0EA-4EFD-83F1-3BB003ACAEC5}" srcOrd="0" destOrd="0" presId="urn:microsoft.com/office/officeart/2018/2/layout/IconVerticalSolidList"/>
    <dgm:cxn modelId="{72E9B17B-88E7-494F-8F10-24E60BEAC0D8}" type="presOf" srcId="{48808A2C-F647-4DB9-A7E9-8C047EE5E53B}" destId="{6659BBBE-C281-435B-B9B3-CC207C8945BD}" srcOrd="0" destOrd="0" presId="urn:microsoft.com/office/officeart/2018/2/layout/IconVerticalSolidList"/>
    <dgm:cxn modelId="{55089EB5-70D8-438C-856C-42475ECB945B}" srcId="{1BA9F676-DA1F-45BB-BBD1-4CFCB7A2A6B9}" destId="{48808A2C-F647-4DB9-A7E9-8C047EE5E53B}" srcOrd="1" destOrd="0" parTransId="{16D5CAB2-F820-455F-8D55-0BDF6B10688B}" sibTransId="{3ED1EB36-FB66-4E7A-9FE5-167DC88A1A7F}"/>
    <dgm:cxn modelId="{AAA7CF6A-E7B0-46E8-815A-6093D0DC04A3}" type="presParOf" srcId="{C092D085-D0EA-4EFD-83F1-3BB003ACAEC5}" destId="{9AA60BAE-DF7F-4CDC-8492-D4A9E525297D}" srcOrd="0" destOrd="0" presId="urn:microsoft.com/office/officeart/2018/2/layout/IconVerticalSolidList"/>
    <dgm:cxn modelId="{7F01E59B-E16D-45C2-9796-ED32AFE9BC2F}" type="presParOf" srcId="{9AA60BAE-DF7F-4CDC-8492-D4A9E525297D}" destId="{F6164E1E-6A17-4308-B949-F2DA1FEAFDBE}" srcOrd="0" destOrd="0" presId="urn:microsoft.com/office/officeart/2018/2/layout/IconVerticalSolidList"/>
    <dgm:cxn modelId="{6DC6E954-8FCD-439B-83B0-189D4CAE5548}" type="presParOf" srcId="{9AA60BAE-DF7F-4CDC-8492-D4A9E525297D}" destId="{EE8593FB-7C53-4989-8A50-5B3BD046F9B6}" srcOrd="1" destOrd="0" presId="urn:microsoft.com/office/officeart/2018/2/layout/IconVerticalSolidList"/>
    <dgm:cxn modelId="{2455D860-FEE7-4332-9709-66F2124B92EB}" type="presParOf" srcId="{9AA60BAE-DF7F-4CDC-8492-D4A9E525297D}" destId="{0E896645-ADA8-432D-B110-0C239FF07BCE}" srcOrd="2" destOrd="0" presId="urn:microsoft.com/office/officeart/2018/2/layout/IconVerticalSolidList"/>
    <dgm:cxn modelId="{DA6B111D-E5B7-4A55-8FA1-12B038B59AB6}" type="presParOf" srcId="{9AA60BAE-DF7F-4CDC-8492-D4A9E525297D}" destId="{9141B3B7-1A81-4D3D-B233-00637F5D6633}" srcOrd="3" destOrd="0" presId="urn:microsoft.com/office/officeart/2018/2/layout/IconVerticalSolidList"/>
    <dgm:cxn modelId="{27A0FC46-27C1-43D8-AFAA-80802353D788}" type="presParOf" srcId="{C092D085-D0EA-4EFD-83F1-3BB003ACAEC5}" destId="{ED28056A-A32E-4A5D-A26C-C4DA26D5B822}" srcOrd="1" destOrd="0" presId="urn:microsoft.com/office/officeart/2018/2/layout/IconVerticalSolidList"/>
    <dgm:cxn modelId="{4CF41D43-4724-43C6-AA02-9CE6051BC4B1}" type="presParOf" srcId="{C092D085-D0EA-4EFD-83F1-3BB003ACAEC5}" destId="{B2356195-ED92-4464-87A6-7EFA08F1C3BE}" srcOrd="2" destOrd="0" presId="urn:microsoft.com/office/officeart/2018/2/layout/IconVerticalSolidList"/>
    <dgm:cxn modelId="{3C5D9E8E-4837-4A59-9ABA-37616668AE47}" type="presParOf" srcId="{B2356195-ED92-4464-87A6-7EFA08F1C3BE}" destId="{7852A928-81A6-4354-8696-02EB43CC207F}" srcOrd="0" destOrd="0" presId="urn:microsoft.com/office/officeart/2018/2/layout/IconVerticalSolidList"/>
    <dgm:cxn modelId="{F3011C87-E572-498A-8D83-204B5DE724C3}" type="presParOf" srcId="{B2356195-ED92-4464-87A6-7EFA08F1C3BE}" destId="{CC68CA32-D124-4403-9017-EBA42BFB199F}" srcOrd="1" destOrd="0" presId="urn:microsoft.com/office/officeart/2018/2/layout/IconVerticalSolidList"/>
    <dgm:cxn modelId="{C9049D16-2096-43FD-A213-A9305DEAF5E3}" type="presParOf" srcId="{B2356195-ED92-4464-87A6-7EFA08F1C3BE}" destId="{1F528532-304C-410C-91E6-BA6CF35FBC77}" srcOrd="2" destOrd="0" presId="urn:microsoft.com/office/officeart/2018/2/layout/IconVerticalSolidList"/>
    <dgm:cxn modelId="{0C122E21-43DB-46D6-BA09-AAA9EC53106F}" type="presParOf" srcId="{B2356195-ED92-4464-87A6-7EFA08F1C3BE}" destId="{6659BBBE-C281-435B-B9B3-CC207C8945BD}" srcOrd="3" destOrd="0" presId="urn:microsoft.com/office/officeart/2018/2/layout/IconVerticalSolidList"/>
    <dgm:cxn modelId="{22AC9006-51D0-4391-A5E6-1EA3374ECC29}" type="presParOf" srcId="{C092D085-D0EA-4EFD-83F1-3BB003ACAEC5}" destId="{1A3F6D76-2E43-494F-AC93-1F67639629E2}" srcOrd="3" destOrd="0" presId="urn:microsoft.com/office/officeart/2018/2/layout/IconVerticalSolidList"/>
    <dgm:cxn modelId="{08D1F224-2392-4006-AC7D-E323A251C571}" type="presParOf" srcId="{C092D085-D0EA-4EFD-83F1-3BB003ACAEC5}" destId="{7C39D09D-5E43-434B-B964-6AEC55A3234F}" srcOrd="4" destOrd="0" presId="urn:microsoft.com/office/officeart/2018/2/layout/IconVerticalSolidList"/>
    <dgm:cxn modelId="{B8282EC5-B415-42D6-8D14-101C3AAA0E5E}" type="presParOf" srcId="{7C39D09D-5E43-434B-B964-6AEC55A3234F}" destId="{D6FEEBEF-A470-43AF-B512-5E69A7AC3019}" srcOrd="0" destOrd="0" presId="urn:microsoft.com/office/officeart/2018/2/layout/IconVerticalSolidList"/>
    <dgm:cxn modelId="{F9D79010-8F23-4999-AFA5-7C45B9DD8BAE}" type="presParOf" srcId="{7C39D09D-5E43-434B-B964-6AEC55A3234F}" destId="{E20A5F25-B969-4531-B087-B1E8A825CEC3}" srcOrd="1" destOrd="0" presId="urn:microsoft.com/office/officeart/2018/2/layout/IconVerticalSolidList"/>
    <dgm:cxn modelId="{B35D553A-3A67-4196-B17A-4E21A7C028ED}" type="presParOf" srcId="{7C39D09D-5E43-434B-B964-6AEC55A3234F}" destId="{672362F2-E283-4457-AF64-B3E0BFE49749}" srcOrd="2" destOrd="0" presId="urn:microsoft.com/office/officeart/2018/2/layout/IconVerticalSolidList"/>
    <dgm:cxn modelId="{B71158EA-C2E5-41D5-83DB-371242D68F92}" type="presParOf" srcId="{7C39D09D-5E43-434B-B964-6AEC55A3234F}" destId="{D85A44F4-4DCF-464C-9760-5C551210977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3F7831-E542-4D09-A0C0-C60C2EB43E0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F459E06-D53D-45EE-8398-03AF1E431AEC}">
      <dgm:prSet/>
      <dgm:spPr/>
      <dgm:t>
        <a:bodyPr/>
        <a:lstStyle/>
        <a:p>
          <a:r>
            <a:rPr lang="en-US"/>
            <a:t>Yelp API is only free for one month</a:t>
          </a:r>
        </a:p>
      </dgm:t>
    </dgm:pt>
    <dgm:pt modelId="{2BDADFAA-AF09-4757-8E88-3B434EF409FA}" type="parTrans" cxnId="{66C310E2-1CC7-4C24-B508-E091A81F877F}">
      <dgm:prSet/>
      <dgm:spPr/>
      <dgm:t>
        <a:bodyPr/>
        <a:lstStyle/>
        <a:p>
          <a:endParaRPr lang="en-US"/>
        </a:p>
      </dgm:t>
    </dgm:pt>
    <dgm:pt modelId="{F67CC4F2-96C6-4CF1-8F0E-E47104D6AD5A}" type="sibTrans" cxnId="{66C310E2-1CC7-4C24-B508-E091A81F877F}">
      <dgm:prSet/>
      <dgm:spPr/>
      <dgm:t>
        <a:bodyPr/>
        <a:lstStyle/>
        <a:p>
          <a:endParaRPr lang="en-US"/>
        </a:p>
      </dgm:t>
    </dgm:pt>
    <dgm:pt modelId="{A001579B-198F-4E13-B92F-329392C26AD9}">
      <dgm:prSet/>
      <dgm:spPr/>
      <dgm:t>
        <a:bodyPr/>
        <a:lstStyle/>
        <a:p>
          <a:r>
            <a:rPr lang="en-US"/>
            <a:t>GitHub Pages does not support some HTTP headers</a:t>
          </a:r>
        </a:p>
      </dgm:t>
    </dgm:pt>
    <dgm:pt modelId="{0C29663B-E94A-4BBE-B61B-928086A14D3F}" type="parTrans" cxnId="{4F6CC4FC-5E38-473B-A8A1-5FC8EF489134}">
      <dgm:prSet/>
      <dgm:spPr/>
      <dgm:t>
        <a:bodyPr/>
        <a:lstStyle/>
        <a:p>
          <a:endParaRPr lang="en-US"/>
        </a:p>
      </dgm:t>
    </dgm:pt>
    <dgm:pt modelId="{EC5328CB-EA6A-4D83-BD07-D6EC0422BC89}" type="sibTrans" cxnId="{4F6CC4FC-5E38-473B-A8A1-5FC8EF489134}">
      <dgm:prSet/>
      <dgm:spPr/>
      <dgm:t>
        <a:bodyPr/>
        <a:lstStyle/>
        <a:p>
          <a:endParaRPr lang="en-US"/>
        </a:p>
      </dgm:t>
    </dgm:pt>
    <dgm:pt modelId="{83F8E23F-7CF3-4EC0-932C-9A76D6F47A9B}">
      <dgm:prSet/>
      <dgm:spPr/>
      <dgm:t>
        <a:bodyPr/>
        <a:lstStyle/>
        <a:p>
          <a:r>
            <a:rPr lang="en-US"/>
            <a:t>Restaurant URLs </a:t>
          </a:r>
        </a:p>
      </dgm:t>
    </dgm:pt>
    <dgm:pt modelId="{5CBAB17F-9500-4664-93D5-CCD1D4EB83D0}" type="parTrans" cxnId="{500CC8F5-CBBA-40FE-937C-7D46149D3E26}">
      <dgm:prSet/>
      <dgm:spPr/>
      <dgm:t>
        <a:bodyPr/>
        <a:lstStyle/>
        <a:p>
          <a:endParaRPr lang="en-US"/>
        </a:p>
      </dgm:t>
    </dgm:pt>
    <dgm:pt modelId="{75776AF9-2480-4630-88E8-BB5156FB2E65}" type="sibTrans" cxnId="{500CC8F5-CBBA-40FE-937C-7D46149D3E26}">
      <dgm:prSet/>
      <dgm:spPr/>
      <dgm:t>
        <a:bodyPr/>
        <a:lstStyle/>
        <a:p>
          <a:endParaRPr lang="en-US"/>
        </a:p>
      </dgm:t>
    </dgm:pt>
    <dgm:pt modelId="{E192238B-5764-41B7-812C-0677A435C1DC}">
      <dgm:prSet/>
      <dgm:spPr/>
      <dgm:t>
        <a:bodyPr/>
        <a:lstStyle/>
        <a:p>
          <a:r>
            <a:rPr lang="en-US"/>
            <a:t>Limited exposure to JavaScript and HTML, so I had to touch up on it</a:t>
          </a:r>
        </a:p>
      </dgm:t>
    </dgm:pt>
    <dgm:pt modelId="{09B04C89-8B00-448E-B6A5-A5541C79B189}" type="parTrans" cxnId="{ACBD9428-61F0-490A-ACBA-D31BFA7E2AB9}">
      <dgm:prSet/>
      <dgm:spPr/>
      <dgm:t>
        <a:bodyPr/>
        <a:lstStyle/>
        <a:p>
          <a:endParaRPr lang="en-US"/>
        </a:p>
      </dgm:t>
    </dgm:pt>
    <dgm:pt modelId="{8FD10937-6995-4F06-B095-2103B32A227B}" type="sibTrans" cxnId="{ACBD9428-61F0-490A-ACBA-D31BFA7E2AB9}">
      <dgm:prSet/>
      <dgm:spPr/>
      <dgm:t>
        <a:bodyPr/>
        <a:lstStyle/>
        <a:p>
          <a:endParaRPr lang="en-US"/>
        </a:p>
      </dgm:t>
    </dgm:pt>
    <dgm:pt modelId="{5AD53637-A31E-40D0-B996-8F34243C2A7D}">
      <dgm:prSet/>
      <dgm:spPr/>
      <dgm:t>
        <a:bodyPr/>
        <a:lstStyle/>
        <a:p>
          <a:r>
            <a:rPr lang="en-US"/>
            <a:t>API key being exposed on GitHub</a:t>
          </a:r>
        </a:p>
      </dgm:t>
    </dgm:pt>
    <dgm:pt modelId="{9F185EEA-4107-424C-8445-431E56C1160C}" type="parTrans" cxnId="{36E1ECB1-1A8A-41EC-BAFD-B17A97862195}">
      <dgm:prSet/>
      <dgm:spPr/>
      <dgm:t>
        <a:bodyPr/>
        <a:lstStyle/>
        <a:p>
          <a:endParaRPr lang="en-US"/>
        </a:p>
      </dgm:t>
    </dgm:pt>
    <dgm:pt modelId="{29C1CC59-6BE1-4CAF-8B78-DE4D04C353C3}" type="sibTrans" cxnId="{36E1ECB1-1A8A-41EC-BAFD-B17A97862195}">
      <dgm:prSet/>
      <dgm:spPr/>
      <dgm:t>
        <a:bodyPr/>
        <a:lstStyle/>
        <a:p>
          <a:endParaRPr lang="en-US"/>
        </a:p>
      </dgm:t>
    </dgm:pt>
    <dgm:pt modelId="{EF620D8F-ABDF-4C17-AA95-E26A2596753D}" type="pres">
      <dgm:prSet presAssocID="{833F7831-E542-4D09-A0C0-C60C2EB43E09}" presName="linear" presStyleCnt="0">
        <dgm:presLayoutVars>
          <dgm:animLvl val="lvl"/>
          <dgm:resizeHandles val="exact"/>
        </dgm:presLayoutVars>
      </dgm:prSet>
      <dgm:spPr/>
    </dgm:pt>
    <dgm:pt modelId="{67F3B986-416A-42C9-8B9C-376085447111}" type="pres">
      <dgm:prSet presAssocID="{5F459E06-D53D-45EE-8398-03AF1E431AEC}" presName="parentText" presStyleLbl="node1" presStyleIdx="0" presStyleCnt="5">
        <dgm:presLayoutVars>
          <dgm:chMax val="0"/>
          <dgm:bulletEnabled val="1"/>
        </dgm:presLayoutVars>
      </dgm:prSet>
      <dgm:spPr/>
    </dgm:pt>
    <dgm:pt modelId="{47EE6463-9B11-4310-AE36-B2E2CD9C1066}" type="pres">
      <dgm:prSet presAssocID="{F67CC4F2-96C6-4CF1-8F0E-E47104D6AD5A}" presName="spacer" presStyleCnt="0"/>
      <dgm:spPr/>
    </dgm:pt>
    <dgm:pt modelId="{697953DE-6E15-4406-BD78-142C02C88AEF}" type="pres">
      <dgm:prSet presAssocID="{A001579B-198F-4E13-B92F-329392C26AD9}" presName="parentText" presStyleLbl="node1" presStyleIdx="1" presStyleCnt="5">
        <dgm:presLayoutVars>
          <dgm:chMax val="0"/>
          <dgm:bulletEnabled val="1"/>
        </dgm:presLayoutVars>
      </dgm:prSet>
      <dgm:spPr/>
    </dgm:pt>
    <dgm:pt modelId="{1B08D1B8-2CAC-45C3-B914-17E4398B3205}" type="pres">
      <dgm:prSet presAssocID="{EC5328CB-EA6A-4D83-BD07-D6EC0422BC89}" presName="spacer" presStyleCnt="0"/>
      <dgm:spPr/>
    </dgm:pt>
    <dgm:pt modelId="{0ACEA36A-6A53-403F-8EC9-6CC415E173EF}" type="pres">
      <dgm:prSet presAssocID="{83F8E23F-7CF3-4EC0-932C-9A76D6F47A9B}" presName="parentText" presStyleLbl="node1" presStyleIdx="2" presStyleCnt="5">
        <dgm:presLayoutVars>
          <dgm:chMax val="0"/>
          <dgm:bulletEnabled val="1"/>
        </dgm:presLayoutVars>
      </dgm:prSet>
      <dgm:spPr/>
    </dgm:pt>
    <dgm:pt modelId="{17F11FB4-D264-4870-AA7D-7884465DE350}" type="pres">
      <dgm:prSet presAssocID="{75776AF9-2480-4630-88E8-BB5156FB2E65}" presName="spacer" presStyleCnt="0"/>
      <dgm:spPr/>
    </dgm:pt>
    <dgm:pt modelId="{3FE0ABB5-5A5F-48AC-BEB5-3BD2928732EC}" type="pres">
      <dgm:prSet presAssocID="{E192238B-5764-41B7-812C-0677A435C1DC}" presName="parentText" presStyleLbl="node1" presStyleIdx="3" presStyleCnt="5">
        <dgm:presLayoutVars>
          <dgm:chMax val="0"/>
          <dgm:bulletEnabled val="1"/>
        </dgm:presLayoutVars>
      </dgm:prSet>
      <dgm:spPr/>
    </dgm:pt>
    <dgm:pt modelId="{8363E6B0-64DA-46EF-815E-D214B0BCEB4E}" type="pres">
      <dgm:prSet presAssocID="{8FD10937-6995-4F06-B095-2103B32A227B}" presName="spacer" presStyleCnt="0"/>
      <dgm:spPr/>
    </dgm:pt>
    <dgm:pt modelId="{0C2AD4AB-DE5F-4E8E-BD00-FE8A4539A36C}" type="pres">
      <dgm:prSet presAssocID="{5AD53637-A31E-40D0-B996-8F34243C2A7D}" presName="parentText" presStyleLbl="node1" presStyleIdx="4" presStyleCnt="5">
        <dgm:presLayoutVars>
          <dgm:chMax val="0"/>
          <dgm:bulletEnabled val="1"/>
        </dgm:presLayoutVars>
      </dgm:prSet>
      <dgm:spPr/>
    </dgm:pt>
  </dgm:ptLst>
  <dgm:cxnLst>
    <dgm:cxn modelId="{ACBD9428-61F0-490A-ACBA-D31BFA7E2AB9}" srcId="{833F7831-E542-4D09-A0C0-C60C2EB43E09}" destId="{E192238B-5764-41B7-812C-0677A435C1DC}" srcOrd="3" destOrd="0" parTransId="{09B04C89-8B00-448E-B6A5-A5541C79B189}" sibTransId="{8FD10937-6995-4F06-B095-2103B32A227B}"/>
    <dgm:cxn modelId="{0BD9C83C-792F-43A0-B1A2-2C824388D0DD}" type="presOf" srcId="{5AD53637-A31E-40D0-B996-8F34243C2A7D}" destId="{0C2AD4AB-DE5F-4E8E-BD00-FE8A4539A36C}" srcOrd="0" destOrd="0" presId="urn:microsoft.com/office/officeart/2005/8/layout/vList2"/>
    <dgm:cxn modelId="{A981AE7A-142A-45D2-AD8F-247E9D6C01A9}" type="presOf" srcId="{5F459E06-D53D-45EE-8398-03AF1E431AEC}" destId="{67F3B986-416A-42C9-8B9C-376085447111}" srcOrd="0" destOrd="0" presId="urn:microsoft.com/office/officeart/2005/8/layout/vList2"/>
    <dgm:cxn modelId="{36E1ECB1-1A8A-41EC-BAFD-B17A97862195}" srcId="{833F7831-E542-4D09-A0C0-C60C2EB43E09}" destId="{5AD53637-A31E-40D0-B996-8F34243C2A7D}" srcOrd="4" destOrd="0" parTransId="{9F185EEA-4107-424C-8445-431E56C1160C}" sibTransId="{29C1CC59-6BE1-4CAF-8B78-DE4D04C353C3}"/>
    <dgm:cxn modelId="{6C62C1BB-9867-4912-89FC-5EFF5E10F872}" type="presOf" srcId="{E192238B-5764-41B7-812C-0677A435C1DC}" destId="{3FE0ABB5-5A5F-48AC-BEB5-3BD2928732EC}" srcOrd="0" destOrd="0" presId="urn:microsoft.com/office/officeart/2005/8/layout/vList2"/>
    <dgm:cxn modelId="{A59B3AC0-054D-4939-AB56-485EE3BE5F48}" type="presOf" srcId="{83F8E23F-7CF3-4EC0-932C-9A76D6F47A9B}" destId="{0ACEA36A-6A53-403F-8EC9-6CC415E173EF}" srcOrd="0" destOrd="0" presId="urn:microsoft.com/office/officeart/2005/8/layout/vList2"/>
    <dgm:cxn modelId="{D26CD7DF-B030-461B-A8C9-0B49FEA0D6FD}" type="presOf" srcId="{833F7831-E542-4D09-A0C0-C60C2EB43E09}" destId="{EF620D8F-ABDF-4C17-AA95-E26A2596753D}" srcOrd="0" destOrd="0" presId="urn:microsoft.com/office/officeart/2005/8/layout/vList2"/>
    <dgm:cxn modelId="{66C310E2-1CC7-4C24-B508-E091A81F877F}" srcId="{833F7831-E542-4D09-A0C0-C60C2EB43E09}" destId="{5F459E06-D53D-45EE-8398-03AF1E431AEC}" srcOrd="0" destOrd="0" parTransId="{2BDADFAA-AF09-4757-8E88-3B434EF409FA}" sibTransId="{F67CC4F2-96C6-4CF1-8F0E-E47104D6AD5A}"/>
    <dgm:cxn modelId="{6ABA04F5-6D81-4B6E-9B0C-CA45E2710A8A}" type="presOf" srcId="{A001579B-198F-4E13-B92F-329392C26AD9}" destId="{697953DE-6E15-4406-BD78-142C02C88AEF}" srcOrd="0" destOrd="0" presId="urn:microsoft.com/office/officeart/2005/8/layout/vList2"/>
    <dgm:cxn modelId="{500CC8F5-CBBA-40FE-937C-7D46149D3E26}" srcId="{833F7831-E542-4D09-A0C0-C60C2EB43E09}" destId="{83F8E23F-7CF3-4EC0-932C-9A76D6F47A9B}" srcOrd="2" destOrd="0" parTransId="{5CBAB17F-9500-4664-93D5-CCD1D4EB83D0}" sibTransId="{75776AF9-2480-4630-88E8-BB5156FB2E65}"/>
    <dgm:cxn modelId="{4F6CC4FC-5E38-473B-A8A1-5FC8EF489134}" srcId="{833F7831-E542-4D09-A0C0-C60C2EB43E09}" destId="{A001579B-198F-4E13-B92F-329392C26AD9}" srcOrd="1" destOrd="0" parTransId="{0C29663B-E94A-4BBE-B61B-928086A14D3F}" sibTransId="{EC5328CB-EA6A-4D83-BD07-D6EC0422BC89}"/>
    <dgm:cxn modelId="{595C0F0D-CD00-4882-BE72-52BF4A5C98D5}" type="presParOf" srcId="{EF620D8F-ABDF-4C17-AA95-E26A2596753D}" destId="{67F3B986-416A-42C9-8B9C-376085447111}" srcOrd="0" destOrd="0" presId="urn:microsoft.com/office/officeart/2005/8/layout/vList2"/>
    <dgm:cxn modelId="{76829F08-2961-4088-8CDE-F95F76731EFB}" type="presParOf" srcId="{EF620D8F-ABDF-4C17-AA95-E26A2596753D}" destId="{47EE6463-9B11-4310-AE36-B2E2CD9C1066}" srcOrd="1" destOrd="0" presId="urn:microsoft.com/office/officeart/2005/8/layout/vList2"/>
    <dgm:cxn modelId="{C2E9F7C7-EA83-43C6-92A2-26DA6C2B592C}" type="presParOf" srcId="{EF620D8F-ABDF-4C17-AA95-E26A2596753D}" destId="{697953DE-6E15-4406-BD78-142C02C88AEF}" srcOrd="2" destOrd="0" presId="urn:microsoft.com/office/officeart/2005/8/layout/vList2"/>
    <dgm:cxn modelId="{049EF5FF-C3E3-4694-A618-817D5A5812D5}" type="presParOf" srcId="{EF620D8F-ABDF-4C17-AA95-E26A2596753D}" destId="{1B08D1B8-2CAC-45C3-B914-17E4398B3205}" srcOrd="3" destOrd="0" presId="urn:microsoft.com/office/officeart/2005/8/layout/vList2"/>
    <dgm:cxn modelId="{07685620-1EBB-44B1-99AA-9CF767CCB530}" type="presParOf" srcId="{EF620D8F-ABDF-4C17-AA95-E26A2596753D}" destId="{0ACEA36A-6A53-403F-8EC9-6CC415E173EF}" srcOrd="4" destOrd="0" presId="urn:microsoft.com/office/officeart/2005/8/layout/vList2"/>
    <dgm:cxn modelId="{52BBB1EE-060A-4085-8EAB-6105FE08C306}" type="presParOf" srcId="{EF620D8F-ABDF-4C17-AA95-E26A2596753D}" destId="{17F11FB4-D264-4870-AA7D-7884465DE350}" srcOrd="5" destOrd="0" presId="urn:microsoft.com/office/officeart/2005/8/layout/vList2"/>
    <dgm:cxn modelId="{CC775C74-51B9-4521-96BE-9903E9754585}" type="presParOf" srcId="{EF620D8F-ABDF-4C17-AA95-E26A2596753D}" destId="{3FE0ABB5-5A5F-48AC-BEB5-3BD2928732EC}" srcOrd="6" destOrd="0" presId="urn:microsoft.com/office/officeart/2005/8/layout/vList2"/>
    <dgm:cxn modelId="{95C810FE-6DA0-4232-B592-60188A4CE981}" type="presParOf" srcId="{EF620D8F-ABDF-4C17-AA95-E26A2596753D}" destId="{8363E6B0-64DA-46EF-815E-D214B0BCEB4E}" srcOrd="7" destOrd="0" presId="urn:microsoft.com/office/officeart/2005/8/layout/vList2"/>
    <dgm:cxn modelId="{093024AB-5A05-4505-96D1-67BDCB9DBAEE}" type="presParOf" srcId="{EF620D8F-ABDF-4C17-AA95-E26A2596753D}" destId="{0C2AD4AB-DE5F-4E8E-BD00-FE8A4539A36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9C1941-5D82-4F9B-9049-4E0FA2043413}" type="doc">
      <dgm:prSet loTypeId="urn:microsoft.com/office/officeart/2018/2/layout/IconVerticalSolidList" loCatId="icon" qsTypeId="urn:microsoft.com/office/officeart/2005/8/quickstyle/simple1" qsCatId="simple" csTypeId="urn:microsoft.com/office/officeart/2005/8/colors/accent2_3" csCatId="accent2" phldr="1"/>
      <dgm:spPr/>
      <dgm:t>
        <a:bodyPr/>
        <a:lstStyle/>
        <a:p>
          <a:endParaRPr lang="en-US"/>
        </a:p>
      </dgm:t>
    </dgm:pt>
    <dgm:pt modelId="{35E01D5D-CD68-4C95-94AA-AEC20512753C}">
      <dgm:prSet/>
      <dgm:spPr/>
      <dgm:t>
        <a:bodyPr/>
        <a:lstStyle/>
        <a:p>
          <a:pPr>
            <a:lnSpc>
              <a:spcPct val="100000"/>
            </a:lnSpc>
          </a:pPr>
          <a:r>
            <a:rPr lang="en-US"/>
            <a:t>Set up a backend server so the API key is secure</a:t>
          </a:r>
        </a:p>
      </dgm:t>
    </dgm:pt>
    <dgm:pt modelId="{7E412DC1-911A-48B5-AFAE-7F0C3C8F0DB1}" type="parTrans" cxnId="{C4F5598C-7A62-4EA9-AD84-7F6ED85AE373}">
      <dgm:prSet/>
      <dgm:spPr/>
      <dgm:t>
        <a:bodyPr/>
        <a:lstStyle/>
        <a:p>
          <a:endParaRPr lang="en-US"/>
        </a:p>
      </dgm:t>
    </dgm:pt>
    <dgm:pt modelId="{0AC742DC-9048-4B6C-9E7F-28D908C00BC4}" type="sibTrans" cxnId="{C4F5598C-7A62-4EA9-AD84-7F6ED85AE373}">
      <dgm:prSet/>
      <dgm:spPr/>
      <dgm:t>
        <a:bodyPr/>
        <a:lstStyle/>
        <a:p>
          <a:endParaRPr lang="en-US"/>
        </a:p>
      </dgm:t>
    </dgm:pt>
    <dgm:pt modelId="{1EB5AD49-52F8-4E77-A4C3-25C54F176C51}">
      <dgm:prSet/>
      <dgm:spPr/>
      <dgm:t>
        <a:bodyPr/>
        <a:lstStyle/>
        <a:p>
          <a:pPr>
            <a:lnSpc>
              <a:spcPct val="100000"/>
            </a:lnSpc>
          </a:pPr>
          <a:r>
            <a:rPr lang="en-US"/>
            <a:t>User accounts</a:t>
          </a:r>
        </a:p>
      </dgm:t>
    </dgm:pt>
    <dgm:pt modelId="{DCB1CF3C-4CC5-4CE4-B880-86D929D99F6E}" type="parTrans" cxnId="{5B01FA17-D807-4CCE-A463-E259873ECC4E}">
      <dgm:prSet/>
      <dgm:spPr/>
      <dgm:t>
        <a:bodyPr/>
        <a:lstStyle/>
        <a:p>
          <a:endParaRPr lang="en-US"/>
        </a:p>
      </dgm:t>
    </dgm:pt>
    <dgm:pt modelId="{3A9CED2B-1A34-445F-B975-A45CF820C0D0}" type="sibTrans" cxnId="{5B01FA17-D807-4CCE-A463-E259873ECC4E}">
      <dgm:prSet/>
      <dgm:spPr/>
      <dgm:t>
        <a:bodyPr/>
        <a:lstStyle/>
        <a:p>
          <a:endParaRPr lang="en-US"/>
        </a:p>
      </dgm:t>
    </dgm:pt>
    <dgm:pt modelId="{6302E9D1-37A7-456F-A9E5-99CFF78583C3}">
      <dgm:prSet/>
      <dgm:spPr/>
      <dgm:t>
        <a:bodyPr/>
        <a:lstStyle/>
        <a:p>
          <a:pPr>
            <a:lnSpc>
              <a:spcPct val="100000"/>
            </a:lnSpc>
          </a:pPr>
          <a:r>
            <a:rPr lang="en-US"/>
            <a:t>Reservation integration</a:t>
          </a:r>
        </a:p>
      </dgm:t>
    </dgm:pt>
    <dgm:pt modelId="{75CB3592-51FE-499D-853E-FD0DBA7EBD42}" type="parTrans" cxnId="{9FE4D3C0-3A99-449D-A0ED-38599E6F38B0}">
      <dgm:prSet/>
      <dgm:spPr/>
      <dgm:t>
        <a:bodyPr/>
        <a:lstStyle/>
        <a:p>
          <a:endParaRPr lang="en-US"/>
        </a:p>
      </dgm:t>
    </dgm:pt>
    <dgm:pt modelId="{76D42606-E976-40BF-BB9D-D7ECEF0C5A7F}" type="sibTrans" cxnId="{9FE4D3C0-3A99-449D-A0ED-38599E6F38B0}">
      <dgm:prSet/>
      <dgm:spPr/>
      <dgm:t>
        <a:bodyPr/>
        <a:lstStyle/>
        <a:p>
          <a:endParaRPr lang="en-US"/>
        </a:p>
      </dgm:t>
    </dgm:pt>
    <dgm:pt modelId="{D300FC06-1C42-4731-A7C6-16CF6F5DD6FD}">
      <dgm:prSet/>
      <dgm:spPr/>
      <dgm:t>
        <a:bodyPr/>
        <a:lstStyle/>
        <a:p>
          <a:pPr>
            <a:lnSpc>
              <a:spcPct val="100000"/>
            </a:lnSpc>
          </a:pPr>
          <a:r>
            <a:rPr lang="en-US"/>
            <a:t>Survey feedback suggested displaying menus and the hours that the displayed restaurants are open</a:t>
          </a:r>
        </a:p>
      </dgm:t>
    </dgm:pt>
    <dgm:pt modelId="{6CF29051-2D06-43CF-A295-B8D4C088A93A}" type="parTrans" cxnId="{EE84EC43-8AB4-4658-A0CB-BD25508DCF8E}">
      <dgm:prSet/>
      <dgm:spPr/>
      <dgm:t>
        <a:bodyPr/>
        <a:lstStyle/>
        <a:p>
          <a:endParaRPr lang="en-US"/>
        </a:p>
      </dgm:t>
    </dgm:pt>
    <dgm:pt modelId="{A4FAFE12-A3FA-4DD2-A5B3-51D89E4761CF}" type="sibTrans" cxnId="{EE84EC43-8AB4-4658-A0CB-BD25508DCF8E}">
      <dgm:prSet/>
      <dgm:spPr/>
      <dgm:t>
        <a:bodyPr/>
        <a:lstStyle/>
        <a:p>
          <a:endParaRPr lang="en-US"/>
        </a:p>
      </dgm:t>
    </dgm:pt>
    <dgm:pt modelId="{C1171890-E0C1-4BB5-81C1-03E515218853}" type="pres">
      <dgm:prSet presAssocID="{489C1941-5D82-4F9B-9049-4E0FA2043413}" presName="root" presStyleCnt="0">
        <dgm:presLayoutVars>
          <dgm:dir/>
          <dgm:resizeHandles val="exact"/>
        </dgm:presLayoutVars>
      </dgm:prSet>
      <dgm:spPr/>
    </dgm:pt>
    <dgm:pt modelId="{F1E6749C-0DCD-4585-9E3B-9E24133DF7AE}" type="pres">
      <dgm:prSet presAssocID="{35E01D5D-CD68-4C95-94AA-AEC20512753C}" presName="compNode" presStyleCnt="0"/>
      <dgm:spPr/>
    </dgm:pt>
    <dgm:pt modelId="{638C9CC6-085D-4F7F-B27D-B286B50EF8D1}" type="pres">
      <dgm:prSet presAssocID="{35E01D5D-CD68-4C95-94AA-AEC20512753C}" presName="bgRect" presStyleLbl="bgShp" presStyleIdx="0" presStyleCnt="4"/>
      <dgm:spPr/>
    </dgm:pt>
    <dgm:pt modelId="{A59B6470-2369-474D-A7B2-D2263D1E75D5}" type="pres">
      <dgm:prSet presAssocID="{35E01D5D-CD68-4C95-94AA-AEC2051275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987DB0BC-CBA6-4E5E-ACD3-AFC2CAC64972}" type="pres">
      <dgm:prSet presAssocID="{35E01D5D-CD68-4C95-94AA-AEC20512753C}" presName="spaceRect" presStyleCnt="0"/>
      <dgm:spPr/>
    </dgm:pt>
    <dgm:pt modelId="{59C293A2-744D-42C8-BFC8-9BA8EB757F6D}" type="pres">
      <dgm:prSet presAssocID="{35E01D5D-CD68-4C95-94AA-AEC20512753C}" presName="parTx" presStyleLbl="revTx" presStyleIdx="0" presStyleCnt="4">
        <dgm:presLayoutVars>
          <dgm:chMax val="0"/>
          <dgm:chPref val="0"/>
        </dgm:presLayoutVars>
      </dgm:prSet>
      <dgm:spPr/>
    </dgm:pt>
    <dgm:pt modelId="{FB646461-1975-4D13-BB57-93682D6FB6FA}" type="pres">
      <dgm:prSet presAssocID="{0AC742DC-9048-4B6C-9E7F-28D908C00BC4}" presName="sibTrans" presStyleCnt="0"/>
      <dgm:spPr/>
    </dgm:pt>
    <dgm:pt modelId="{66D89FA1-11EC-4C6F-8C1E-47CFCCC68F1F}" type="pres">
      <dgm:prSet presAssocID="{1EB5AD49-52F8-4E77-A4C3-25C54F176C51}" presName="compNode" presStyleCnt="0"/>
      <dgm:spPr/>
    </dgm:pt>
    <dgm:pt modelId="{708A2614-20BB-4500-9C59-90D1D6774D47}" type="pres">
      <dgm:prSet presAssocID="{1EB5AD49-52F8-4E77-A4C3-25C54F176C51}" presName="bgRect" presStyleLbl="bgShp" presStyleIdx="1" presStyleCnt="4"/>
      <dgm:spPr/>
    </dgm:pt>
    <dgm:pt modelId="{990448A4-06A5-4609-B0F2-73F8E46374A3}" type="pres">
      <dgm:prSet presAssocID="{1EB5AD49-52F8-4E77-A4C3-25C54F176C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769F91E0-18E8-47BF-AF13-24FB2DB476B1}" type="pres">
      <dgm:prSet presAssocID="{1EB5AD49-52F8-4E77-A4C3-25C54F176C51}" presName="spaceRect" presStyleCnt="0"/>
      <dgm:spPr/>
    </dgm:pt>
    <dgm:pt modelId="{AA8B2B0A-ED87-4DA0-9E73-8099CC831B23}" type="pres">
      <dgm:prSet presAssocID="{1EB5AD49-52F8-4E77-A4C3-25C54F176C51}" presName="parTx" presStyleLbl="revTx" presStyleIdx="1" presStyleCnt="4">
        <dgm:presLayoutVars>
          <dgm:chMax val="0"/>
          <dgm:chPref val="0"/>
        </dgm:presLayoutVars>
      </dgm:prSet>
      <dgm:spPr/>
    </dgm:pt>
    <dgm:pt modelId="{16277F03-AE29-466D-A7B9-24867A9AAC92}" type="pres">
      <dgm:prSet presAssocID="{3A9CED2B-1A34-445F-B975-A45CF820C0D0}" presName="sibTrans" presStyleCnt="0"/>
      <dgm:spPr/>
    </dgm:pt>
    <dgm:pt modelId="{90B99C6F-06E5-4366-8FE4-092205107A6A}" type="pres">
      <dgm:prSet presAssocID="{6302E9D1-37A7-456F-A9E5-99CFF78583C3}" presName="compNode" presStyleCnt="0"/>
      <dgm:spPr/>
    </dgm:pt>
    <dgm:pt modelId="{168D2815-3194-4F95-8453-A120F0E9E9AD}" type="pres">
      <dgm:prSet presAssocID="{6302E9D1-37A7-456F-A9E5-99CFF78583C3}" presName="bgRect" presStyleLbl="bgShp" presStyleIdx="2" presStyleCnt="4"/>
      <dgm:spPr/>
    </dgm:pt>
    <dgm:pt modelId="{6C185D8F-22AA-45CE-9A90-3C262C61E1FA}" type="pres">
      <dgm:prSet presAssocID="{6302E9D1-37A7-456F-A9E5-99CFF78583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075BB4FC-AD0E-44A3-AA76-540E13DCD403}" type="pres">
      <dgm:prSet presAssocID="{6302E9D1-37A7-456F-A9E5-99CFF78583C3}" presName="spaceRect" presStyleCnt="0"/>
      <dgm:spPr/>
    </dgm:pt>
    <dgm:pt modelId="{F820F0EB-83CC-4A4E-828C-B9EA4A93816D}" type="pres">
      <dgm:prSet presAssocID="{6302E9D1-37A7-456F-A9E5-99CFF78583C3}" presName="parTx" presStyleLbl="revTx" presStyleIdx="2" presStyleCnt="4">
        <dgm:presLayoutVars>
          <dgm:chMax val="0"/>
          <dgm:chPref val="0"/>
        </dgm:presLayoutVars>
      </dgm:prSet>
      <dgm:spPr/>
    </dgm:pt>
    <dgm:pt modelId="{1AC458A6-0637-4C1F-BC4F-82193493289B}" type="pres">
      <dgm:prSet presAssocID="{76D42606-E976-40BF-BB9D-D7ECEF0C5A7F}" presName="sibTrans" presStyleCnt="0"/>
      <dgm:spPr/>
    </dgm:pt>
    <dgm:pt modelId="{EC198166-DB30-47C1-99A4-FDCC4414C61E}" type="pres">
      <dgm:prSet presAssocID="{D300FC06-1C42-4731-A7C6-16CF6F5DD6FD}" presName="compNode" presStyleCnt="0"/>
      <dgm:spPr/>
    </dgm:pt>
    <dgm:pt modelId="{30DD45C3-22A9-4706-8196-A123295302B8}" type="pres">
      <dgm:prSet presAssocID="{D300FC06-1C42-4731-A7C6-16CF6F5DD6FD}" presName="bgRect" presStyleLbl="bgShp" presStyleIdx="3" presStyleCnt="4"/>
      <dgm:spPr/>
    </dgm:pt>
    <dgm:pt modelId="{9E2AFFF0-6205-4451-BC61-975FC83A675C}" type="pres">
      <dgm:prSet presAssocID="{D300FC06-1C42-4731-A7C6-16CF6F5DD6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ork and knife"/>
        </a:ext>
      </dgm:extLst>
    </dgm:pt>
    <dgm:pt modelId="{0F5DE456-613A-4D34-A366-16280069CC0B}" type="pres">
      <dgm:prSet presAssocID="{D300FC06-1C42-4731-A7C6-16CF6F5DD6FD}" presName="spaceRect" presStyleCnt="0"/>
      <dgm:spPr/>
    </dgm:pt>
    <dgm:pt modelId="{29ABB5E6-6046-45BA-9007-E9BA5F3D979F}" type="pres">
      <dgm:prSet presAssocID="{D300FC06-1C42-4731-A7C6-16CF6F5DD6FD}" presName="parTx" presStyleLbl="revTx" presStyleIdx="3" presStyleCnt="4">
        <dgm:presLayoutVars>
          <dgm:chMax val="0"/>
          <dgm:chPref val="0"/>
        </dgm:presLayoutVars>
      </dgm:prSet>
      <dgm:spPr/>
    </dgm:pt>
  </dgm:ptLst>
  <dgm:cxnLst>
    <dgm:cxn modelId="{2D7C7814-ADC1-4666-9D36-00086A2B5875}" type="presOf" srcId="{1EB5AD49-52F8-4E77-A4C3-25C54F176C51}" destId="{AA8B2B0A-ED87-4DA0-9E73-8099CC831B23}" srcOrd="0" destOrd="0" presId="urn:microsoft.com/office/officeart/2018/2/layout/IconVerticalSolidList"/>
    <dgm:cxn modelId="{5B01FA17-D807-4CCE-A463-E259873ECC4E}" srcId="{489C1941-5D82-4F9B-9049-4E0FA2043413}" destId="{1EB5AD49-52F8-4E77-A4C3-25C54F176C51}" srcOrd="1" destOrd="0" parTransId="{DCB1CF3C-4CC5-4CE4-B880-86D929D99F6E}" sibTransId="{3A9CED2B-1A34-445F-B975-A45CF820C0D0}"/>
    <dgm:cxn modelId="{F9D03040-B703-4D42-A07B-62C8E68A990F}" type="presOf" srcId="{6302E9D1-37A7-456F-A9E5-99CFF78583C3}" destId="{F820F0EB-83CC-4A4E-828C-B9EA4A93816D}" srcOrd="0" destOrd="0" presId="urn:microsoft.com/office/officeart/2018/2/layout/IconVerticalSolidList"/>
    <dgm:cxn modelId="{63D5825E-9E62-4685-AE2C-65AAD4F2A9DC}" type="presOf" srcId="{D300FC06-1C42-4731-A7C6-16CF6F5DD6FD}" destId="{29ABB5E6-6046-45BA-9007-E9BA5F3D979F}" srcOrd="0" destOrd="0" presId="urn:microsoft.com/office/officeart/2018/2/layout/IconVerticalSolidList"/>
    <dgm:cxn modelId="{5C8CD162-D1F6-4E85-8393-D9FF9B17F826}" type="presOf" srcId="{489C1941-5D82-4F9B-9049-4E0FA2043413}" destId="{C1171890-E0C1-4BB5-81C1-03E515218853}" srcOrd="0" destOrd="0" presId="urn:microsoft.com/office/officeart/2018/2/layout/IconVerticalSolidList"/>
    <dgm:cxn modelId="{EE84EC43-8AB4-4658-A0CB-BD25508DCF8E}" srcId="{489C1941-5D82-4F9B-9049-4E0FA2043413}" destId="{D300FC06-1C42-4731-A7C6-16CF6F5DD6FD}" srcOrd="3" destOrd="0" parTransId="{6CF29051-2D06-43CF-A295-B8D4C088A93A}" sibTransId="{A4FAFE12-A3FA-4DD2-A5B3-51D89E4761CF}"/>
    <dgm:cxn modelId="{89164D46-8326-4E11-A889-62E62A032242}" type="presOf" srcId="{35E01D5D-CD68-4C95-94AA-AEC20512753C}" destId="{59C293A2-744D-42C8-BFC8-9BA8EB757F6D}" srcOrd="0" destOrd="0" presId="urn:microsoft.com/office/officeart/2018/2/layout/IconVerticalSolidList"/>
    <dgm:cxn modelId="{C4F5598C-7A62-4EA9-AD84-7F6ED85AE373}" srcId="{489C1941-5D82-4F9B-9049-4E0FA2043413}" destId="{35E01D5D-CD68-4C95-94AA-AEC20512753C}" srcOrd="0" destOrd="0" parTransId="{7E412DC1-911A-48B5-AFAE-7F0C3C8F0DB1}" sibTransId="{0AC742DC-9048-4B6C-9E7F-28D908C00BC4}"/>
    <dgm:cxn modelId="{9FE4D3C0-3A99-449D-A0ED-38599E6F38B0}" srcId="{489C1941-5D82-4F9B-9049-4E0FA2043413}" destId="{6302E9D1-37A7-456F-A9E5-99CFF78583C3}" srcOrd="2" destOrd="0" parTransId="{75CB3592-51FE-499D-853E-FD0DBA7EBD42}" sibTransId="{76D42606-E976-40BF-BB9D-D7ECEF0C5A7F}"/>
    <dgm:cxn modelId="{E43A0E80-8E16-4695-B98F-C2E81C60EE89}" type="presParOf" srcId="{C1171890-E0C1-4BB5-81C1-03E515218853}" destId="{F1E6749C-0DCD-4585-9E3B-9E24133DF7AE}" srcOrd="0" destOrd="0" presId="urn:microsoft.com/office/officeart/2018/2/layout/IconVerticalSolidList"/>
    <dgm:cxn modelId="{AB31765F-B7F5-4694-BC20-521EDA555501}" type="presParOf" srcId="{F1E6749C-0DCD-4585-9E3B-9E24133DF7AE}" destId="{638C9CC6-085D-4F7F-B27D-B286B50EF8D1}" srcOrd="0" destOrd="0" presId="urn:microsoft.com/office/officeart/2018/2/layout/IconVerticalSolidList"/>
    <dgm:cxn modelId="{68B16453-9D81-4885-91C4-B6F1EF45118A}" type="presParOf" srcId="{F1E6749C-0DCD-4585-9E3B-9E24133DF7AE}" destId="{A59B6470-2369-474D-A7B2-D2263D1E75D5}" srcOrd="1" destOrd="0" presId="urn:microsoft.com/office/officeart/2018/2/layout/IconVerticalSolidList"/>
    <dgm:cxn modelId="{0A02526A-046D-4E42-96BC-4D2366F1C728}" type="presParOf" srcId="{F1E6749C-0DCD-4585-9E3B-9E24133DF7AE}" destId="{987DB0BC-CBA6-4E5E-ACD3-AFC2CAC64972}" srcOrd="2" destOrd="0" presId="urn:microsoft.com/office/officeart/2018/2/layout/IconVerticalSolidList"/>
    <dgm:cxn modelId="{0E2EC0F8-6A92-467D-8575-37217B5BC605}" type="presParOf" srcId="{F1E6749C-0DCD-4585-9E3B-9E24133DF7AE}" destId="{59C293A2-744D-42C8-BFC8-9BA8EB757F6D}" srcOrd="3" destOrd="0" presId="urn:microsoft.com/office/officeart/2018/2/layout/IconVerticalSolidList"/>
    <dgm:cxn modelId="{943689DB-1B10-49F6-9081-41C752DCD53E}" type="presParOf" srcId="{C1171890-E0C1-4BB5-81C1-03E515218853}" destId="{FB646461-1975-4D13-BB57-93682D6FB6FA}" srcOrd="1" destOrd="0" presId="urn:microsoft.com/office/officeart/2018/2/layout/IconVerticalSolidList"/>
    <dgm:cxn modelId="{56D4218C-F384-4539-8ED3-31C06477FBC2}" type="presParOf" srcId="{C1171890-E0C1-4BB5-81C1-03E515218853}" destId="{66D89FA1-11EC-4C6F-8C1E-47CFCCC68F1F}" srcOrd="2" destOrd="0" presId="urn:microsoft.com/office/officeart/2018/2/layout/IconVerticalSolidList"/>
    <dgm:cxn modelId="{6BD773ED-0C14-4D8B-A9D0-5487F7B14A71}" type="presParOf" srcId="{66D89FA1-11EC-4C6F-8C1E-47CFCCC68F1F}" destId="{708A2614-20BB-4500-9C59-90D1D6774D47}" srcOrd="0" destOrd="0" presId="urn:microsoft.com/office/officeart/2018/2/layout/IconVerticalSolidList"/>
    <dgm:cxn modelId="{E3D79E87-C227-441C-9413-3722ACAA64E4}" type="presParOf" srcId="{66D89FA1-11EC-4C6F-8C1E-47CFCCC68F1F}" destId="{990448A4-06A5-4609-B0F2-73F8E46374A3}" srcOrd="1" destOrd="0" presId="urn:microsoft.com/office/officeart/2018/2/layout/IconVerticalSolidList"/>
    <dgm:cxn modelId="{DE961769-0983-49D1-8A31-0B6277C20EFF}" type="presParOf" srcId="{66D89FA1-11EC-4C6F-8C1E-47CFCCC68F1F}" destId="{769F91E0-18E8-47BF-AF13-24FB2DB476B1}" srcOrd="2" destOrd="0" presId="urn:microsoft.com/office/officeart/2018/2/layout/IconVerticalSolidList"/>
    <dgm:cxn modelId="{D97EE5EF-4A54-4B8C-AFC0-4ABA37B53969}" type="presParOf" srcId="{66D89FA1-11EC-4C6F-8C1E-47CFCCC68F1F}" destId="{AA8B2B0A-ED87-4DA0-9E73-8099CC831B23}" srcOrd="3" destOrd="0" presId="urn:microsoft.com/office/officeart/2018/2/layout/IconVerticalSolidList"/>
    <dgm:cxn modelId="{9C8A61CB-9248-413A-A0DC-9A7B08650F96}" type="presParOf" srcId="{C1171890-E0C1-4BB5-81C1-03E515218853}" destId="{16277F03-AE29-466D-A7B9-24867A9AAC92}" srcOrd="3" destOrd="0" presId="urn:microsoft.com/office/officeart/2018/2/layout/IconVerticalSolidList"/>
    <dgm:cxn modelId="{E200CAEE-F0B9-4DB0-A780-D7C815A95927}" type="presParOf" srcId="{C1171890-E0C1-4BB5-81C1-03E515218853}" destId="{90B99C6F-06E5-4366-8FE4-092205107A6A}" srcOrd="4" destOrd="0" presId="urn:microsoft.com/office/officeart/2018/2/layout/IconVerticalSolidList"/>
    <dgm:cxn modelId="{30074D61-4453-4A10-BD09-D8DE437D0606}" type="presParOf" srcId="{90B99C6F-06E5-4366-8FE4-092205107A6A}" destId="{168D2815-3194-4F95-8453-A120F0E9E9AD}" srcOrd="0" destOrd="0" presId="urn:microsoft.com/office/officeart/2018/2/layout/IconVerticalSolidList"/>
    <dgm:cxn modelId="{9E1C2209-C60E-42A8-8328-3DA84A90752D}" type="presParOf" srcId="{90B99C6F-06E5-4366-8FE4-092205107A6A}" destId="{6C185D8F-22AA-45CE-9A90-3C262C61E1FA}" srcOrd="1" destOrd="0" presId="urn:microsoft.com/office/officeart/2018/2/layout/IconVerticalSolidList"/>
    <dgm:cxn modelId="{24DBDCCF-9ADE-4C56-90C1-0B935AE11165}" type="presParOf" srcId="{90B99C6F-06E5-4366-8FE4-092205107A6A}" destId="{075BB4FC-AD0E-44A3-AA76-540E13DCD403}" srcOrd="2" destOrd="0" presId="urn:microsoft.com/office/officeart/2018/2/layout/IconVerticalSolidList"/>
    <dgm:cxn modelId="{7B1A1509-71C6-4DFD-9289-6BF864437A23}" type="presParOf" srcId="{90B99C6F-06E5-4366-8FE4-092205107A6A}" destId="{F820F0EB-83CC-4A4E-828C-B9EA4A93816D}" srcOrd="3" destOrd="0" presId="urn:microsoft.com/office/officeart/2018/2/layout/IconVerticalSolidList"/>
    <dgm:cxn modelId="{00C27A9C-7BD6-4F54-B48B-6A196695FC7F}" type="presParOf" srcId="{C1171890-E0C1-4BB5-81C1-03E515218853}" destId="{1AC458A6-0637-4C1F-BC4F-82193493289B}" srcOrd="5" destOrd="0" presId="urn:microsoft.com/office/officeart/2018/2/layout/IconVerticalSolidList"/>
    <dgm:cxn modelId="{B7C1962E-2079-44E3-BAF7-321FD3AF02C0}" type="presParOf" srcId="{C1171890-E0C1-4BB5-81C1-03E515218853}" destId="{EC198166-DB30-47C1-99A4-FDCC4414C61E}" srcOrd="6" destOrd="0" presId="urn:microsoft.com/office/officeart/2018/2/layout/IconVerticalSolidList"/>
    <dgm:cxn modelId="{9E22EB78-531F-4DC1-AEE9-A6381B85EF49}" type="presParOf" srcId="{EC198166-DB30-47C1-99A4-FDCC4414C61E}" destId="{30DD45C3-22A9-4706-8196-A123295302B8}" srcOrd="0" destOrd="0" presId="urn:microsoft.com/office/officeart/2018/2/layout/IconVerticalSolidList"/>
    <dgm:cxn modelId="{E9161ED0-B693-49D9-9B93-29795973AECF}" type="presParOf" srcId="{EC198166-DB30-47C1-99A4-FDCC4414C61E}" destId="{9E2AFFF0-6205-4451-BC61-975FC83A675C}" srcOrd="1" destOrd="0" presId="urn:microsoft.com/office/officeart/2018/2/layout/IconVerticalSolidList"/>
    <dgm:cxn modelId="{3AA93DA9-ED4C-47B6-AB55-619045DABD49}" type="presParOf" srcId="{EC198166-DB30-47C1-99A4-FDCC4414C61E}" destId="{0F5DE456-613A-4D34-A366-16280069CC0B}" srcOrd="2" destOrd="0" presId="urn:microsoft.com/office/officeart/2018/2/layout/IconVerticalSolidList"/>
    <dgm:cxn modelId="{FFD7B9F9-FC33-45A4-ADAC-5BC4CF9DFE32}" type="presParOf" srcId="{EC198166-DB30-47C1-99A4-FDCC4414C61E}" destId="{29ABB5E6-6046-45BA-9007-E9BA5F3D979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2AC73-23F4-4E1B-B5A3-BDE0DC3A6727}">
      <dsp:nvSpPr>
        <dsp:cNvPr id="0" name=""/>
        <dsp:cNvSpPr/>
      </dsp:nvSpPr>
      <dsp:spPr>
        <a:xfrm>
          <a:off x="848" y="742827"/>
          <a:ext cx="3308449" cy="1985069"/>
        </a:xfrm>
        <a:prstGeom prst="rect">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Going out to eat is a common thing for most people</a:t>
          </a:r>
        </a:p>
      </dsp:txBody>
      <dsp:txXfrm>
        <a:off x="848" y="742827"/>
        <a:ext cx="3308449" cy="1985069"/>
      </dsp:txXfrm>
    </dsp:sp>
    <dsp:sp modelId="{44FA504D-A169-4977-BFF3-6224EEF76EBC}">
      <dsp:nvSpPr>
        <dsp:cNvPr id="0" name=""/>
        <dsp:cNvSpPr/>
      </dsp:nvSpPr>
      <dsp:spPr>
        <a:xfrm>
          <a:off x="3640142" y="742827"/>
          <a:ext cx="3308449" cy="1985069"/>
        </a:xfrm>
        <a:prstGeom prst="rect">
          <a:avLst/>
        </a:prstGeom>
        <a:solidFill>
          <a:schemeClr val="accent4">
            <a:shade val="80000"/>
            <a:hueOff val="-68753"/>
            <a:satOff val="3979"/>
            <a:lumOff val="68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Having trouble deciding on a restaurant is something that everyone goes through</a:t>
          </a:r>
        </a:p>
      </dsp:txBody>
      <dsp:txXfrm>
        <a:off x="3640142" y="742827"/>
        <a:ext cx="3308449" cy="1985069"/>
      </dsp:txXfrm>
    </dsp:sp>
    <dsp:sp modelId="{9DAF0A5C-2F66-4DC2-B4CA-E3E1852D555E}">
      <dsp:nvSpPr>
        <dsp:cNvPr id="0" name=""/>
        <dsp:cNvSpPr/>
      </dsp:nvSpPr>
      <dsp:spPr>
        <a:xfrm>
          <a:off x="848" y="3058741"/>
          <a:ext cx="3308449" cy="1985069"/>
        </a:xfrm>
        <a:prstGeom prst="rect">
          <a:avLst/>
        </a:prstGeom>
        <a:solidFill>
          <a:schemeClr val="accent4">
            <a:shade val="80000"/>
            <a:hueOff val="-137506"/>
            <a:satOff val="7959"/>
            <a:lumOff val="137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Lends a helping hand in these kinds of situations</a:t>
          </a:r>
        </a:p>
      </dsp:txBody>
      <dsp:txXfrm>
        <a:off x="848" y="3058741"/>
        <a:ext cx="3308449" cy="1985069"/>
      </dsp:txXfrm>
    </dsp:sp>
    <dsp:sp modelId="{80DBAD5F-A2B2-4FF5-B160-97415F165D0D}">
      <dsp:nvSpPr>
        <dsp:cNvPr id="0" name=""/>
        <dsp:cNvSpPr/>
      </dsp:nvSpPr>
      <dsp:spPr>
        <a:xfrm>
          <a:off x="3640142" y="3058741"/>
          <a:ext cx="3308449" cy="1985069"/>
        </a:xfrm>
        <a:prstGeom prst="rect">
          <a:avLst/>
        </a:prstGeom>
        <a:solidFill>
          <a:schemeClr val="accent4">
            <a:shade val="80000"/>
            <a:hueOff val="-206259"/>
            <a:satOff val="11938"/>
            <a:lumOff val="20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Once you’ve decided on somewhere to eat, you should be able to book a reservation easily (if you’d like)</a:t>
          </a:r>
        </a:p>
      </dsp:txBody>
      <dsp:txXfrm>
        <a:off x="3640142" y="3058741"/>
        <a:ext cx="3308449" cy="1985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8AB13-BD57-48C6-B089-C9DD236D908A}">
      <dsp:nvSpPr>
        <dsp:cNvPr id="0" name=""/>
        <dsp:cNvSpPr/>
      </dsp:nvSpPr>
      <dsp:spPr>
        <a:xfrm>
          <a:off x="0" y="2401"/>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9F2644-EFE5-4868-91CC-57EF44E5822E}">
      <dsp:nvSpPr>
        <dsp:cNvPr id="0" name=""/>
        <dsp:cNvSpPr/>
      </dsp:nvSpPr>
      <dsp:spPr>
        <a:xfrm>
          <a:off x="368211" y="276278"/>
          <a:ext cx="669475" cy="669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32D912-4A83-44C1-99E6-BF6E1B91D0F2}">
      <dsp:nvSpPr>
        <dsp:cNvPr id="0" name=""/>
        <dsp:cNvSpPr/>
      </dsp:nvSpPr>
      <dsp:spPr>
        <a:xfrm>
          <a:off x="1405898" y="2401"/>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The biggest motivation is my love for food</a:t>
          </a:r>
        </a:p>
      </dsp:txBody>
      <dsp:txXfrm>
        <a:off x="1405898" y="2401"/>
        <a:ext cx="5543541" cy="1217228"/>
      </dsp:txXfrm>
    </dsp:sp>
    <dsp:sp modelId="{15CE089B-7C7F-4A3B-95F2-48974BF93DD1}">
      <dsp:nvSpPr>
        <dsp:cNvPr id="0" name=""/>
        <dsp:cNvSpPr/>
      </dsp:nvSpPr>
      <dsp:spPr>
        <a:xfrm>
          <a:off x="0" y="152393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1A01D0-EA9B-4B7F-BF61-833D1737D5EE}">
      <dsp:nvSpPr>
        <dsp:cNvPr id="0" name=""/>
        <dsp:cNvSpPr/>
      </dsp:nvSpPr>
      <dsp:spPr>
        <a:xfrm>
          <a:off x="368211" y="1797813"/>
          <a:ext cx="669475" cy="669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4E432-74D1-44A3-A137-427E6A2589B0}">
      <dsp:nvSpPr>
        <dsp:cNvPr id="0" name=""/>
        <dsp:cNvSpPr/>
      </dsp:nvSpPr>
      <dsp:spPr>
        <a:xfrm>
          <a:off x="1405898" y="1523937"/>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I get annoyed when people can not make a simple decision</a:t>
          </a:r>
        </a:p>
      </dsp:txBody>
      <dsp:txXfrm>
        <a:off x="1405898" y="1523937"/>
        <a:ext cx="5543541" cy="1217228"/>
      </dsp:txXfrm>
    </dsp:sp>
    <dsp:sp modelId="{902DC9E2-796A-42F9-A723-C9E5B3CA9D58}">
      <dsp:nvSpPr>
        <dsp:cNvPr id="0" name=""/>
        <dsp:cNvSpPr/>
      </dsp:nvSpPr>
      <dsp:spPr>
        <a:xfrm>
          <a:off x="0" y="3045472"/>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499A0F-BFAA-417A-A441-3D50F48082A5}">
      <dsp:nvSpPr>
        <dsp:cNvPr id="0" name=""/>
        <dsp:cNvSpPr/>
      </dsp:nvSpPr>
      <dsp:spPr>
        <a:xfrm>
          <a:off x="368211" y="3319348"/>
          <a:ext cx="669475" cy="669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9B640-8603-4D7B-A483-70822A52C595}">
      <dsp:nvSpPr>
        <dsp:cNvPr id="0" name=""/>
        <dsp:cNvSpPr/>
      </dsp:nvSpPr>
      <dsp:spPr>
        <a:xfrm>
          <a:off x="1405898" y="3045472"/>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A website like this is something that could be helpful years down the road</a:t>
          </a:r>
        </a:p>
      </dsp:txBody>
      <dsp:txXfrm>
        <a:off x="1405898" y="3045472"/>
        <a:ext cx="5543541" cy="1217228"/>
      </dsp:txXfrm>
    </dsp:sp>
    <dsp:sp modelId="{3E851374-8C06-4E09-BD8A-7590BAE29FF0}">
      <dsp:nvSpPr>
        <dsp:cNvPr id="0" name=""/>
        <dsp:cNvSpPr/>
      </dsp:nvSpPr>
      <dsp:spPr>
        <a:xfrm>
          <a:off x="0" y="456700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292F2-D1CF-41B2-B881-D2F8286F499E}">
      <dsp:nvSpPr>
        <dsp:cNvPr id="0" name=""/>
        <dsp:cNvSpPr/>
      </dsp:nvSpPr>
      <dsp:spPr>
        <a:xfrm>
          <a:off x="368211" y="4840884"/>
          <a:ext cx="669475" cy="6694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BA051-B814-4103-916F-75394D29A62A}">
      <dsp:nvSpPr>
        <dsp:cNvPr id="0" name=""/>
        <dsp:cNvSpPr/>
      </dsp:nvSpPr>
      <dsp:spPr>
        <a:xfrm>
          <a:off x="1405898" y="4567007"/>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I wanted to gain more knowledge about web development</a:t>
          </a:r>
        </a:p>
      </dsp:txBody>
      <dsp:txXfrm>
        <a:off x="1405898" y="4567007"/>
        <a:ext cx="5543541" cy="1217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14C0A-A16C-4F50-B32A-AAD87324AD67}">
      <dsp:nvSpPr>
        <dsp:cNvPr id="0" name=""/>
        <dsp:cNvSpPr/>
      </dsp:nvSpPr>
      <dsp:spPr>
        <a:xfrm>
          <a:off x="388675" y="953215"/>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43D923-F9B6-4650-9C2F-45B3D3CA533F}">
      <dsp:nvSpPr>
        <dsp:cNvPr id="0" name=""/>
        <dsp:cNvSpPr/>
      </dsp:nvSpPr>
      <dsp:spPr>
        <a:xfrm>
          <a:off x="622675" y="118721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00467E-4E4E-4004-B7B6-E96C0BEE23C0}">
      <dsp:nvSpPr>
        <dsp:cNvPr id="0" name=""/>
        <dsp:cNvSpPr/>
      </dsp:nvSpPr>
      <dsp:spPr>
        <a:xfrm>
          <a:off x="37675" y="239321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API key rotation</a:t>
          </a:r>
        </a:p>
      </dsp:txBody>
      <dsp:txXfrm>
        <a:off x="37675" y="2393215"/>
        <a:ext cx="1800000" cy="720000"/>
      </dsp:txXfrm>
    </dsp:sp>
    <dsp:sp modelId="{796D0EBB-C4CB-4F4B-907B-8C8C601B61B0}">
      <dsp:nvSpPr>
        <dsp:cNvPr id="0" name=""/>
        <dsp:cNvSpPr/>
      </dsp:nvSpPr>
      <dsp:spPr>
        <a:xfrm>
          <a:off x="2503675" y="953215"/>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20824B-7523-4048-9637-B75952B6FCF2}">
      <dsp:nvSpPr>
        <dsp:cNvPr id="0" name=""/>
        <dsp:cNvSpPr/>
      </dsp:nvSpPr>
      <dsp:spPr>
        <a:xfrm>
          <a:off x="2737675" y="118721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EAEE67-AB0A-4342-9DC8-531494AA3A24}">
      <dsp:nvSpPr>
        <dsp:cNvPr id="0" name=""/>
        <dsp:cNvSpPr/>
      </dsp:nvSpPr>
      <dsp:spPr>
        <a:xfrm>
          <a:off x="2152675" y="239321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HTTPS (enabled by GitHub pages automatically)</a:t>
          </a:r>
        </a:p>
      </dsp:txBody>
      <dsp:txXfrm>
        <a:off x="2152675" y="2393215"/>
        <a:ext cx="1800000" cy="720000"/>
      </dsp:txXfrm>
    </dsp:sp>
    <dsp:sp modelId="{EED19E43-18B1-49E6-BE32-341A10FDB845}">
      <dsp:nvSpPr>
        <dsp:cNvPr id="0" name=""/>
        <dsp:cNvSpPr/>
      </dsp:nvSpPr>
      <dsp:spPr>
        <a:xfrm>
          <a:off x="4618675" y="953215"/>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25123-2F3C-4D8B-82B5-7FB3C168FE2D}">
      <dsp:nvSpPr>
        <dsp:cNvPr id="0" name=""/>
        <dsp:cNvSpPr/>
      </dsp:nvSpPr>
      <dsp:spPr>
        <a:xfrm>
          <a:off x="4852675" y="118721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2DE4F8-B6B8-4F8A-A1C5-987026C0BE6A}">
      <dsp:nvSpPr>
        <dsp:cNvPr id="0" name=""/>
        <dsp:cNvSpPr/>
      </dsp:nvSpPr>
      <dsp:spPr>
        <a:xfrm>
          <a:off x="4267675" y="239321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Sanitation of input and API data (using DOMPurify)</a:t>
          </a:r>
        </a:p>
      </dsp:txBody>
      <dsp:txXfrm>
        <a:off x="4267675" y="2393215"/>
        <a:ext cx="1800000" cy="720000"/>
      </dsp:txXfrm>
    </dsp:sp>
    <dsp:sp modelId="{B13E4A31-6B2D-4C9A-AC08-C83AB339F637}">
      <dsp:nvSpPr>
        <dsp:cNvPr id="0" name=""/>
        <dsp:cNvSpPr/>
      </dsp:nvSpPr>
      <dsp:spPr>
        <a:xfrm>
          <a:off x="6733675" y="953215"/>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557D25-66B6-413C-8B11-1C55763F5D2F}">
      <dsp:nvSpPr>
        <dsp:cNvPr id="0" name=""/>
        <dsp:cNvSpPr/>
      </dsp:nvSpPr>
      <dsp:spPr>
        <a:xfrm>
          <a:off x="6967675" y="118721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23B9CC-F8ED-4355-861B-059B7A9FA6DB}">
      <dsp:nvSpPr>
        <dsp:cNvPr id="0" name=""/>
        <dsp:cNvSpPr/>
      </dsp:nvSpPr>
      <dsp:spPr>
        <a:xfrm>
          <a:off x="6382675" y="239321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Content security policy header</a:t>
          </a:r>
        </a:p>
      </dsp:txBody>
      <dsp:txXfrm>
        <a:off x="6382675" y="2393215"/>
        <a:ext cx="1800000" cy="720000"/>
      </dsp:txXfrm>
    </dsp:sp>
    <dsp:sp modelId="{733D84A0-0EF1-4380-B4C7-07FB0F95C019}">
      <dsp:nvSpPr>
        <dsp:cNvPr id="0" name=""/>
        <dsp:cNvSpPr/>
      </dsp:nvSpPr>
      <dsp:spPr>
        <a:xfrm>
          <a:off x="8848675" y="953215"/>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F6361-1F25-408F-92DD-F1B06BDB7C22}">
      <dsp:nvSpPr>
        <dsp:cNvPr id="0" name=""/>
        <dsp:cNvSpPr/>
      </dsp:nvSpPr>
      <dsp:spPr>
        <a:xfrm>
          <a:off x="9082675" y="1187215"/>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A82D46-4796-4276-B050-036B23A13AC9}">
      <dsp:nvSpPr>
        <dsp:cNvPr id="0" name=""/>
        <dsp:cNvSpPr/>
      </dsp:nvSpPr>
      <dsp:spPr>
        <a:xfrm>
          <a:off x="8497675" y="239321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Rate limiting</a:t>
          </a:r>
        </a:p>
      </dsp:txBody>
      <dsp:txXfrm>
        <a:off x="8497675" y="2393215"/>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64E1E-6A17-4308-B949-F2DA1FEAFDBE}">
      <dsp:nvSpPr>
        <dsp:cNvPr id="0" name=""/>
        <dsp:cNvSpPr/>
      </dsp:nvSpPr>
      <dsp:spPr>
        <a:xfrm>
          <a:off x="0" y="560"/>
          <a:ext cx="10653579" cy="13122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8593FB-7C53-4989-8A50-5B3BD046F9B6}">
      <dsp:nvSpPr>
        <dsp:cNvPr id="0" name=""/>
        <dsp:cNvSpPr/>
      </dsp:nvSpPr>
      <dsp:spPr>
        <a:xfrm>
          <a:off x="396941" y="295806"/>
          <a:ext cx="721711" cy="7217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41B3B7-1A81-4D3D-B233-00637F5D6633}">
      <dsp:nvSpPr>
        <dsp:cNvPr id="0" name=""/>
        <dsp:cNvSpPr/>
      </dsp:nvSpPr>
      <dsp:spPr>
        <a:xfrm>
          <a:off x="1515593" y="560"/>
          <a:ext cx="9137985" cy="131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75" tIns="138875" rIns="138875" bIns="138875" numCol="1" spcCol="1270" anchor="ctr" anchorCtr="0">
          <a:noAutofit/>
        </a:bodyPr>
        <a:lstStyle/>
        <a:p>
          <a:pPr marL="0" lvl="0" indent="0" algn="l" defTabSz="1111250">
            <a:lnSpc>
              <a:spcPct val="100000"/>
            </a:lnSpc>
            <a:spcBef>
              <a:spcPct val="0"/>
            </a:spcBef>
            <a:spcAft>
              <a:spcPct val="35000"/>
            </a:spcAft>
            <a:buNone/>
          </a:pPr>
          <a:r>
            <a:rPr lang="en-US" sz="2500" kern="1200" dirty="0"/>
            <a:t>Sent out a Google Forms survey to friends and family for feedback</a:t>
          </a:r>
        </a:p>
      </dsp:txBody>
      <dsp:txXfrm>
        <a:off x="1515593" y="560"/>
        <a:ext cx="9137985" cy="1312201"/>
      </dsp:txXfrm>
    </dsp:sp>
    <dsp:sp modelId="{7852A928-81A6-4354-8696-02EB43CC207F}">
      <dsp:nvSpPr>
        <dsp:cNvPr id="0" name=""/>
        <dsp:cNvSpPr/>
      </dsp:nvSpPr>
      <dsp:spPr>
        <a:xfrm>
          <a:off x="0" y="1640813"/>
          <a:ext cx="10653579" cy="13122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8CA32-D124-4403-9017-EBA42BFB199F}">
      <dsp:nvSpPr>
        <dsp:cNvPr id="0" name=""/>
        <dsp:cNvSpPr/>
      </dsp:nvSpPr>
      <dsp:spPr>
        <a:xfrm>
          <a:off x="396941" y="1936058"/>
          <a:ext cx="721711" cy="7217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59BBBE-C281-435B-B9B3-CC207C8945BD}">
      <dsp:nvSpPr>
        <dsp:cNvPr id="0" name=""/>
        <dsp:cNvSpPr/>
      </dsp:nvSpPr>
      <dsp:spPr>
        <a:xfrm>
          <a:off x="1515593" y="1640813"/>
          <a:ext cx="9137985" cy="131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75" tIns="138875" rIns="138875" bIns="138875" numCol="1" spcCol="1270" anchor="ctr" anchorCtr="0">
          <a:noAutofit/>
        </a:bodyPr>
        <a:lstStyle/>
        <a:p>
          <a:pPr marL="0" lvl="0" indent="0" algn="l" defTabSz="1111250">
            <a:lnSpc>
              <a:spcPct val="100000"/>
            </a:lnSpc>
            <a:spcBef>
              <a:spcPct val="0"/>
            </a:spcBef>
            <a:spcAft>
              <a:spcPct val="35000"/>
            </a:spcAft>
            <a:buNone/>
          </a:pPr>
          <a:r>
            <a:rPr lang="en-US" sz="2500" kern="1200"/>
            <a:t>Tested various inputs for functional testing</a:t>
          </a:r>
        </a:p>
      </dsp:txBody>
      <dsp:txXfrm>
        <a:off x="1515593" y="1640813"/>
        <a:ext cx="9137985" cy="1312201"/>
      </dsp:txXfrm>
    </dsp:sp>
    <dsp:sp modelId="{D6FEEBEF-A470-43AF-B512-5E69A7AC3019}">
      <dsp:nvSpPr>
        <dsp:cNvPr id="0" name=""/>
        <dsp:cNvSpPr/>
      </dsp:nvSpPr>
      <dsp:spPr>
        <a:xfrm>
          <a:off x="0" y="3281065"/>
          <a:ext cx="10653579" cy="131220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A5F25-B969-4531-B087-B1E8A825CEC3}">
      <dsp:nvSpPr>
        <dsp:cNvPr id="0" name=""/>
        <dsp:cNvSpPr/>
      </dsp:nvSpPr>
      <dsp:spPr>
        <a:xfrm>
          <a:off x="396941" y="3576310"/>
          <a:ext cx="721711" cy="7217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A44F4-4DCF-464C-9760-5C5512109771}">
      <dsp:nvSpPr>
        <dsp:cNvPr id="0" name=""/>
        <dsp:cNvSpPr/>
      </dsp:nvSpPr>
      <dsp:spPr>
        <a:xfrm>
          <a:off x="1515593" y="3281065"/>
          <a:ext cx="9137985" cy="131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75" tIns="138875" rIns="138875" bIns="138875" numCol="1" spcCol="1270" anchor="ctr" anchorCtr="0">
          <a:noAutofit/>
        </a:bodyPr>
        <a:lstStyle/>
        <a:p>
          <a:pPr marL="0" lvl="0" indent="0" algn="l" defTabSz="1111250">
            <a:lnSpc>
              <a:spcPct val="100000"/>
            </a:lnSpc>
            <a:spcBef>
              <a:spcPct val="0"/>
            </a:spcBef>
            <a:spcAft>
              <a:spcPct val="35000"/>
            </a:spcAft>
            <a:buNone/>
          </a:pPr>
          <a:r>
            <a:rPr lang="en-US" sz="2500" kern="1200"/>
            <a:t>Underwent security tests to ensure security measures were working as expected</a:t>
          </a:r>
        </a:p>
      </dsp:txBody>
      <dsp:txXfrm>
        <a:off x="1515593" y="3281065"/>
        <a:ext cx="9137985" cy="13122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3B986-416A-42C9-8B9C-376085447111}">
      <dsp:nvSpPr>
        <dsp:cNvPr id="0" name=""/>
        <dsp:cNvSpPr/>
      </dsp:nvSpPr>
      <dsp:spPr>
        <a:xfrm>
          <a:off x="0" y="56350"/>
          <a:ext cx="6949440" cy="10725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Yelp API is only free for one month</a:t>
          </a:r>
        </a:p>
      </dsp:txBody>
      <dsp:txXfrm>
        <a:off x="52359" y="108709"/>
        <a:ext cx="6844722" cy="967861"/>
      </dsp:txXfrm>
    </dsp:sp>
    <dsp:sp modelId="{697953DE-6E15-4406-BD78-142C02C88AEF}">
      <dsp:nvSpPr>
        <dsp:cNvPr id="0" name=""/>
        <dsp:cNvSpPr/>
      </dsp:nvSpPr>
      <dsp:spPr>
        <a:xfrm>
          <a:off x="0" y="1206690"/>
          <a:ext cx="6949440" cy="1072579"/>
        </a:xfrm>
        <a:prstGeom prst="roundRect">
          <a:avLst/>
        </a:prstGeom>
        <a:solidFill>
          <a:schemeClr val="accent5">
            <a:hueOff val="2278582"/>
            <a:satOff val="-1026"/>
            <a:lumOff val="-1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GitHub Pages does not support some HTTP headers</a:t>
          </a:r>
        </a:p>
      </dsp:txBody>
      <dsp:txXfrm>
        <a:off x="52359" y="1259049"/>
        <a:ext cx="6844722" cy="967861"/>
      </dsp:txXfrm>
    </dsp:sp>
    <dsp:sp modelId="{0ACEA36A-6A53-403F-8EC9-6CC415E173EF}">
      <dsp:nvSpPr>
        <dsp:cNvPr id="0" name=""/>
        <dsp:cNvSpPr/>
      </dsp:nvSpPr>
      <dsp:spPr>
        <a:xfrm>
          <a:off x="0" y="2357029"/>
          <a:ext cx="6949440" cy="1072579"/>
        </a:xfrm>
        <a:prstGeom prst="roundRect">
          <a:avLst/>
        </a:prstGeom>
        <a:solidFill>
          <a:schemeClr val="accent5">
            <a:hueOff val="4557164"/>
            <a:satOff val="-2052"/>
            <a:lumOff val="-25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Restaurant URLs </a:t>
          </a:r>
        </a:p>
      </dsp:txBody>
      <dsp:txXfrm>
        <a:off x="52359" y="2409388"/>
        <a:ext cx="6844722" cy="967861"/>
      </dsp:txXfrm>
    </dsp:sp>
    <dsp:sp modelId="{3FE0ABB5-5A5F-48AC-BEB5-3BD2928732EC}">
      <dsp:nvSpPr>
        <dsp:cNvPr id="0" name=""/>
        <dsp:cNvSpPr/>
      </dsp:nvSpPr>
      <dsp:spPr>
        <a:xfrm>
          <a:off x="0" y="3507368"/>
          <a:ext cx="6949440" cy="1072579"/>
        </a:xfrm>
        <a:prstGeom prst="roundRect">
          <a:avLst/>
        </a:prstGeom>
        <a:solidFill>
          <a:schemeClr val="accent5">
            <a:hueOff val="6835746"/>
            <a:satOff val="-3078"/>
            <a:lumOff val="-3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Limited exposure to JavaScript and HTML, so I had to touch up on it</a:t>
          </a:r>
        </a:p>
      </dsp:txBody>
      <dsp:txXfrm>
        <a:off x="52359" y="3559727"/>
        <a:ext cx="6844722" cy="967861"/>
      </dsp:txXfrm>
    </dsp:sp>
    <dsp:sp modelId="{0C2AD4AB-DE5F-4E8E-BD00-FE8A4539A36C}">
      <dsp:nvSpPr>
        <dsp:cNvPr id="0" name=""/>
        <dsp:cNvSpPr/>
      </dsp:nvSpPr>
      <dsp:spPr>
        <a:xfrm>
          <a:off x="0" y="4657707"/>
          <a:ext cx="6949440" cy="1072579"/>
        </a:xfrm>
        <a:prstGeom prst="roundRect">
          <a:avLst/>
        </a:prstGeom>
        <a:solidFill>
          <a:schemeClr val="accent5">
            <a:hueOff val="9114327"/>
            <a:satOff val="-4104"/>
            <a:lumOff val="-50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API key being exposed on GitHub</a:t>
          </a:r>
        </a:p>
      </dsp:txBody>
      <dsp:txXfrm>
        <a:off x="52359" y="4710066"/>
        <a:ext cx="6844722" cy="967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C9CC6-085D-4F7F-B27D-B286B50EF8D1}">
      <dsp:nvSpPr>
        <dsp:cNvPr id="0" name=""/>
        <dsp:cNvSpPr/>
      </dsp:nvSpPr>
      <dsp:spPr>
        <a:xfrm>
          <a:off x="0" y="1906"/>
          <a:ext cx="10653579" cy="9663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B6470-2369-474D-A7B2-D2263D1E75D5}">
      <dsp:nvSpPr>
        <dsp:cNvPr id="0" name=""/>
        <dsp:cNvSpPr/>
      </dsp:nvSpPr>
      <dsp:spPr>
        <a:xfrm>
          <a:off x="292311" y="219328"/>
          <a:ext cx="531475" cy="531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C293A2-744D-42C8-BFC8-9BA8EB757F6D}">
      <dsp:nvSpPr>
        <dsp:cNvPr id="0" name=""/>
        <dsp:cNvSpPr/>
      </dsp:nvSpPr>
      <dsp:spPr>
        <a:xfrm>
          <a:off x="1116098" y="1906"/>
          <a:ext cx="9537480" cy="966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69" tIns="102269" rIns="102269" bIns="102269" numCol="1" spcCol="1270" anchor="ctr" anchorCtr="0">
          <a:noAutofit/>
        </a:bodyPr>
        <a:lstStyle/>
        <a:p>
          <a:pPr marL="0" lvl="0" indent="0" algn="l" defTabSz="977900">
            <a:lnSpc>
              <a:spcPct val="100000"/>
            </a:lnSpc>
            <a:spcBef>
              <a:spcPct val="0"/>
            </a:spcBef>
            <a:spcAft>
              <a:spcPct val="35000"/>
            </a:spcAft>
            <a:buNone/>
          </a:pPr>
          <a:r>
            <a:rPr lang="en-US" sz="2200" kern="1200"/>
            <a:t>Set up a backend server so the API key is secure</a:t>
          </a:r>
        </a:p>
      </dsp:txBody>
      <dsp:txXfrm>
        <a:off x="1116098" y="1906"/>
        <a:ext cx="9537480" cy="966318"/>
      </dsp:txXfrm>
    </dsp:sp>
    <dsp:sp modelId="{708A2614-20BB-4500-9C59-90D1D6774D47}">
      <dsp:nvSpPr>
        <dsp:cNvPr id="0" name=""/>
        <dsp:cNvSpPr/>
      </dsp:nvSpPr>
      <dsp:spPr>
        <a:xfrm>
          <a:off x="0" y="1209805"/>
          <a:ext cx="10653579" cy="9663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448A4-06A5-4609-B0F2-73F8E46374A3}">
      <dsp:nvSpPr>
        <dsp:cNvPr id="0" name=""/>
        <dsp:cNvSpPr/>
      </dsp:nvSpPr>
      <dsp:spPr>
        <a:xfrm>
          <a:off x="292311" y="1427226"/>
          <a:ext cx="531475" cy="531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8B2B0A-ED87-4DA0-9E73-8099CC831B23}">
      <dsp:nvSpPr>
        <dsp:cNvPr id="0" name=""/>
        <dsp:cNvSpPr/>
      </dsp:nvSpPr>
      <dsp:spPr>
        <a:xfrm>
          <a:off x="1116098" y="1209805"/>
          <a:ext cx="9537480" cy="966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69" tIns="102269" rIns="102269" bIns="102269" numCol="1" spcCol="1270" anchor="ctr" anchorCtr="0">
          <a:noAutofit/>
        </a:bodyPr>
        <a:lstStyle/>
        <a:p>
          <a:pPr marL="0" lvl="0" indent="0" algn="l" defTabSz="977900">
            <a:lnSpc>
              <a:spcPct val="100000"/>
            </a:lnSpc>
            <a:spcBef>
              <a:spcPct val="0"/>
            </a:spcBef>
            <a:spcAft>
              <a:spcPct val="35000"/>
            </a:spcAft>
            <a:buNone/>
          </a:pPr>
          <a:r>
            <a:rPr lang="en-US" sz="2200" kern="1200"/>
            <a:t>User accounts</a:t>
          </a:r>
        </a:p>
      </dsp:txBody>
      <dsp:txXfrm>
        <a:off x="1116098" y="1209805"/>
        <a:ext cx="9537480" cy="966318"/>
      </dsp:txXfrm>
    </dsp:sp>
    <dsp:sp modelId="{168D2815-3194-4F95-8453-A120F0E9E9AD}">
      <dsp:nvSpPr>
        <dsp:cNvPr id="0" name=""/>
        <dsp:cNvSpPr/>
      </dsp:nvSpPr>
      <dsp:spPr>
        <a:xfrm>
          <a:off x="0" y="2417703"/>
          <a:ext cx="10653579" cy="9663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185D8F-22AA-45CE-9A90-3C262C61E1FA}">
      <dsp:nvSpPr>
        <dsp:cNvPr id="0" name=""/>
        <dsp:cNvSpPr/>
      </dsp:nvSpPr>
      <dsp:spPr>
        <a:xfrm>
          <a:off x="292311" y="2635125"/>
          <a:ext cx="531475" cy="531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0F0EB-83CC-4A4E-828C-B9EA4A93816D}">
      <dsp:nvSpPr>
        <dsp:cNvPr id="0" name=""/>
        <dsp:cNvSpPr/>
      </dsp:nvSpPr>
      <dsp:spPr>
        <a:xfrm>
          <a:off x="1116098" y="2417703"/>
          <a:ext cx="9537480" cy="966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69" tIns="102269" rIns="102269" bIns="102269" numCol="1" spcCol="1270" anchor="ctr" anchorCtr="0">
          <a:noAutofit/>
        </a:bodyPr>
        <a:lstStyle/>
        <a:p>
          <a:pPr marL="0" lvl="0" indent="0" algn="l" defTabSz="977900">
            <a:lnSpc>
              <a:spcPct val="100000"/>
            </a:lnSpc>
            <a:spcBef>
              <a:spcPct val="0"/>
            </a:spcBef>
            <a:spcAft>
              <a:spcPct val="35000"/>
            </a:spcAft>
            <a:buNone/>
          </a:pPr>
          <a:r>
            <a:rPr lang="en-US" sz="2200" kern="1200"/>
            <a:t>Reservation integration</a:t>
          </a:r>
        </a:p>
      </dsp:txBody>
      <dsp:txXfrm>
        <a:off x="1116098" y="2417703"/>
        <a:ext cx="9537480" cy="966318"/>
      </dsp:txXfrm>
    </dsp:sp>
    <dsp:sp modelId="{30DD45C3-22A9-4706-8196-A123295302B8}">
      <dsp:nvSpPr>
        <dsp:cNvPr id="0" name=""/>
        <dsp:cNvSpPr/>
      </dsp:nvSpPr>
      <dsp:spPr>
        <a:xfrm>
          <a:off x="0" y="3625602"/>
          <a:ext cx="10653579" cy="9663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AFFF0-6205-4451-BC61-975FC83A675C}">
      <dsp:nvSpPr>
        <dsp:cNvPr id="0" name=""/>
        <dsp:cNvSpPr/>
      </dsp:nvSpPr>
      <dsp:spPr>
        <a:xfrm>
          <a:off x="292311" y="3843024"/>
          <a:ext cx="531475" cy="5314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ABB5E6-6046-45BA-9007-E9BA5F3D979F}">
      <dsp:nvSpPr>
        <dsp:cNvPr id="0" name=""/>
        <dsp:cNvSpPr/>
      </dsp:nvSpPr>
      <dsp:spPr>
        <a:xfrm>
          <a:off x="1116098" y="3625602"/>
          <a:ext cx="9537480" cy="966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69" tIns="102269" rIns="102269" bIns="102269" numCol="1" spcCol="1270" anchor="ctr" anchorCtr="0">
          <a:noAutofit/>
        </a:bodyPr>
        <a:lstStyle/>
        <a:p>
          <a:pPr marL="0" lvl="0" indent="0" algn="l" defTabSz="977900">
            <a:lnSpc>
              <a:spcPct val="100000"/>
            </a:lnSpc>
            <a:spcBef>
              <a:spcPct val="0"/>
            </a:spcBef>
            <a:spcAft>
              <a:spcPct val="35000"/>
            </a:spcAft>
            <a:buNone/>
          </a:pPr>
          <a:r>
            <a:rPr lang="en-US" sz="2200" kern="1200"/>
            <a:t>Survey feedback suggested displaying menus and the hours that the displayed restaurants are open</a:t>
          </a:r>
        </a:p>
      </dsp:txBody>
      <dsp:txXfrm>
        <a:off x="1116098" y="3625602"/>
        <a:ext cx="9537480" cy="9663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281B1-49BD-4C79-AAB5-FEAD8C19ED31}" type="datetimeFigureOut">
              <a:rPr lang="en-US" smtClean="0"/>
              <a:t>4/23/2025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117D5-326D-4C41-B53D-8A29BA8A1D11}" type="slidenum">
              <a:rPr lang="en-US" smtClean="0"/>
              <a:t>‹#›</a:t>
            </a:fld>
            <a:endParaRPr lang="en-US"/>
          </a:p>
        </p:txBody>
      </p:sp>
    </p:spTree>
    <p:extLst>
      <p:ext uri="{BB962C8B-B14F-4D97-AF65-F5344CB8AC3E}">
        <p14:creationId xmlns:p14="http://schemas.microsoft.com/office/powerpoint/2010/main" val="3019548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117D5-326D-4C41-B53D-8A29BA8A1D11}" type="slidenum">
              <a:rPr lang="en-US" smtClean="0"/>
              <a:t>1</a:t>
            </a:fld>
            <a:endParaRPr lang="en-US"/>
          </a:p>
        </p:txBody>
      </p:sp>
    </p:spTree>
    <p:extLst>
      <p:ext uri="{BB962C8B-B14F-4D97-AF65-F5344CB8AC3E}">
        <p14:creationId xmlns:p14="http://schemas.microsoft.com/office/powerpoint/2010/main" val="194990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HTTP headers, </a:t>
            </a:r>
            <a:r>
              <a:rPr lang="en-US" dirty="0" err="1"/>
              <a:t>DOMPurify</a:t>
            </a:r>
            <a:r>
              <a:rPr lang="en-US" dirty="0"/>
              <a:t>, why are certain restaurants displayed</a:t>
            </a:r>
          </a:p>
        </p:txBody>
      </p:sp>
      <p:sp>
        <p:nvSpPr>
          <p:cNvPr id="4" name="Slide Number Placeholder 3"/>
          <p:cNvSpPr>
            <a:spLocks noGrp="1"/>
          </p:cNvSpPr>
          <p:nvPr>
            <p:ph type="sldNum" sz="quarter" idx="5"/>
          </p:nvPr>
        </p:nvSpPr>
        <p:spPr/>
        <p:txBody>
          <a:bodyPr/>
          <a:lstStyle/>
          <a:p>
            <a:fld id="{8DC117D5-326D-4C41-B53D-8A29BA8A1D11}" type="slidenum">
              <a:rPr lang="en-US" smtClean="0"/>
              <a:t>10</a:t>
            </a:fld>
            <a:endParaRPr lang="en-US"/>
          </a:p>
        </p:txBody>
      </p:sp>
    </p:spTree>
    <p:extLst>
      <p:ext uri="{BB962C8B-B14F-4D97-AF65-F5344CB8AC3E}">
        <p14:creationId xmlns:p14="http://schemas.microsoft.com/office/powerpoint/2010/main" val="3586228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Named </a:t>
            </a:r>
            <a:r>
              <a:rPr lang="en-US" dirty="0" err="1"/>
              <a:t>DineQuest</a:t>
            </a:r>
            <a:r>
              <a:rPr lang="en-US" dirty="0"/>
              <a:t> simply because we are on a quest to find somewhere to dine</a:t>
            </a:r>
          </a:p>
          <a:p>
            <a:pPr marL="171450" indent="-171450">
              <a:buFontTx/>
              <a:buChar char="-"/>
            </a:pPr>
            <a:r>
              <a:rPr lang="en-US" dirty="0"/>
              <a:t>Two main functions of the website are to narrow down restaurants for the user based on criteria (location, cuisine type, price, etc.) and allow the user to find restaurants near them and book a reservation through Yelp</a:t>
            </a:r>
          </a:p>
          <a:p>
            <a:pPr marL="171450" indent="-171450">
              <a:buFontTx/>
              <a:buChar char="-"/>
            </a:pPr>
            <a:r>
              <a:rPr lang="en-US" dirty="0"/>
              <a:t>Yelp Fusion API (allows access to Yelp’s extensive business database for names, ratings, prices, etc.)… I used it to fetch restaurant data based on user criteria</a:t>
            </a:r>
          </a:p>
          <a:p>
            <a:pPr marL="171450" indent="-171450">
              <a:buFontTx/>
              <a:buChar char="-"/>
            </a:pPr>
            <a:r>
              <a:rPr lang="en-US" dirty="0"/>
              <a:t>I chose GitHub pages because of how easy it is to use and because it uses HTTPS by default (we will get into some security features later)</a:t>
            </a:r>
          </a:p>
          <a:p>
            <a:pPr marL="171450" indent="-171450">
              <a:buFontTx/>
              <a:buChar char="-"/>
            </a:pPr>
            <a:r>
              <a:rPr lang="en-US" dirty="0"/>
              <a:t>Also worth noting that I used a template from a site called HTML5</a:t>
            </a:r>
          </a:p>
        </p:txBody>
      </p:sp>
      <p:sp>
        <p:nvSpPr>
          <p:cNvPr id="4" name="Slide Number Placeholder 3"/>
          <p:cNvSpPr>
            <a:spLocks noGrp="1"/>
          </p:cNvSpPr>
          <p:nvPr>
            <p:ph type="sldNum" sz="quarter" idx="5"/>
          </p:nvPr>
        </p:nvSpPr>
        <p:spPr/>
        <p:txBody>
          <a:bodyPr/>
          <a:lstStyle/>
          <a:p>
            <a:fld id="{8DC117D5-326D-4C41-B53D-8A29BA8A1D11}" type="slidenum">
              <a:rPr lang="en-US" smtClean="0"/>
              <a:t>2</a:t>
            </a:fld>
            <a:endParaRPr lang="en-US"/>
          </a:p>
        </p:txBody>
      </p:sp>
    </p:spTree>
    <p:extLst>
      <p:ext uri="{BB962C8B-B14F-4D97-AF65-F5344CB8AC3E}">
        <p14:creationId xmlns:p14="http://schemas.microsoft.com/office/powerpoint/2010/main" val="3074761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Whether it is a few times a week or once a month</a:t>
            </a:r>
          </a:p>
          <a:p>
            <a:pPr marL="171450" indent="-171450">
              <a:buFontTx/>
              <a:buChar char="-"/>
            </a:pPr>
            <a:r>
              <a:rPr lang="en-US" dirty="0"/>
              <a:t>We’ve all been in situation where you’re with a group of people and nobody can decide where to go to eat and it sucks</a:t>
            </a:r>
          </a:p>
          <a:p>
            <a:pPr marL="171450" indent="-171450">
              <a:buFontTx/>
              <a:buChar char="-"/>
            </a:pPr>
            <a:r>
              <a:rPr lang="en-US" dirty="0"/>
              <a:t>If you’re stuck, I want to help</a:t>
            </a:r>
          </a:p>
          <a:p>
            <a:pPr marL="171450" indent="-171450">
              <a:buFontTx/>
              <a:buChar char="-"/>
            </a:pPr>
            <a:r>
              <a:rPr lang="en-US" dirty="0"/>
              <a:t>I thought it made sense to allow users to book reservations once they know where they are going</a:t>
            </a:r>
          </a:p>
        </p:txBody>
      </p:sp>
      <p:sp>
        <p:nvSpPr>
          <p:cNvPr id="4" name="Slide Number Placeholder 3"/>
          <p:cNvSpPr>
            <a:spLocks noGrp="1"/>
          </p:cNvSpPr>
          <p:nvPr>
            <p:ph type="sldNum" sz="quarter" idx="5"/>
          </p:nvPr>
        </p:nvSpPr>
        <p:spPr/>
        <p:txBody>
          <a:bodyPr/>
          <a:lstStyle/>
          <a:p>
            <a:fld id="{8DC117D5-326D-4C41-B53D-8A29BA8A1D11}" type="slidenum">
              <a:rPr lang="en-US" smtClean="0"/>
              <a:t>3</a:t>
            </a:fld>
            <a:endParaRPr lang="en-US"/>
          </a:p>
        </p:txBody>
      </p:sp>
    </p:spTree>
    <p:extLst>
      <p:ext uri="{BB962C8B-B14F-4D97-AF65-F5344CB8AC3E}">
        <p14:creationId xmlns:p14="http://schemas.microsoft.com/office/powerpoint/2010/main" val="2589899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you do not know, I am a runner, so I eat a lot… I have always loved trying new kinds of food and rating/reviewing food, so I knew something with food would be a good idea</a:t>
            </a:r>
          </a:p>
          <a:p>
            <a:pPr marL="171450" indent="-171450">
              <a:buFontTx/>
              <a:buChar char="-"/>
            </a:pPr>
            <a:r>
              <a:rPr lang="en-US" dirty="0"/>
              <a:t>Delaying my time to eat because you can not make a decision is even worse, so this can help with that</a:t>
            </a:r>
          </a:p>
          <a:p>
            <a:pPr marL="171450" indent="-171450">
              <a:buFontTx/>
              <a:buChar char="-"/>
            </a:pPr>
            <a:r>
              <a:rPr lang="en-US" dirty="0"/>
              <a:t>I wanted my project to be something that could last a while (won’t get old or tired of)</a:t>
            </a:r>
          </a:p>
          <a:p>
            <a:pPr marL="171450" indent="-171450">
              <a:buFontTx/>
              <a:buChar char="-"/>
            </a:pPr>
            <a:r>
              <a:rPr lang="en-US" dirty="0"/>
              <a:t>Thought this was a good opportunity to expand my knowledge on this and was sort’ve eager at the thought of building a functional website</a:t>
            </a:r>
          </a:p>
        </p:txBody>
      </p:sp>
      <p:sp>
        <p:nvSpPr>
          <p:cNvPr id="4" name="Slide Number Placeholder 3"/>
          <p:cNvSpPr>
            <a:spLocks noGrp="1"/>
          </p:cNvSpPr>
          <p:nvPr>
            <p:ph type="sldNum" sz="quarter" idx="5"/>
          </p:nvPr>
        </p:nvSpPr>
        <p:spPr/>
        <p:txBody>
          <a:bodyPr/>
          <a:lstStyle/>
          <a:p>
            <a:fld id="{8DC117D5-326D-4C41-B53D-8A29BA8A1D11}" type="slidenum">
              <a:rPr lang="en-US" smtClean="0"/>
              <a:t>4</a:t>
            </a:fld>
            <a:endParaRPr lang="en-US"/>
          </a:p>
        </p:txBody>
      </p:sp>
    </p:spTree>
    <p:extLst>
      <p:ext uri="{BB962C8B-B14F-4D97-AF65-F5344CB8AC3E}">
        <p14:creationId xmlns:p14="http://schemas.microsoft.com/office/powerpoint/2010/main" val="139105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API key is exposed on GitHub but I figured it is fine since this is just a small-scale school project… knew I should implement some sort of security measure for it though, which is why I am rotating the key (essentially the bare minimum)</a:t>
            </a:r>
          </a:p>
          <a:p>
            <a:pPr marL="171450" indent="-171450">
              <a:buFontTx/>
              <a:buChar char="-"/>
            </a:pPr>
            <a:r>
              <a:rPr lang="en-US" dirty="0"/>
              <a:t>I knew I wanted to implement HTTPS because of how important it is to ensure encrypted communication and integrity (one of the main reasons I chose GitHub Pages)</a:t>
            </a:r>
          </a:p>
          <a:p>
            <a:pPr marL="171450" indent="-171450">
              <a:buFontTx/>
              <a:buChar char="-"/>
            </a:pPr>
            <a:r>
              <a:rPr lang="en-US" dirty="0"/>
              <a:t>To sanitize user input and data coming from the API, I used a JavaScript library called </a:t>
            </a:r>
            <a:r>
              <a:rPr lang="en-US" dirty="0" err="1"/>
              <a:t>DOMPurify</a:t>
            </a:r>
            <a:r>
              <a:rPr lang="en-US" dirty="0"/>
              <a:t> (cleans any potentially harmful code before it is displayed in the browser)</a:t>
            </a:r>
          </a:p>
          <a:p>
            <a:pPr marL="171450" indent="-171450">
              <a:buFontTx/>
              <a:buChar char="-"/>
            </a:pPr>
            <a:r>
              <a:rPr lang="en-US" dirty="0"/>
              <a:t>The CSP tells the browser what sources are allowed to load content… in my CSP, I only trust content from my own site, </a:t>
            </a:r>
            <a:r>
              <a:rPr lang="en-US" dirty="0" err="1"/>
              <a:t>cdnjs</a:t>
            </a:r>
            <a:r>
              <a:rPr lang="en-US" dirty="0"/>
              <a:t>, (CDN for </a:t>
            </a:r>
            <a:r>
              <a:rPr lang="en-US" dirty="0" err="1"/>
              <a:t>DOMPurify</a:t>
            </a:r>
            <a:r>
              <a:rPr lang="en-US" dirty="0"/>
              <a:t>), Google Fonts, and the Yelp API</a:t>
            </a:r>
          </a:p>
          <a:p>
            <a:pPr marL="171450" indent="-171450">
              <a:buFontTx/>
              <a:buChar char="-"/>
            </a:pPr>
            <a:r>
              <a:rPr lang="en-US" dirty="0"/>
              <a:t>Implemented rate limiting to protect the site and Yelp Fusion API from excessive requests… users must wait at least 5 seconds in between requests</a:t>
            </a:r>
          </a:p>
        </p:txBody>
      </p:sp>
      <p:sp>
        <p:nvSpPr>
          <p:cNvPr id="4" name="Slide Number Placeholder 3"/>
          <p:cNvSpPr>
            <a:spLocks noGrp="1"/>
          </p:cNvSpPr>
          <p:nvPr>
            <p:ph type="sldNum" sz="quarter" idx="5"/>
          </p:nvPr>
        </p:nvSpPr>
        <p:spPr/>
        <p:txBody>
          <a:bodyPr/>
          <a:lstStyle/>
          <a:p>
            <a:fld id="{8DC117D5-326D-4C41-B53D-8A29BA8A1D11}" type="slidenum">
              <a:rPr lang="en-US" smtClean="0"/>
              <a:t>5</a:t>
            </a:fld>
            <a:endParaRPr lang="en-US"/>
          </a:p>
        </p:txBody>
      </p:sp>
    </p:spTree>
    <p:extLst>
      <p:ext uri="{BB962C8B-B14F-4D97-AF65-F5344CB8AC3E}">
        <p14:creationId xmlns:p14="http://schemas.microsoft.com/office/powerpoint/2010/main" val="3936408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https://zwedding.github.io/SeniorProject.github.io/</a:t>
            </a:r>
          </a:p>
          <a:p>
            <a:r>
              <a:rPr lang="en-US" dirty="0"/>
              <a:t>- Restaurants with EXACT criteria are displayed at the top (may see some that do not fit criteria because of location, which uses zip code)</a:t>
            </a:r>
          </a:p>
        </p:txBody>
      </p:sp>
      <p:sp>
        <p:nvSpPr>
          <p:cNvPr id="4" name="Slide Number Placeholder 3"/>
          <p:cNvSpPr>
            <a:spLocks noGrp="1"/>
          </p:cNvSpPr>
          <p:nvPr>
            <p:ph type="sldNum" sz="quarter" idx="5"/>
          </p:nvPr>
        </p:nvSpPr>
        <p:spPr/>
        <p:txBody>
          <a:bodyPr/>
          <a:lstStyle/>
          <a:p>
            <a:fld id="{8DC117D5-326D-4C41-B53D-8A29BA8A1D11}" type="slidenum">
              <a:rPr lang="en-US" smtClean="0"/>
              <a:t>6</a:t>
            </a:fld>
            <a:endParaRPr lang="en-US"/>
          </a:p>
        </p:txBody>
      </p:sp>
    </p:spTree>
    <p:extLst>
      <p:ext uri="{BB962C8B-B14F-4D97-AF65-F5344CB8AC3E}">
        <p14:creationId xmlns:p14="http://schemas.microsoft.com/office/powerpoint/2010/main" val="59548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questions on the survey included: What was your favorite feature? What feature could use more work? Were restaurant details accurate? Did you feel secure using this website? Would you trust this website to give you restaurant choices? Did the website load quickly for you? Is there anything you believe would be helpful to implement? Was any part of the website difficult to use? And how easy was the website to navigate and use (1-5)? I also had surveyors rate their overall experience 1-5</a:t>
            </a:r>
          </a:p>
          <a:p>
            <a:pPr marL="171450" indent="-171450">
              <a:buFontTx/>
              <a:buChar char="-"/>
            </a:pPr>
            <a:r>
              <a:rPr lang="en-US" dirty="0"/>
              <a:t>Mostly positive feedback, got some good suggestions from it to make the website more clear</a:t>
            </a:r>
          </a:p>
          <a:p>
            <a:pPr marL="171450" indent="-171450">
              <a:buFontTx/>
              <a:buChar char="-"/>
            </a:pPr>
            <a:r>
              <a:rPr lang="en-US" dirty="0"/>
              <a:t>Tested these inputs for both the book and narrow sections… used different restaurants, locations, criteria, etc.</a:t>
            </a:r>
          </a:p>
          <a:p>
            <a:pPr marL="171450" indent="-171450">
              <a:buFontTx/>
              <a:buChar char="-"/>
            </a:pPr>
            <a:r>
              <a:rPr lang="en-US" dirty="0"/>
              <a:t>Tested input sanitation and the content security policy header by entering malicious input, then we opened the browser console and checked the logs to make sure the input was sanitized (malicious parts removed) and no scripts were executed … tested rate limiting by trying to submit multiple requests within a few seconds of one another… API key rotation was tested by simply making sure the website was still able to make API calls</a:t>
            </a:r>
          </a:p>
        </p:txBody>
      </p:sp>
      <p:sp>
        <p:nvSpPr>
          <p:cNvPr id="4" name="Slide Number Placeholder 3"/>
          <p:cNvSpPr>
            <a:spLocks noGrp="1"/>
          </p:cNvSpPr>
          <p:nvPr>
            <p:ph type="sldNum" sz="quarter" idx="5"/>
          </p:nvPr>
        </p:nvSpPr>
        <p:spPr/>
        <p:txBody>
          <a:bodyPr/>
          <a:lstStyle/>
          <a:p>
            <a:fld id="{8DC117D5-326D-4C41-B53D-8A29BA8A1D11}" type="slidenum">
              <a:rPr lang="en-US" smtClean="0"/>
              <a:t>7</a:t>
            </a:fld>
            <a:endParaRPr lang="en-US"/>
          </a:p>
        </p:txBody>
      </p:sp>
    </p:spTree>
    <p:extLst>
      <p:ext uri="{BB962C8B-B14F-4D97-AF65-F5344CB8AC3E}">
        <p14:creationId xmlns:p14="http://schemas.microsoft.com/office/powerpoint/2010/main" val="373454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Yelp API was the most annoying challenge… had to use about 6 different emails from people so that I did not have to spend any money on the project</a:t>
            </a:r>
          </a:p>
          <a:p>
            <a:pPr marL="171450" indent="-171450">
              <a:buFontTx/>
              <a:buChar char="-"/>
            </a:pPr>
            <a:r>
              <a:rPr lang="en-US" dirty="0"/>
              <a:t>I tried to incorporate some headers (x-frame options, x-content-type options, strict-transport policy, permissions-policy, referrer policy) but found out that GitHub pages does not support custom headers (which is why I implemented a CSP with a meta tag)</a:t>
            </a:r>
          </a:p>
          <a:p>
            <a:pPr marL="171450" indent="-171450">
              <a:buFontTx/>
              <a:buChar char="-"/>
            </a:pPr>
            <a:r>
              <a:rPr lang="en-US" dirty="0"/>
              <a:t>Yelp’s API provided a URL for a restaurants Yelp page but not their actual page, so users could not book directly from my site</a:t>
            </a:r>
          </a:p>
          <a:p>
            <a:pPr marL="171450" indent="-171450">
              <a:buFontTx/>
              <a:buChar char="-"/>
            </a:pPr>
            <a:r>
              <a:rPr lang="en-US" dirty="0"/>
              <a:t>I used W3 schools to help touch up on them, they have a lot of good tutorials</a:t>
            </a:r>
          </a:p>
        </p:txBody>
      </p:sp>
      <p:sp>
        <p:nvSpPr>
          <p:cNvPr id="4" name="Slide Number Placeholder 3"/>
          <p:cNvSpPr>
            <a:spLocks noGrp="1"/>
          </p:cNvSpPr>
          <p:nvPr>
            <p:ph type="sldNum" sz="quarter" idx="5"/>
          </p:nvPr>
        </p:nvSpPr>
        <p:spPr/>
        <p:txBody>
          <a:bodyPr/>
          <a:lstStyle/>
          <a:p>
            <a:fld id="{8DC117D5-326D-4C41-B53D-8A29BA8A1D11}" type="slidenum">
              <a:rPr lang="en-US" smtClean="0"/>
              <a:t>8</a:t>
            </a:fld>
            <a:endParaRPr lang="en-US"/>
          </a:p>
        </p:txBody>
      </p:sp>
    </p:spTree>
    <p:extLst>
      <p:ext uri="{BB962C8B-B14F-4D97-AF65-F5344CB8AC3E}">
        <p14:creationId xmlns:p14="http://schemas.microsoft.com/office/powerpoint/2010/main" val="112959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Setting up a backend server could act as a proxy between the frontend and Yelp API so that the key is stored on a server</a:t>
            </a:r>
          </a:p>
          <a:p>
            <a:pPr marL="171450" indent="-171450">
              <a:buFontTx/>
              <a:buChar char="-"/>
            </a:pPr>
            <a:r>
              <a:rPr lang="en-US" dirty="0"/>
              <a:t>User accounts could allow users to favorite or save restaurants for later and remember search criteria</a:t>
            </a:r>
          </a:p>
          <a:p>
            <a:pPr marL="171450" indent="-171450">
              <a:buFontTx/>
              <a:buChar char="-"/>
            </a:pPr>
            <a:r>
              <a:rPr lang="en-US" dirty="0"/>
              <a:t>It would be nice to use a service like OpenTable so users could book reservation directly from my site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C117D5-326D-4C41-B53D-8A29BA8A1D11}" type="slidenum">
              <a:rPr lang="en-US" smtClean="0"/>
              <a:t>9</a:t>
            </a:fld>
            <a:endParaRPr lang="en-US"/>
          </a:p>
        </p:txBody>
      </p:sp>
    </p:spTree>
    <p:extLst>
      <p:ext uri="{BB962C8B-B14F-4D97-AF65-F5344CB8AC3E}">
        <p14:creationId xmlns:p14="http://schemas.microsoft.com/office/powerpoint/2010/main" val="65735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4/23/2025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622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4/23/2025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4381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4/23/2025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7677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4/23/2025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9285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4/23/2025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92170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4/23/2025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9026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4/23/2025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5105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4/23/2025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7715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4/23/2025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4655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4/23/2025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2937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4/23/2025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6280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4/23/2025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7809822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9C1E5-3EA3-9CD0-4B65-B2E31D7848AF}"/>
              </a:ext>
            </a:extLst>
          </p:cNvPr>
          <p:cNvSpPr>
            <a:spLocks noGrp="1"/>
          </p:cNvSpPr>
          <p:nvPr>
            <p:ph type="ctrTitle"/>
          </p:nvPr>
        </p:nvSpPr>
        <p:spPr>
          <a:xfrm>
            <a:off x="7168896" y="1129554"/>
            <a:ext cx="4361688" cy="3475236"/>
          </a:xfrm>
        </p:spPr>
        <p:txBody>
          <a:bodyPr>
            <a:normAutofit/>
          </a:bodyPr>
          <a:lstStyle/>
          <a:p>
            <a:pPr algn="l"/>
            <a:r>
              <a:rPr lang="en-US" sz="5400" dirty="0" err="1"/>
              <a:t>DineQuest</a:t>
            </a:r>
            <a:endParaRPr lang="en-US" sz="5400" dirty="0"/>
          </a:p>
        </p:txBody>
      </p:sp>
      <p:sp>
        <p:nvSpPr>
          <p:cNvPr id="3" name="Subtitle 2">
            <a:extLst>
              <a:ext uri="{FF2B5EF4-FFF2-40B4-BE49-F238E27FC236}">
                <a16:creationId xmlns:a16="http://schemas.microsoft.com/office/drawing/2014/main" id="{D679DCB3-236C-1333-FDE2-60384EED3EC4}"/>
              </a:ext>
            </a:extLst>
          </p:cNvPr>
          <p:cNvSpPr>
            <a:spLocks noGrp="1"/>
          </p:cNvSpPr>
          <p:nvPr>
            <p:ph type="subTitle" idx="1"/>
          </p:nvPr>
        </p:nvSpPr>
        <p:spPr>
          <a:xfrm>
            <a:off x="7168896" y="4731337"/>
            <a:ext cx="4206240" cy="1184584"/>
          </a:xfrm>
        </p:spPr>
        <p:txBody>
          <a:bodyPr>
            <a:normAutofit fontScale="92500" lnSpcReduction="10000"/>
          </a:bodyPr>
          <a:lstStyle/>
          <a:p>
            <a:pPr algn="l"/>
            <a:r>
              <a:rPr lang="en-US" dirty="0"/>
              <a:t>By Zachary Wedding</a:t>
            </a:r>
          </a:p>
          <a:p>
            <a:pPr algn="l"/>
            <a:r>
              <a:rPr lang="en-US" dirty="0"/>
              <a:t>Cybersecurity (B.S.)</a:t>
            </a:r>
          </a:p>
          <a:p>
            <a:pPr algn="l"/>
            <a:r>
              <a:rPr lang="en-US" dirty="0"/>
              <a:t>Prof. Julie Henderson</a:t>
            </a:r>
          </a:p>
        </p:txBody>
      </p:sp>
      <p:pic>
        <p:nvPicPr>
          <p:cNvPr id="4" name="Picture 3" descr="A mosaic of colorful geometric shapes">
            <a:extLst>
              <a:ext uri="{FF2B5EF4-FFF2-40B4-BE49-F238E27FC236}">
                <a16:creationId xmlns:a16="http://schemas.microsoft.com/office/drawing/2014/main" id="{E58771B8-7206-2879-045A-80709D4A803E}"/>
              </a:ext>
            </a:extLst>
          </p:cNvPr>
          <p:cNvPicPr>
            <a:picLocks noChangeAspect="1"/>
          </p:cNvPicPr>
          <p:nvPr/>
        </p:nvPicPr>
        <p:blipFill>
          <a:blip r:embed="rId3"/>
          <a:srcRect r="31444"/>
          <a:stretch/>
        </p:blipFill>
        <p:spPr>
          <a:xfrm>
            <a:off x="20" y="1"/>
            <a:ext cx="6575591" cy="6858000"/>
          </a:xfrm>
          <a:prstGeom prst="rect">
            <a:avLst/>
          </a:prstGeom>
        </p:spPr>
      </p:pic>
    </p:spTree>
    <p:extLst>
      <p:ext uri="{BB962C8B-B14F-4D97-AF65-F5344CB8AC3E}">
        <p14:creationId xmlns:p14="http://schemas.microsoft.com/office/powerpoint/2010/main" val="865191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AABC978-F4E9-BD98-912C-73A047F1A9EB}"/>
              </a:ext>
            </a:extLst>
          </p:cNvPr>
          <p:cNvSpPr>
            <a:spLocks noGrp="1"/>
          </p:cNvSpPr>
          <p:nvPr>
            <p:ph type="title"/>
          </p:nvPr>
        </p:nvSpPr>
        <p:spPr>
          <a:xfrm>
            <a:off x="769211" y="2862871"/>
            <a:ext cx="10653578" cy="1132258"/>
          </a:xfrm>
        </p:spPr>
        <p:txBody>
          <a:bodyPr>
            <a:normAutofit fontScale="90000"/>
          </a:bodyPr>
          <a:lstStyle/>
          <a:p>
            <a:pPr algn="ctr"/>
            <a:r>
              <a:rPr lang="en-US" sz="8000" dirty="0"/>
              <a:t>Questions</a:t>
            </a:r>
          </a:p>
        </p:txBody>
      </p:sp>
    </p:spTree>
    <p:extLst>
      <p:ext uri="{BB962C8B-B14F-4D97-AF65-F5344CB8AC3E}">
        <p14:creationId xmlns:p14="http://schemas.microsoft.com/office/powerpoint/2010/main" val="171158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28CD-9373-1A77-5ABE-44DAE14EC4F5}"/>
              </a:ext>
            </a:extLst>
          </p:cNvPr>
          <p:cNvSpPr>
            <a:spLocks noGrp="1"/>
          </p:cNvSpPr>
          <p:nvPr>
            <p:ph type="title"/>
          </p:nvPr>
        </p:nvSpPr>
        <p:spPr/>
        <p:txBody>
          <a:bodyPr/>
          <a:lstStyle/>
          <a:p>
            <a:r>
              <a:rPr lang="en-US" dirty="0"/>
              <a:t>Project Description</a:t>
            </a:r>
          </a:p>
        </p:txBody>
      </p:sp>
      <p:sp>
        <p:nvSpPr>
          <p:cNvPr id="4" name="Content Placeholder 3">
            <a:extLst>
              <a:ext uri="{FF2B5EF4-FFF2-40B4-BE49-F238E27FC236}">
                <a16:creationId xmlns:a16="http://schemas.microsoft.com/office/drawing/2014/main" id="{FBFE0FD4-4DB2-1222-C2BA-3614BFA49968}"/>
              </a:ext>
            </a:extLst>
          </p:cNvPr>
          <p:cNvSpPr>
            <a:spLocks noGrp="1"/>
          </p:cNvSpPr>
          <p:nvPr>
            <p:ph sz="half" idx="1"/>
          </p:nvPr>
        </p:nvSpPr>
        <p:spPr/>
        <p:txBody>
          <a:bodyPr>
            <a:normAutofit fontScale="85000" lnSpcReduction="10000"/>
          </a:bodyPr>
          <a:lstStyle/>
          <a:p>
            <a:r>
              <a:rPr lang="en-US" sz="3000" dirty="0"/>
              <a:t>A website named </a:t>
            </a:r>
            <a:r>
              <a:rPr lang="en-US" sz="3000" dirty="0" err="1"/>
              <a:t>DineQuest</a:t>
            </a:r>
            <a:endParaRPr lang="en-US" sz="3000" dirty="0"/>
          </a:p>
          <a:p>
            <a:r>
              <a:rPr lang="en-US" sz="3000" dirty="0"/>
              <a:t>Narrows down restaurants based on criteria</a:t>
            </a:r>
          </a:p>
          <a:p>
            <a:r>
              <a:rPr lang="en-US" sz="3000" dirty="0"/>
              <a:t>Allows users to find restaurants near them and go to their website through Yelp</a:t>
            </a:r>
          </a:p>
          <a:p>
            <a:r>
              <a:rPr lang="en-US" sz="3000" dirty="0"/>
              <a:t>Uses the Yelp Fusion API</a:t>
            </a:r>
          </a:p>
          <a:p>
            <a:r>
              <a:rPr lang="en-US" sz="3000" dirty="0"/>
              <a:t>Deployed via GitHub Pages</a:t>
            </a:r>
          </a:p>
          <a:p>
            <a:endParaRPr lang="en-US" dirty="0"/>
          </a:p>
        </p:txBody>
      </p:sp>
      <p:pic>
        <p:nvPicPr>
          <p:cNvPr id="7" name="Content Placeholder 6" descr="Hamburger and fries meal with juice and an orange">
            <a:extLst>
              <a:ext uri="{FF2B5EF4-FFF2-40B4-BE49-F238E27FC236}">
                <a16:creationId xmlns:a16="http://schemas.microsoft.com/office/drawing/2014/main" id="{707666A0-E272-6C70-DDDB-71729500AF7F}"/>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6587331" y="1825625"/>
            <a:ext cx="4351338" cy="4351338"/>
          </a:xfrm>
        </p:spPr>
      </p:pic>
    </p:spTree>
    <p:extLst>
      <p:ext uri="{BB962C8B-B14F-4D97-AF65-F5344CB8AC3E}">
        <p14:creationId xmlns:p14="http://schemas.microsoft.com/office/powerpoint/2010/main" val="114533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34DE4-F9C6-0006-9DC3-E0F71941FF1F}"/>
              </a:ext>
            </a:extLst>
          </p:cNvPr>
          <p:cNvSpPr>
            <a:spLocks noGrp="1"/>
          </p:cNvSpPr>
          <p:nvPr>
            <p:ph type="title"/>
          </p:nvPr>
        </p:nvSpPr>
        <p:spPr>
          <a:xfrm>
            <a:off x="612649" y="548638"/>
            <a:ext cx="3493008" cy="5788152"/>
          </a:xfrm>
        </p:spPr>
        <p:txBody>
          <a:bodyPr anchor="ctr">
            <a:normAutofit/>
          </a:bodyPr>
          <a:lstStyle/>
          <a:p>
            <a:r>
              <a:rPr lang="en-US" sz="4000"/>
              <a:t>Purpose</a:t>
            </a:r>
          </a:p>
        </p:txBody>
      </p:sp>
      <p:graphicFrame>
        <p:nvGraphicFramePr>
          <p:cNvPr id="5" name="Content Placeholder 2">
            <a:extLst>
              <a:ext uri="{FF2B5EF4-FFF2-40B4-BE49-F238E27FC236}">
                <a16:creationId xmlns:a16="http://schemas.microsoft.com/office/drawing/2014/main" id="{A58F2354-20FE-B848-A05A-6C1A16AD5188}"/>
              </a:ext>
            </a:extLst>
          </p:cNvPr>
          <p:cNvGraphicFramePr>
            <a:graphicFrameLocks noGrp="1"/>
          </p:cNvGraphicFramePr>
          <p:nvPr>
            <p:ph idx="1"/>
            <p:extLst>
              <p:ext uri="{D42A27DB-BD31-4B8C-83A1-F6EECF244321}">
                <p14:modId xmlns:p14="http://schemas.microsoft.com/office/powerpoint/2010/main" val="586039751"/>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455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0F6A3-1789-50C1-C026-72D386708710}"/>
              </a:ext>
            </a:extLst>
          </p:cNvPr>
          <p:cNvSpPr>
            <a:spLocks noGrp="1"/>
          </p:cNvSpPr>
          <p:nvPr>
            <p:ph type="title"/>
          </p:nvPr>
        </p:nvSpPr>
        <p:spPr>
          <a:xfrm>
            <a:off x="612649" y="548638"/>
            <a:ext cx="3493008" cy="5788152"/>
          </a:xfrm>
        </p:spPr>
        <p:txBody>
          <a:bodyPr anchor="ctr">
            <a:normAutofit/>
          </a:bodyPr>
          <a:lstStyle/>
          <a:p>
            <a:r>
              <a:rPr lang="en-US" sz="4000"/>
              <a:t>Personal Motivation</a:t>
            </a:r>
          </a:p>
        </p:txBody>
      </p:sp>
      <p:graphicFrame>
        <p:nvGraphicFramePr>
          <p:cNvPr id="5" name="Content Placeholder 2">
            <a:extLst>
              <a:ext uri="{FF2B5EF4-FFF2-40B4-BE49-F238E27FC236}">
                <a16:creationId xmlns:a16="http://schemas.microsoft.com/office/drawing/2014/main" id="{C0AD8B50-E9AD-CF57-7C4A-7229BE013F30}"/>
              </a:ext>
            </a:extLst>
          </p:cNvPr>
          <p:cNvGraphicFramePr>
            <a:graphicFrameLocks noGrp="1"/>
          </p:cNvGraphicFramePr>
          <p:nvPr>
            <p:ph idx="1"/>
            <p:extLst>
              <p:ext uri="{D42A27DB-BD31-4B8C-83A1-F6EECF244321}">
                <p14:modId xmlns:p14="http://schemas.microsoft.com/office/powerpoint/2010/main" val="118042695"/>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359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3DCCD-E578-8494-77B9-FE6497A902E2}"/>
              </a:ext>
            </a:extLst>
          </p:cNvPr>
          <p:cNvSpPr>
            <a:spLocks noGrp="1"/>
          </p:cNvSpPr>
          <p:nvPr>
            <p:ph type="title"/>
          </p:nvPr>
        </p:nvSpPr>
        <p:spPr>
          <a:xfrm>
            <a:off x="1524000" y="548640"/>
            <a:ext cx="9160475" cy="1132258"/>
          </a:xfrm>
        </p:spPr>
        <p:txBody>
          <a:bodyPr anchor="ctr">
            <a:normAutofit/>
          </a:bodyPr>
          <a:lstStyle/>
          <a:p>
            <a:pPr algn="ctr"/>
            <a:r>
              <a:rPr lang="en-US"/>
              <a:t>Key Security Measures in Place</a:t>
            </a:r>
          </a:p>
        </p:txBody>
      </p:sp>
      <p:graphicFrame>
        <p:nvGraphicFramePr>
          <p:cNvPr id="18" name="Content Placeholder 2">
            <a:extLst>
              <a:ext uri="{FF2B5EF4-FFF2-40B4-BE49-F238E27FC236}">
                <a16:creationId xmlns:a16="http://schemas.microsoft.com/office/drawing/2014/main" id="{A10AD171-7AA8-C124-2784-D9D9B4024EC6}"/>
              </a:ext>
            </a:extLst>
          </p:cNvPr>
          <p:cNvGraphicFramePr>
            <a:graphicFrameLocks noGrp="1"/>
          </p:cNvGraphicFramePr>
          <p:nvPr>
            <p:ph idx="1"/>
            <p:extLst>
              <p:ext uri="{D42A27DB-BD31-4B8C-83A1-F6EECF244321}">
                <p14:modId xmlns:p14="http://schemas.microsoft.com/office/powerpoint/2010/main" val="4045200243"/>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405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CB7C-ADB4-1AF0-C5A7-75B2091CEFC3}"/>
              </a:ext>
            </a:extLst>
          </p:cNvPr>
          <p:cNvSpPr>
            <a:spLocks noGrp="1"/>
          </p:cNvSpPr>
          <p:nvPr>
            <p:ph type="title"/>
          </p:nvPr>
        </p:nvSpPr>
        <p:spPr>
          <a:xfrm>
            <a:off x="769211" y="2862871"/>
            <a:ext cx="10653578" cy="1132258"/>
          </a:xfrm>
        </p:spPr>
        <p:txBody>
          <a:bodyPr>
            <a:normAutofit fontScale="90000"/>
          </a:bodyPr>
          <a:lstStyle/>
          <a:p>
            <a:pPr algn="ctr"/>
            <a:r>
              <a:rPr lang="en-US" sz="8000" dirty="0"/>
              <a:t>Live Demo</a:t>
            </a:r>
          </a:p>
        </p:txBody>
      </p:sp>
    </p:spTree>
    <p:extLst>
      <p:ext uri="{BB962C8B-B14F-4D97-AF65-F5344CB8AC3E}">
        <p14:creationId xmlns:p14="http://schemas.microsoft.com/office/powerpoint/2010/main" val="264103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C69E-95B9-8C64-2A67-7E10DFFB20A2}"/>
              </a:ext>
            </a:extLst>
          </p:cNvPr>
          <p:cNvSpPr>
            <a:spLocks noGrp="1"/>
          </p:cNvSpPr>
          <p:nvPr>
            <p:ph type="title"/>
          </p:nvPr>
        </p:nvSpPr>
        <p:spPr/>
        <p:txBody>
          <a:bodyPr/>
          <a:lstStyle/>
          <a:p>
            <a:r>
              <a:rPr lang="en-US" dirty="0"/>
              <a:t>Testing</a:t>
            </a:r>
          </a:p>
        </p:txBody>
      </p:sp>
      <p:graphicFrame>
        <p:nvGraphicFramePr>
          <p:cNvPr id="5" name="Content Placeholder 2">
            <a:extLst>
              <a:ext uri="{FF2B5EF4-FFF2-40B4-BE49-F238E27FC236}">
                <a16:creationId xmlns:a16="http://schemas.microsoft.com/office/drawing/2014/main" id="{AAFE054D-DF08-41D2-15F8-BF9C03D35293}"/>
              </a:ext>
            </a:extLst>
          </p:cNvPr>
          <p:cNvGraphicFramePr>
            <a:graphicFrameLocks noGrp="1"/>
          </p:cNvGraphicFramePr>
          <p:nvPr>
            <p:ph idx="1"/>
            <p:extLst>
              <p:ext uri="{D42A27DB-BD31-4B8C-83A1-F6EECF244321}">
                <p14:modId xmlns:p14="http://schemas.microsoft.com/office/powerpoint/2010/main" val="727125703"/>
              </p:ext>
            </p:extLst>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846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59FE6-6CDE-101D-5729-D6E5B5A81BDA}"/>
              </a:ext>
            </a:extLst>
          </p:cNvPr>
          <p:cNvSpPr>
            <a:spLocks noGrp="1"/>
          </p:cNvSpPr>
          <p:nvPr>
            <p:ph type="title"/>
          </p:nvPr>
        </p:nvSpPr>
        <p:spPr>
          <a:xfrm>
            <a:off x="612649" y="548638"/>
            <a:ext cx="3493008" cy="5788152"/>
          </a:xfrm>
        </p:spPr>
        <p:txBody>
          <a:bodyPr anchor="ctr">
            <a:normAutofit/>
          </a:bodyPr>
          <a:lstStyle/>
          <a:p>
            <a:r>
              <a:rPr lang="en-US" sz="4000"/>
              <a:t>Challenges Faced</a:t>
            </a:r>
          </a:p>
        </p:txBody>
      </p:sp>
      <p:graphicFrame>
        <p:nvGraphicFramePr>
          <p:cNvPr id="5" name="Content Placeholder 2">
            <a:extLst>
              <a:ext uri="{FF2B5EF4-FFF2-40B4-BE49-F238E27FC236}">
                <a16:creationId xmlns:a16="http://schemas.microsoft.com/office/drawing/2014/main" id="{1F386BCB-8858-8FC8-23DC-00B22136DEC6}"/>
              </a:ext>
            </a:extLst>
          </p:cNvPr>
          <p:cNvGraphicFramePr>
            <a:graphicFrameLocks noGrp="1"/>
          </p:cNvGraphicFramePr>
          <p:nvPr>
            <p:ph idx="1"/>
            <p:extLst>
              <p:ext uri="{D42A27DB-BD31-4B8C-83A1-F6EECF244321}">
                <p14:modId xmlns:p14="http://schemas.microsoft.com/office/powerpoint/2010/main" val="1634983577"/>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84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554F-0CA7-75E7-C6B9-67CDCEEF5599}"/>
              </a:ext>
            </a:extLst>
          </p:cNvPr>
          <p:cNvSpPr>
            <a:spLocks noGrp="1"/>
          </p:cNvSpPr>
          <p:nvPr>
            <p:ph type="title"/>
          </p:nvPr>
        </p:nvSpPr>
        <p:spPr/>
        <p:txBody>
          <a:bodyPr/>
          <a:lstStyle/>
          <a:p>
            <a:r>
              <a:rPr lang="en-US" dirty="0"/>
              <a:t>Future Enhancements</a:t>
            </a:r>
          </a:p>
        </p:txBody>
      </p:sp>
      <p:graphicFrame>
        <p:nvGraphicFramePr>
          <p:cNvPr id="7" name="Content Placeholder 2">
            <a:extLst>
              <a:ext uri="{FF2B5EF4-FFF2-40B4-BE49-F238E27FC236}">
                <a16:creationId xmlns:a16="http://schemas.microsoft.com/office/drawing/2014/main" id="{0ADA9449-9CFD-3C32-8E41-2A3AA4D66637}"/>
              </a:ext>
            </a:extLst>
          </p:cNvPr>
          <p:cNvGraphicFramePr>
            <a:graphicFrameLocks noGrp="1"/>
          </p:cNvGraphicFramePr>
          <p:nvPr>
            <p:ph idx="1"/>
            <p:extLst>
              <p:ext uri="{D42A27DB-BD31-4B8C-83A1-F6EECF244321}">
                <p14:modId xmlns:p14="http://schemas.microsoft.com/office/powerpoint/2010/main" val="150402907"/>
              </p:ext>
            </p:extLst>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37995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1940</TotalTime>
  <Words>1210</Words>
  <Application>Microsoft Office PowerPoint</Application>
  <PresentationFormat>Widescreen</PresentationFormat>
  <Paragraphs>85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Neue Haas Grotesk Text Pro</vt:lpstr>
      <vt:lpstr>VanillaVTI</vt:lpstr>
      <vt:lpstr>DineQuest</vt:lpstr>
      <vt:lpstr>Project Description</vt:lpstr>
      <vt:lpstr>Purpose</vt:lpstr>
      <vt:lpstr>Personal Motivation</vt:lpstr>
      <vt:lpstr>Key Security Measures in Place</vt:lpstr>
      <vt:lpstr>Live Demo</vt:lpstr>
      <vt:lpstr>Testing</vt:lpstr>
      <vt:lpstr>Challenges Faced</vt:lpstr>
      <vt:lpstr>Future Enhancements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Zachary Wedding</dc:creator>
  <cp:lastModifiedBy>Zachary Wedding</cp:lastModifiedBy>
  <cp:revision>1</cp:revision>
  <dcterms:created xsi:type="dcterms:W3CDTF">2025-04-14T21:59:42Z</dcterms:created>
  <dcterms:modified xsi:type="dcterms:W3CDTF">2025-04-24T03:20:50Z</dcterms:modified>
</cp:coreProperties>
</file>