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E44A-B0CE-4374-892C-8798615C0A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182C-07B2-427E-B49E-5B74F376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0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E44A-B0CE-4374-892C-8798615C0A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182C-07B2-427E-B49E-5B74F376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1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E44A-B0CE-4374-892C-8798615C0A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182C-07B2-427E-B49E-5B74F376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E44A-B0CE-4374-892C-8798615C0A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182C-07B2-427E-B49E-5B74F376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9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E44A-B0CE-4374-892C-8798615C0A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182C-07B2-427E-B49E-5B74F376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4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E44A-B0CE-4374-892C-8798615C0A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182C-07B2-427E-B49E-5B74F376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2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E44A-B0CE-4374-892C-8798615C0A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182C-07B2-427E-B49E-5B74F376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4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E44A-B0CE-4374-892C-8798615C0A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182C-07B2-427E-B49E-5B74F376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1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E44A-B0CE-4374-892C-8798615C0A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182C-07B2-427E-B49E-5B74F376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6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E44A-B0CE-4374-892C-8798615C0A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182C-07B2-427E-B49E-5B74F376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E44A-B0CE-4374-892C-8798615C0A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182C-07B2-427E-B49E-5B74F376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EE44A-B0CE-4374-892C-8798615C0A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4182C-07B2-427E-B49E-5B74F376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 – Motors – PWM – 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Four duty cycle registers</a:t>
            </a:r>
          </a:p>
          <a:p>
            <a:pPr lvl="1"/>
            <a:r>
              <a:rPr lang="en-US" dirty="0" smtClean="0"/>
              <a:t>One direction register with four direction flag bits</a:t>
            </a:r>
          </a:p>
          <a:p>
            <a:pPr lvl="1"/>
            <a:r>
              <a:rPr lang="en-US" dirty="0" smtClean="0"/>
              <a:t>One enable register, with an overall enable bit and a refresh configuration bit</a:t>
            </a:r>
          </a:p>
          <a:p>
            <a:r>
              <a:rPr lang="en-US" dirty="0" smtClean="0"/>
              <a:t>Two underlying configuration functions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set_dir</a:t>
            </a:r>
            <a:r>
              <a:rPr lang="en-US" dirty="0" smtClean="0"/>
              <a:t>(uint64 address, bool forwards)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set_duty</a:t>
            </a:r>
            <a:r>
              <a:rPr lang="en-US" dirty="0" smtClean="0"/>
              <a:t>(uint64 address, uint32 duty)</a:t>
            </a:r>
          </a:p>
          <a:p>
            <a:pPr lvl="1"/>
            <a:r>
              <a:rPr lang="en-US" dirty="0" smtClean="0"/>
              <a:t>Each accesses a writable register and writes value</a:t>
            </a:r>
          </a:p>
          <a:p>
            <a:r>
              <a:rPr lang="en-US" dirty="0" smtClean="0"/>
              <a:t>Eight ease-of-use functions, two for each PWM generator</a:t>
            </a:r>
          </a:p>
          <a:p>
            <a:pPr lvl="1"/>
            <a:r>
              <a:rPr lang="en-US" dirty="0" smtClean="0"/>
              <a:t>Four “</a:t>
            </a:r>
            <a:r>
              <a:rPr lang="en-US" dirty="0" err="1" smtClean="0"/>
              <a:t>set_duty</a:t>
            </a:r>
            <a:r>
              <a:rPr lang="en-US" dirty="0" smtClean="0"/>
              <a:t>” functions</a:t>
            </a:r>
          </a:p>
          <a:p>
            <a:pPr lvl="1"/>
            <a:r>
              <a:rPr lang="en-US" dirty="0" smtClean="0"/>
              <a:t>Four “</a:t>
            </a:r>
            <a:r>
              <a:rPr lang="en-US" dirty="0" err="1" smtClean="0"/>
              <a:t>set_dir</a:t>
            </a:r>
            <a:r>
              <a:rPr lang="en-US" dirty="0" smtClean="0"/>
              <a:t>” functions</a:t>
            </a:r>
          </a:p>
          <a:p>
            <a:pPr lvl="1"/>
            <a:r>
              <a:rPr lang="en-US" dirty="0" smtClean="0"/>
              <a:t>Each is for a specific generator and feeds the correct address into the underlying call</a:t>
            </a:r>
          </a:p>
          <a:p>
            <a:r>
              <a:rPr lang="en-US" dirty="0" smtClean="0"/>
              <a:t>Two synchronization functions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set_enable</a:t>
            </a:r>
            <a:r>
              <a:rPr lang="en-US" dirty="0" smtClean="0"/>
              <a:t>(bool)</a:t>
            </a:r>
          </a:p>
          <a:p>
            <a:pPr lvl="2"/>
            <a:r>
              <a:rPr lang="en-US" dirty="0" smtClean="0"/>
              <a:t>Turns all four PWM signals on and off at once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reassert_enable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Causes the PWM generators to simultaneously ingest duty cycles without stopping</a:t>
            </a:r>
          </a:p>
        </p:txBody>
      </p:sp>
    </p:spTree>
    <p:extLst>
      <p:ext uri="{BB962C8B-B14F-4D97-AF65-F5344CB8AC3E}">
        <p14:creationId xmlns:p14="http://schemas.microsoft.com/office/powerpoint/2010/main" val="395416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 – Motors – Encoders – 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encoder registers, each with a clear bit</a:t>
            </a:r>
          </a:p>
          <a:p>
            <a:r>
              <a:rPr lang="en-US" dirty="0" smtClean="0"/>
              <a:t>uint32 </a:t>
            </a:r>
            <a:r>
              <a:rPr lang="en-US" dirty="0" err="1" smtClean="0"/>
              <a:t>read_encoder</a:t>
            </a:r>
            <a:r>
              <a:rPr lang="en-US" dirty="0" smtClean="0"/>
              <a:t>(uint64 address)</a:t>
            </a:r>
          </a:p>
          <a:p>
            <a:pPr lvl="1"/>
            <a:r>
              <a:rPr lang="en-US" dirty="0" smtClean="0"/>
              <a:t>Returns value from register</a:t>
            </a:r>
          </a:p>
          <a:p>
            <a:r>
              <a:rPr lang="en-US" dirty="0" smtClean="0"/>
              <a:t>Four ease-of-use functions, one for each encoder</a:t>
            </a:r>
          </a:p>
          <a:p>
            <a:pPr lvl="1"/>
            <a:r>
              <a:rPr lang="en-US" dirty="0" err="1" smtClean="0"/>
              <a:t>read_encoder_A</a:t>
            </a:r>
            <a:r>
              <a:rPr lang="en-US" dirty="0" smtClean="0"/>
              <a:t>, _B, _C, _D</a:t>
            </a:r>
          </a:p>
          <a:p>
            <a:pPr lvl="1"/>
            <a:r>
              <a:rPr lang="en-US" dirty="0" smtClean="0"/>
              <a:t>Each calls the underlying </a:t>
            </a:r>
            <a:r>
              <a:rPr lang="en-US" dirty="0" err="1" smtClean="0"/>
              <a:t>read_encoder</a:t>
            </a:r>
            <a:r>
              <a:rPr lang="en-US" dirty="0" smtClean="0"/>
              <a:t> function with the correct address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clear_encoders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Iterates through each register and clears it</a:t>
            </a:r>
          </a:p>
        </p:txBody>
      </p:sp>
    </p:spTree>
    <p:extLst>
      <p:ext uri="{BB962C8B-B14F-4D97-AF65-F5344CB8AC3E}">
        <p14:creationId xmlns:p14="http://schemas.microsoft.com/office/powerpoint/2010/main" val="334110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 – Sonic Sensors – 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of the three sonic sensors has a set of registers</a:t>
            </a:r>
          </a:p>
          <a:p>
            <a:pPr lvl="1"/>
            <a:r>
              <a:rPr lang="en-US" dirty="0" smtClean="0"/>
              <a:t>A read register that can be polled</a:t>
            </a:r>
          </a:p>
          <a:p>
            <a:pPr lvl="1"/>
            <a:r>
              <a:rPr lang="en-US" dirty="0" smtClean="0"/>
              <a:t>An interrupt register where interrupts can be set and cleared</a:t>
            </a:r>
          </a:p>
          <a:p>
            <a:pPr lvl="1"/>
            <a:r>
              <a:rPr lang="en-US" dirty="0" smtClean="0"/>
              <a:t>An interrupt threshold register that defines the distance to trigger an interrupt</a:t>
            </a:r>
          </a:p>
          <a:p>
            <a:r>
              <a:rPr lang="en-US" dirty="0" smtClean="0"/>
              <a:t>uint32_t </a:t>
            </a:r>
            <a:r>
              <a:rPr lang="en-US" dirty="0" err="1" smtClean="0"/>
              <a:t>read_sonic</a:t>
            </a:r>
            <a:r>
              <a:rPr lang="en-US" dirty="0" smtClean="0"/>
              <a:t>(uint64 </a:t>
            </a:r>
            <a:r>
              <a:rPr lang="en-US" dirty="0" err="1" smtClean="0"/>
              <a:t>addr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Called in three different functions that feed in an address for a specific sensor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set_interrupt</a:t>
            </a:r>
            <a:r>
              <a:rPr lang="en-US" dirty="0" smtClean="0"/>
              <a:t>(bool enable)</a:t>
            </a:r>
          </a:p>
          <a:p>
            <a:pPr lvl="1"/>
            <a:r>
              <a:rPr lang="en-US" dirty="0" smtClean="0"/>
              <a:t>Configures interrupt flag and registers interrupt handler</a:t>
            </a:r>
          </a:p>
          <a:p>
            <a:r>
              <a:rPr lang="en-US" dirty="0" smtClean="0"/>
              <a:t>void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1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265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Subsystem – Motors – PWM – C API</vt:lpstr>
      <vt:lpstr>Subsystem – Motors – Encoders – C API</vt:lpstr>
      <vt:lpstr>Subsystem – Sonic Sensors – C API</vt:lpstr>
    </vt:vector>
  </TitlesOfParts>
  <Company>Rochester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Subsystem – Motors – PWM – C API</dc:title>
  <dc:creator>Brandon Brown (RIT Student)</dc:creator>
  <cp:lastModifiedBy>Brandon Brown (RIT Student)</cp:lastModifiedBy>
  <cp:revision>9</cp:revision>
  <dcterms:created xsi:type="dcterms:W3CDTF">2018-03-20T22:05:26Z</dcterms:created>
  <dcterms:modified xsi:type="dcterms:W3CDTF">2018-03-20T22:40:36Z</dcterms:modified>
</cp:coreProperties>
</file>