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8"/>
  </p:notesMasterIdLst>
  <p:sldIdLst>
    <p:sldId id="256" r:id="rId3"/>
    <p:sldId id="268" r:id="rId4"/>
    <p:sldId id="269" r:id="rId5"/>
    <p:sldId id="270" r:id="rId6"/>
    <p:sldId id="257" r:id="rId7"/>
    <p:sldId id="258" r:id="rId8"/>
    <p:sldId id="274" r:id="rId9"/>
    <p:sldId id="260" r:id="rId10"/>
    <p:sldId id="259" r:id="rId11"/>
    <p:sldId id="271" r:id="rId12"/>
    <p:sldId id="278" r:id="rId13"/>
    <p:sldId id="279" r:id="rId14"/>
    <p:sldId id="280" r:id="rId15"/>
    <p:sldId id="272" r:id="rId16"/>
    <p:sldId id="275" r:id="rId17"/>
    <p:sldId id="276" r:id="rId18"/>
    <p:sldId id="277" r:id="rId19"/>
    <p:sldId id="281" r:id="rId20"/>
    <p:sldId id="283" r:id="rId21"/>
    <p:sldId id="265" r:id="rId22"/>
    <p:sldId id="264" r:id="rId23"/>
    <p:sldId id="284" r:id="rId24"/>
    <p:sldId id="285" r:id="rId25"/>
    <p:sldId id="267" r:id="rId26"/>
    <p:sldId id="266" r:id="rId27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B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5A62E-2AC6-4A99-8F5A-24783116F527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63173-0311-46F4-8525-CFA919EB1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35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63173-0311-46F4-8525-CFA919EB12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94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</a:t>
            </a:r>
            <a:r>
              <a:rPr lang="en-US" baseline="0" dirty="0" smtClean="0"/>
              <a:t> audience, “by a raise of hands, who here has any kids or pets”?</a:t>
            </a:r>
          </a:p>
          <a:p>
            <a:r>
              <a:rPr lang="en-US" baseline="0" dirty="0" smtClean="0"/>
              <a:t>We depend on our children and we love our pets!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63173-0311-46F4-8525-CFA919EB12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55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</a:t>
            </a:r>
            <a:r>
              <a:rPr lang="en-US" baseline="0" dirty="0" smtClean="0"/>
              <a:t> audience, “by a raise of hands, who here has any kids or pets”?</a:t>
            </a:r>
          </a:p>
          <a:p>
            <a:r>
              <a:rPr lang="en-US" baseline="0" dirty="0" smtClean="0"/>
              <a:t>We depend on our children and we love our pets!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63173-0311-46F4-8525-CFA919EB12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38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3800" cy="150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380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84360" y="2574000"/>
            <a:ext cx="853380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3800" cy="150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057280" y="2574000"/>
            <a:ext cx="41644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84360" y="2574000"/>
            <a:ext cx="41644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3800" cy="150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274752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569760" y="685800"/>
            <a:ext cx="274752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454800" y="685800"/>
            <a:ext cx="274752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454800" y="2574000"/>
            <a:ext cx="274752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3569760" y="2574000"/>
            <a:ext cx="274752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684360" y="2574000"/>
            <a:ext cx="274752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3800" cy="150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684360" y="685800"/>
            <a:ext cx="8533800" cy="3614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3800" cy="150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3800" cy="361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3800" cy="150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361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361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3800" cy="150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684360" y="4487400"/>
            <a:ext cx="8533800" cy="6983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3800" cy="150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84360" y="2574000"/>
            <a:ext cx="41644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361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3800" cy="150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84360" y="685800"/>
            <a:ext cx="8533800" cy="3614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3800" cy="150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361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57280" y="2574000"/>
            <a:ext cx="41644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3800" cy="150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84360" y="2574000"/>
            <a:ext cx="853380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3800" cy="150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380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84360" y="2574000"/>
            <a:ext cx="853380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3800" cy="150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057280" y="2574000"/>
            <a:ext cx="41644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84360" y="2574000"/>
            <a:ext cx="41644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3800" cy="150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274752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569760" y="685800"/>
            <a:ext cx="274752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454800" y="685800"/>
            <a:ext cx="274752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454800" y="2574000"/>
            <a:ext cx="274752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3569760" y="2574000"/>
            <a:ext cx="274752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684360" y="2574000"/>
            <a:ext cx="274752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3800" cy="150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3800" cy="361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3800" cy="150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361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361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3800" cy="150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84360" y="4487400"/>
            <a:ext cx="8533800" cy="6983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3800" cy="150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84360" y="2574000"/>
            <a:ext cx="41644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361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3800" cy="150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361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5057280" y="2574000"/>
            <a:ext cx="41644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3800" cy="150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84360" y="2574000"/>
            <a:ext cx="853380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FAFB9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1"/>
          <p:cNvSpPr/>
          <p:nvPr/>
        </p:nvSpPr>
        <p:spPr>
          <a:xfrm flipH="1">
            <a:off x="11275920" y="2963160"/>
            <a:ext cx="912600" cy="9129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" name="Line 2"/>
          <p:cNvSpPr/>
          <p:nvPr/>
        </p:nvSpPr>
        <p:spPr>
          <a:xfrm flipH="1">
            <a:off x="9206640" y="3190320"/>
            <a:ext cx="2981880" cy="29818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 flipH="1">
            <a:off x="10292040" y="3285000"/>
            <a:ext cx="1896480" cy="18964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 flipH="1">
            <a:off x="10442880" y="3130920"/>
            <a:ext cx="1745640" cy="174564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Line 5"/>
          <p:cNvSpPr/>
          <p:nvPr/>
        </p:nvSpPr>
        <p:spPr>
          <a:xfrm flipH="1">
            <a:off x="10918800" y="3682800"/>
            <a:ext cx="1269720" cy="127008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Line 6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Line 7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3800" cy="15062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FAFB9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ine 1"/>
          <p:cNvSpPr/>
          <p:nvPr/>
        </p:nvSpPr>
        <p:spPr>
          <a:xfrm flipH="1">
            <a:off x="11275920" y="2963160"/>
            <a:ext cx="912600" cy="9129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9" name="Line 2"/>
          <p:cNvSpPr/>
          <p:nvPr/>
        </p:nvSpPr>
        <p:spPr>
          <a:xfrm flipH="1">
            <a:off x="9206640" y="3190320"/>
            <a:ext cx="2981880" cy="29818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0" name="Line 3"/>
          <p:cNvSpPr/>
          <p:nvPr/>
        </p:nvSpPr>
        <p:spPr>
          <a:xfrm flipH="1">
            <a:off x="10292040" y="3285000"/>
            <a:ext cx="1896480" cy="18964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1" name="Line 4"/>
          <p:cNvSpPr/>
          <p:nvPr/>
        </p:nvSpPr>
        <p:spPr>
          <a:xfrm flipH="1">
            <a:off x="10442880" y="3130920"/>
            <a:ext cx="1745640" cy="174564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2" name="Line 5"/>
          <p:cNvSpPr/>
          <p:nvPr/>
        </p:nvSpPr>
        <p:spPr>
          <a:xfrm flipH="1">
            <a:off x="10918800" y="3682800"/>
            <a:ext cx="1269720" cy="127008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3" name="PlaceHolder 6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3800" cy="15062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4" name="PlaceHolder 7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3800" cy="36144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684360" y="685800"/>
            <a:ext cx="8000280" cy="9184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800" b="1" strike="noStrike" cap="all" spc="-1" dirty="0" smtClean="0">
                <a:solidFill>
                  <a:srgbClr val="000000"/>
                </a:solidFill>
                <a:latin typeface="Century Gothic"/>
              </a:rPr>
              <a:t>New Folder</a:t>
            </a:r>
            <a:endParaRPr lang="en-US" sz="4800" b="1" strike="noStrike" spc="-1" dirty="0"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360" y="3843720"/>
            <a:ext cx="3542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Andrei Fusilli, Brandon Brown, Bach </a:t>
            </a:r>
            <a:r>
              <a:rPr lang="en-US" b="1" strike="noStrike" spc="-1" dirty="0" smtClean="0">
                <a:solidFill>
                  <a:srgbClr val="000000"/>
                </a:solidFill>
                <a:latin typeface="Century Gothic"/>
              </a:rPr>
              <a:t>Nguyen</a:t>
            </a:r>
            <a:r>
              <a:rPr lang="en-US" b="1" dirty="0" smtClean="0"/>
              <a:t>, Cody </a:t>
            </a:r>
            <a:r>
              <a:rPr lang="en-US" b="1" strike="noStrike" spc="-1" dirty="0" err="1" smtClean="0">
                <a:solidFill>
                  <a:srgbClr val="000000"/>
                </a:solidFill>
                <a:latin typeface="Century Gothic"/>
              </a:rPr>
              <a:t>Guay</a:t>
            </a:r>
            <a:r>
              <a:rPr lang="en-US" b="1" dirty="0" smtClean="0"/>
              <a:t>, Peter </a:t>
            </a:r>
            <a:r>
              <a:rPr lang="en-US" b="1" strike="noStrike" spc="-1" dirty="0" err="1" smtClean="0">
                <a:solidFill>
                  <a:srgbClr val="000000"/>
                </a:solidFill>
                <a:latin typeface="Century Gothic"/>
              </a:rPr>
              <a:t>Lodato</a:t>
            </a:r>
            <a:r>
              <a:rPr lang="en-US" b="1" dirty="0" smtClean="0"/>
              <a:t>, Zachary </a:t>
            </a:r>
            <a:r>
              <a:rPr lang="en-US" b="1" dirty="0" err="1" smtClean="0"/>
              <a:t>Weeden</a:t>
            </a:r>
            <a:endParaRPr lang="en-US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84360" y="2114425"/>
            <a:ext cx="571099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Preliminary Design Review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684360" y="5174253"/>
            <a:ext cx="2695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3.22.2018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444" y="541042"/>
            <a:ext cx="8533800" cy="1506240"/>
          </a:xfrm>
        </p:spPr>
        <p:txBody>
          <a:bodyPr/>
          <a:lstStyle/>
          <a:p>
            <a:r>
              <a:rPr lang="en-US" dirty="0" smtClean="0"/>
              <a:t>Subsystems - VHDL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67983" y="1193473"/>
            <a:ext cx="84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Peter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363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444" y="541042"/>
            <a:ext cx="8533800" cy="1506240"/>
          </a:xfrm>
        </p:spPr>
        <p:txBody>
          <a:bodyPr/>
          <a:lstStyle/>
          <a:p>
            <a:r>
              <a:rPr lang="en-US" dirty="0" smtClean="0"/>
              <a:t>Subsystems - PWM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30591" y="2310097"/>
            <a:ext cx="193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Brandon</a:t>
            </a:r>
            <a:endParaRPr lang="en-US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648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444" y="541042"/>
            <a:ext cx="8533800" cy="1506240"/>
          </a:xfrm>
        </p:spPr>
        <p:txBody>
          <a:bodyPr/>
          <a:lstStyle/>
          <a:p>
            <a:r>
              <a:rPr lang="en-US" dirty="0" smtClean="0"/>
              <a:t>Subsystems – Encoders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84506" y="1109496"/>
            <a:ext cx="193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Brandon</a:t>
            </a:r>
            <a:endParaRPr lang="en-US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754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444" y="541042"/>
            <a:ext cx="8533800" cy="1506240"/>
          </a:xfrm>
        </p:spPr>
        <p:txBody>
          <a:bodyPr/>
          <a:lstStyle/>
          <a:p>
            <a:r>
              <a:rPr lang="en-US" dirty="0" smtClean="0"/>
              <a:t>Subsystems – Ultrasonic Sensors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41606" y="2283719"/>
            <a:ext cx="193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Peter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90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444" y="541042"/>
            <a:ext cx="8533800" cy="1506240"/>
          </a:xfrm>
        </p:spPr>
        <p:txBody>
          <a:bodyPr/>
          <a:lstStyle/>
          <a:p>
            <a:r>
              <a:rPr lang="en-US" dirty="0" smtClean="0"/>
              <a:t>Subsystems – C Development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740744" y="1109496"/>
            <a:ext cx="193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Peter or Brandon</a:t>
            </a:r>
            <a:endParaRPr lang="en-US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02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444" y="541042"/>
            <a:ext cx="8533800" cy="1506240"/>
          </a:xfrm>
        </p:spPr>
        <p:txBody>
          <a:bodyPr/>
          <a:lstStyle/>
          <a:p>
            <a:r>
              <a:rPr lang="en-US" dirty="0" smtClean="0"/>
              <a:t>Subsystems – GUI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93905" y="1109496"/>
            <a:ext cx="193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Cody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071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444" y="541042"/>
            <a:ext cx="8533800" cy="1506240"/>
          </a:xfrm>
        </p:spPr>
        <p:txBody>
          <a:bodyPr/>
          <a:lstStyle/>
          <a:p>
            <a:r>
              <a:rPr lang="en-US" dirty="0" smtClean="0"/>
              <a:t>Subsystems – IMU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53128" y="1109496"/>
            <a:ext cx="193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Zack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02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444" y="541042"/>
            <a:ext cx="8533800" cy="1506240"/>
          </a:xfrm>
        </p:spPr>
        <p:txBody>
          <a:bodyPr/>
          <a:lstStyle/>
          <a:p>
            <a:r>
              <a:rPr lang="en-US" dirty="0" smtClean="0"/>
              <a:t>Subsystems – </a:t>
            </a:r>
            <a:r>
              <a:rPr lang="en-US" dirty="0" err="1" smtClean="0"/>
              <a:t>OpenCV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93905" y="1109496"/>
            <a:ext cx="193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Zack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650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444" y="541042"/>
            <a:ext cx="8533800" cy="1506240"/>
          </a:xfrm>
        </p:spPr>
        <p:txBody>
          <a:bodyPr/>
          <a:lstStyle/>
          <a:p>
            <a:r>
              <a:rPr lang="en-US" dirty="0" smtClean="0"/>
              <a:t>Subsystems – LEDs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71874" y="1109496"/>
            <a:ext cx="193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Andrei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623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444" y="541042"/>
            <a:ext cx="8533800" cy="1506240"/>
          </a:xfrm>
        </p:spPr>
        <p:txBody>
          <a:bodyPr/>
          <a:lstStyle/>
          <a:p>
            <a:r>
              <a:rPr lang="en-US" dirty="0" smtClean="0"/>
              <a:t>Subsystems – Audio Speaker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83090" y="541042"/>
            <a:ext cx="193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Andrei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04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760" y="372600"/>
            <a:ext cx="8533800" cy="150624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2963" y="1580225"/>
            <a:ext cx="100672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Who are we?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Our mission (tell a story)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359448" y="955510"/>
            <a:ext cx="193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Andrei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24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80" y="204158"/>
            <a:ext cx="5636229" cy="1506240"/>
          </a:xfrm>
        </p:spPr>
        <p:txBody>
          <a:bodyPr/>
          <a:lstStyle/>
          <a:p>
            <a:r>
              <a:rPr lang="en-US" dirty="0" smtClean="0"/>
              <a:t>Schedule – Pre PDR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87691" y="657143"/>
            <a:ext cx="193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Andrei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716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149" y="268327"/>
            <a:ext cx="7721703" cy="1159420"/>
          </a:xfrm>
        </p:spPr>
        <p:txBody>
          <a:bodyPr/>
          <a:lstStyle/>
          <a:p>
            <a:r>
              <a:rPr lang="en-US" dirty="0" smtClean="0"/>
              <a:t>Expenses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3191" y="663371"/>
            <a:ext cx="193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Cody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076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80" y="204158"/>
            <a:ext cx="5636229" cy="1506240"/>
          </a:xfrm>
        </p:spPr>
        <p:txBody>
          <a:bodyPr/>
          <a:lstStyle/>
          <a:p>
            <a:r>
              <a:rPr lang="en-US" dirty="0" smtClean="0"/>
              <a:t>Schedule – Post PDR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41606" y="772612"/>
            <a:ext cx="193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Andrei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858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149" y="268327"/>
            <a:ext cx="7721703" cy="1159420"/>
          </a:xfrm>
        </p:spPr>
        <p:txBody>
          <a:bodyPr/>
          <a:lstStyle/>
          <a:p>
            <a:r>
              <a:rPr lang="en-US" dirty="0" smtClean="0"/>
              <a:t>Future Costs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86430" y="542843"/>
            <a:ext cx="193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Cody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636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108" y="284368"/>
            <a:ext cx="3518672" cy="1506240"/>
          </a:xfrm>
        </p:spPr>
        <p:txBody>
          <a:bodyPr/>
          <a:lstStyle/>
          <a:p>
            <a:r>
              <a:rPr lang="en-US" dirty="0" smtClean="0"/>
              <a:t>Open </a:t>
            </a:r>
            <a:r>
              <a:rPr lang="en-US" dirty="0"/>
              <a:t>I</a:t>
            </a:r>
            <a:r>
              <a:rPr lang="en-US" dirty="0" smtClean="0"/>
              <a:t>ssues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735" y="852822"/>
            <a:ext cx="193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Bach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002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6695" y="401053"/>
            <a:ext cx="62564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Future Roadmap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6226145" y="525258"/>
            <a:ext cx="1934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Andrei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&amp; Others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179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296" y="190607"/>
            <a:ext cx="8533800" cy="1506240"/>
          </a:xfrm>
        </p:spPr>
        <p:txBody>
          <a:bodyPr/>
          <a:lstStyle/>
          <a:p>
            <a:r>
              <a:rPr lang="en-US" dirty="0" smtClean="0"/>
              <a:t>Our Mission</a:t>
            </a:r>
            <a:endParaRPr lang="en-US" dirty="0"/>
          </a:p>
        </p:txBody>
      </p:sp>
      <p:pic>
        <p:nvPicPr>
          <p:cNvPr id="1028" name="Picture 4" descr="Image result for kids transpar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5" y="1696847"/>
            <a:ext cx="53911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uppies transpare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366" y="190607"/>
            <a:ext cx="4719737" cy="373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79058" y="648351"/>
            <a:ext cx="193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Andrei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42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296" y="190607"/>
            <a:ext cx="8533800" cy="1506240"/>
          </a:xfrm>
        </p:spPr>
        <p:txBody>
          <a:bodyPr/>
          <a:lstStyle/>
          <a:p>
            <a:r>
              <a:rPr lang="en-US" dirty="0" smtClean="0"/>
              <a:t>Our Mission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31353" y="759061"/>
            <a:ext cx="193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Andrei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19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684360" y="685800"/>
            <a:ext cx="8533800" cy="150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4000" b="0" strike="noStrike" spc="-1" dirty="0">
                <a:solidFill>
                  <a:srgbClr val="000000"/>
                </a:solidFill>
                <a:latin typeface="Century Gothic"/>
              </a:rPr>
              <a:t>Team Members/Responsibilities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681840" y="2603160"/>
            <a:ext cx="8533800" cy="36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Century Gothic"/>
              </a:rPr>
              <a:t>Zachary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entury Gothic"/>
              </a:rPr>
              <a:t>Weeden</a:t>
            </a:r>
            <a:r>
              <a:rPr lang="en-US" sz="2000" b="0" strike="noStrike" spc="-1" dirty="0">
                <a:solidFill>
                  <a:srgbClr val="000000"/>
                </a:solidFill>
                <a:latin typeface="Century Gothic"/>
              </a:rPr>
              <a:t> –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entury Gothic"/>
              </a:rPr>
              <a:t>OpenCV</a:t>
            </a:r>
            <a:r>
              <a:rPr lang="en-US" sz="2000" b="0" strike="noStrike" spc="-1" dirty="0">
                <a:solidFill>
                  <a:srgbClr val="000000"/>
                </a:solidFill>
                <a:latin typeface="Century Gothic"/>
              </a:rPr>
              <a:t>, Python 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Century Gothic"/>
              </a:rPr>
              <a:t>Development </a:t>
            </a:r>
            <a:r>
              <a:rPr lang="en-US" sz="2000" b="0" strike="noStrike" spc="-1" dirty="0">
                <a:solidFill>
                  <a:srgbClr val="000000"/>
                </a:solidFill>
                <a:latin typeface="Century Gothic"/>
              </a:rPr>
              <a:t>and Linux 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Century Gothic"/>
              </a:rPr>
              <a:t>Driver </a:t>
            </a:r>
            <a:r>
              <a:rPr lang="en-US" sz="2000" spc="-1" dirty="0">
                <a:solidFill>
                  <a:srgbClr val="000000"/>
                </a:solidFill>
                <a:latin typeface="Century Gothic"/>
              </a:rPr>
              <a:t>D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Century Gothic"/>
              </a:rPr>
              <a:t>evelopment</a:t>
            </a:r>
            <a:endParaRPr lang="en-US" sz="20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smtClean="0">
                <a:solidFill>
                  <a:srgbClr val="000000"/>
                </a:solidFill>
                <a:latin typeface="Century Gothic"/>
              </a:rPr>
              <a:t>Andrei </a:t>
            </a:r>
            <a:r>
              <a:rPr lang="en-US" sz="2000" b="0" strike="noStrike" spc="-1" dirty="0">
                <a:solidFill>
                  <a:srgbClr val="000000"/>
                </a:solidFill>
                <a:latin typeface="Century Gothic"/>
              </a:rPr>
              <a:t>Fusilli – Product 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Century Gothic"/>
              </a:rPr>
              <a:t>Management</a:t>
            </a:r>
            <a:endParaRPr lang="en-US" sz="20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Century Gothic"/>
              </a:rPr>
              <a:t>Bach Nguyen – PCB Design and Requirements Management</a:t>
            </a:r>
            <a:endParaRPr lang="en-US" sz="20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smtClean="0">
                <a:solidFill>
                  <a:srgbClr val="000000"/>
                </a:solidFill>
                <a:latin typeface="Century Gothic"/>
              </a:rPr>
              <a:t>Brandon </a:t>
            </a:r>
            <a:r>
              <a:rPr lang="en-US" sz="2000" b="0" strike="noStrike" spc="-1" dirty="0">
                <a:solidFill>
                  <a:srgbClr val="000000"/>
                </a:solidFill>
                <a:latin typeface="Century Gothic"/>
              </a:rPr>
              <a:t>Brown – C and VHDL 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Century Gothic"/>
              </a:rPr>
              <a:t>Driver Development</a:t>
            </a:r>
            <a:endParaRPr lang="en-US" sz="20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Century Gothic"/>
              </a:rPr>
              <a:t>Peter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entury Gothic"/>
              </a:rPr>
              <a:t>Lodato</a:t>
            </a:r>
            <a:r>
              <a:rPr lang="en-US" sz="2000" b="0" strike="noStrike" spc="-1" dirty="0">
                <a:solidFill>
                  <a:srgbClr val="000000"/>
                </a:solidFill>
                <a:latin typeface="Century Gothic"/>
              </a:rPr>
              <a:t> - C and VHDL </a:t>
            </a:r>
            <a:r>
              <a:rPr lang="en-US" sz="2000" spc="-1" dirty="0">
                <a:solidFill>
                  <a:srgbClr val="000000"/>
                </a:solidFill>
                <a:latin typeface="Century Gothic"/>
              </a:rPr>
              <a:t>D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Century Gothic"/>
              </a:rPr>
              <a:t>river Development</a:t>
            </a:r>
            <a:endParaRPr lang="en-US" sz="20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Century Gothic"/>
              </a:rPr>
              <a:t>Cody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entury Gothic"/>
              </a:rPr>
              <a:t>Guay</a:t>
            </a:r>
            <a:r>
              <a:rPr lang="en-US" sz="2000" b="0" strike="noStrike" spc="-1" dirty="0">
                <a:solidFill>
                  <a:srgbClr val="000000"/>
                </a:solidFill>
                <a:latin typeface="Century Gothic"/>
              </a:rPr>
              <a:t> – Python (GUI) 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Century Gothic"/>
              </a:rPr>
              <a:t>Development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48476" y="1659466"/>
            <a:ext cx="193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Team</a:t>
            </a:r>
            <a:endParaRPr lang="en-US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681840" y="609599"/>
            <a:ext cx="4387465" cy="860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4000" b="0" strike="noStrike" spc="-1" dirty="0">
                <a:solidFill>
                  <a:srgbClr val="000000"/>
                </a:solidFill>
                <a:latin typeface="Century Gothic"/>
              </a:rPr>
              <a:t>High Level </a:t>
            </a:r>
            <a:r>
              <a:rPr lang="en-US" sz="4000" b="0" strike="noStrike" spc="-1" dirty="0" smtClean="0">
                <a:solidFill>
                  <a:srgbClr val="000000"/>
                </a:solidFill>
                <a:latin typeface="Century Gothic"/>
              </a:rPr>
              <a:t>View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681840" y="2603160"/>
            <a:ext cx="8533800" cy="36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TextBox 3"/>
          <p:cNvSpPr txBox="1"/>
          <p:nvPr/>
        </p:nvSpPr>
        <p:spPr>
          <a:xfrm>
            <a:off x="6630591" y="2310097"/>
            <a:ext cx="193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Brandon?</a:t>
            </a:r>
            <a:endParaRPr lang="en-US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681840" y="609599"/>
            <a:ext cx="4387465" cy="860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4000" b="0" strike="noStrike" spc="-1" dirty="0">
                <a:solidFill>
                  <a:srgbClr val="000000"/>
                </a:solidFill>
                <a:latin typeface="Century Gothic"/>
              </a:rPr>
              <a:t>High Level </a:t>
            </a:r>
            <a:r>
              <a:rPr lang="en-US" sz="4000" b="0" strike="noStrike" spc="-1" dirty="0" smtClean="0">
                <a:solidFill>
                  <a:srgbClr val="000000"/>
                </a:solidFill>
                <a:latin typeface="Century Gothic"/>
              </a:rPr>
              <a:t>View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681840" y="2603160"/>
            <a:ext cx="8533800" cy="36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TextBox 4"/>
          <p:cNvSpPr txBox="1"/>
          <p:nvPr/>
        </p:nvSpPr>
        <p:spPr>
          <a:xfrm>
            <a:off x="5069305" y="1100812"/>
            <a:ext cx="193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Brandon?</a:t>
            </a:r>
            <a:endParaRPr lang="en-US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7671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852" y="213574"/>
            <a:ext cx="8422855" cy="1506240"/>
          </a:xfrm>
        </p:spPr>
        <p:txBody>
          <a:bodyPr/>
          <a:lstStyle/>
          <a:p>
            <a:r>
              <a:rPr lang="en-US" dirty="0" smtClean="0"/>
              <a:t>System Requirements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26244" y="597362"/>
            <a:ext cx="193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Bach</a:t>
            </a:r>
            <a:endParaRPr lang="en-US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1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684360" y="685800"/>
            <a:ext cx="8533800" cy="150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4400" b="0" strike="noStrike" spc="-1" dirty="0" smtClean="0">
                <a:solidFill>
                  <a:srgbClr val="000000"/>
                </a:solidFill>
                <a:latin typeface="Century Gothic"/>
              </a:rPr>
              <a:t>Hardware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81840" y="2603160"/>
            <a:ext cx="8533800" cy="38297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smtClean="0">
                <a:solidFill>
                  <a:srgbClr val="000000"/>
                </a:solidFill>
                <a:latin typeface="Century Gothic"/>
              </a:rPr>
              <a:t>Encoders - MPU-9250</a:t>
            </a:r>
            <a:endParaRPr lang="en-US" sz="20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smtClean="0">
                <a:solidFill>
                  <a:srgbClr val="000000"/>
                </a:solidFill>
                <a:latin typeface="Century Gothic"/>
              </a:rPr>
              <a:t>Ultrasonic sensors - HC-SR04</a:t>
            </a:r>
            <a:endParaRPr lang="en-US" sz="20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smtClean="0">
                <a:solidFill>
                  <a:srgbClr val="000000"/>
                </a:solidFill>
                <a:latin typeface="Century Gothic"/>
              </a:rPr>
              <a:t>Camera module - OV5642</a:t>
            </a:r>
            <a:endParaRPr lang="en-US" sz="20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000000"/>
                </a:solidFill>
                <a:latin typeface="Century Gothic"/>
              </a:rPr>
              <a:t>C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Century Gothic"/>
              </a:rPr>
              <a:t>amera </a:t>
            </a:r>
            <a:r>
              <a:rPr lang="en-US" sz="2000" b="0" strike="noStrike" spc="-1" dirty="0">
                <a:solidFill>
                  <a:srgbClr val="000000"/>
                </a:solidFill>
                <a:latin typeface="Century Gothic"/>
              </a:rPr>
              <a:t>module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entury Gothic"/>
              </a:rPr>
              <a:t>pwm</a:t>
            </a:r>
            <a:r>
              <a:rPr lang="en-US" sz="2000" b="0" strike="noStrike" spc="-1" dirty="0">
                <a:solidFill>
                  <a:srgbClr val="000000"/>
                </a:solidFill>
                <a:latin typeface="Century Gothic"/>
              </a:rPr>
              <a:t> 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Century Gothic"/>
              </a:rPr>
              <a:t>driver - DRV8871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 smtClean="0">
                <a:solidFill>
                  <a:srgbClr val="000000"/>
                </a:solidFill>
                <a:latin typeface="Century Gothic"/>
              </a:rPr>
              <a:t>Motors ???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smtClean="0">
                <a:solidFill>
                  <a:srgbClr val="000000"/>
                </a:solidFill>
                <a:latin typeface="Century Gothic"/>
              </a:rPr>
              <a:t>LEDs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 smtClean="0">
                <a:solidFill>
                  <a:srgbClr val="000000"/>
                </a:solidFill>
                <a:latin typeface="Century Gothic"/>
              </a:rPr>
              <a:t>Snickerdoodle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45852" y="1608478"/>
            <a:ext cx="193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Bach</a:t>
            </a:r>
            <a:endParaRPr lang="en-US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71</TotalTime>
  <Words>256</Words>
  <Application>Microsoft Office PowerPoint</Application>
  <PresentationFormat>Widescreen</PresentationFormat>
  <Paragraphs>74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Century Gothic</vt:lpstr>
      <vt:lpstr>DejaVu Sans</vt:lpstr>
      <vt:lpstr>Symbol</vt:lpstr>
      <vt:lpstr>Wingdings</vt:lpstr>
      <vt:lpstr>Office Theme</vt:lpstr>
      <vt:lpstr>Office Theme</vt:lpstr>
      <vt:lpstr>PowerPoint Presentation</vt:lpstr>
      <vt:lpstr>Overview</vt:lpstr>
      <vt:lpstr>Our Mission</vt:lpstr>
      <vt:lpstr>Our Mission</vt:lpstr>
      <vt:lpstr>PowerPoint Presentation</vt:lpstr>
      <vt:lpstr>PowerPoint Presentation</vt:lpstr>
      <vt:lpstr>PowerPoint Presentation</vt:lpstr>
      <vt:lpstr>System Requirements</vt:lpstr>
      <vt:lpstr>PowerPoint Presentation</vt:lpstr>
      <vt:lpstr>Subsystems - VHDL</vt:lpstr>
      <vt:lpstr>Subsystems - PWM</vt:lpstr>
      <vt:lpstr>Subsystems – Encoders</vt:lpstr>
      <vt:lpstr>Subsystems – Ultrasonic Sensors</vt:lpstr>
      <vt:lpstr>Subsystems – C Development</vt:lpstr>
      <vt:lpstr>Subsystems – GUI</vt:lpstr>
      <vt:lpstr>Subsystems – IMU</vt:lpstr>
      <vt:lpstr>Subsystems – OpenCV</vt:lpstr>
      <vt:lpstr>Subsystems – LEDs</vt:lpstr>
      <vt:lpstr>Subsystems – Audio Speaker</vt:lpstr>
      <vt:lpstr>Schedule – Pre PDR</vt:lpstr>
      <vt:lpstr>Expenses</vt:lpstr>
      <vt:lpstr>Schedule – Post PDR</vt:lpstr>
      <vt:lpstr>Future Costs</vt:lpstr>
      <vt:lpstr>Open Issues</vt:lpstr>
      <vt:lpstr>PowerPoint Presentation</vt:lpstr>
    </vt:vector>
  </TitlesOfParts>
  <Company>Rochester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NewFolder</dc:title>
  <dc:subject/>
  <dc:creator>Andrei Fusilli (RIT Student)</dc:creator>
  <dc:description/>
  <cp:lastModifiedBy>Andrei Fusilli (RIT Student)</cp:lastModifiedBy>
  <cp:revision>27</cp:revision>
  <dcterms:created xsi:type="dcterms:W3CDTF">2018-03-06T22:29:41Z</dcterms:created>
  <dcterms:modified xsi:type="dcterms:W3CDTF">2018-03-20T20:17:48Z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Rochester Institute of Technology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</vt:i4>
  </property>
</Properties>
</file>