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Kaputa" initials="DK" lastIdx="1" clrIdx="0">
    <p:extLst>
      <p:ext uri="{19B8F6BF-5375-455C-9EA6-DF929625EA0E}">
        <p15:presenceInfo xmlns:p15="http://schemas.microsoft.com/office/powerpoint/2012/main" userId="S-1-5-21-1060284298-1450960922-725345543-1629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1" autoAdjust="0"/>
    <p:restoredTop sz="92621" autoAdjust="0"/>
  </p:normalViewPr>
  <p:slideViewPr>
    <p:cSldViewPr snapToGrid="0">
      <p:cViewPr>
        <p:scale>
          <a:sx n="75" d="100"/>
          <a:sy n="75" d="100"/>
        </p:scale>
        <p:origin x="304" y="-108"/>
      </p:cViewPr>
      <p:guideLst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-117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00"/>
    </p:cViewPr>
  </p:sorterViewPr>
  <p:notesViewPr>
    <p:cSldViewPr snapToGrid="0">
      <p:cViewPr varScale="1">
        <p:scale>
          <a:sx n="42" d="100"/>
          <a:sy n="42" d="100"/>
        </p:scale>
        <p:origin x="1507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3652-9D15-494E-BB7C-75DE16F2C12B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5C6D4-1103-4DC3-80BE-C2A17BA54C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5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2B22-43FB-42FB-99B1-99559CAA63CA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748517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19C7-41C4-4433-90B4-588B963E452F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8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A902-957D-492F-9F50-50779BE2EC19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278184"/>
            <a:ext cx="4343399" cy="4924495"/>
          </a:xfrm>
          <a:ln>
            <a:solidFill>
              <a:schemeClr val="accent1">
                <a:alpha val="50000"/>
              </a:schemeClr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8184"/>
            <a:ext cx="4309110" cy="4924496"/>
          </a:xfrm>
          <a:ln>
            <a:solidFill>
              <a:schemeClr val="accent1">
                <a:alpha val="50000"/>
              </a:schemeClr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12F2-31F5-454C-A638-7AB94DFF1F82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82880" y="286604"/>
            <a:ext cx="8789670" cy="734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95" y="286605"/>
            <a:ext cx="8738365" cy="968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350-24A8-4A60-8BBA-79582C16531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FCDA-5B63-4CF7-AE9A-E4C9006135C5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54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1FC9-ABE9-4977-81F3-37C66A123519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9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C04-C4C0-419E-872F-1693B75AD21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9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93ED-BA17-416A-A9B3-31D563B17FCF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C50F-EC7E-433E-B9CB-1991D24E2640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9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83D626-EA90-4E91-8AC9-B66E64A9C4B2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3A23-9567-409E-841C-76498E1451F7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995" y="286605"/>
            <a:ext cx="8605380" cy="790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95" y="1246060"/>
            <a:ext cx="8605380" cy="462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60EBD3-415A-4E4B-8D65-76EC9F794D9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797" y="1161649"/>
            <a:ext cx="8599578" cy="421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" y="6419862"/>
            <a:ext cx="325486" cy="4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8794"/>
            <a:ext cx="7543800" cy="35661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Dr. Doom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Preliminary Design Review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895463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4</a:t>
            </a:r>
            <a:r>
              <a:rPr lang="en-US" dirty="0" smtClean="0"/>
              <a:t>-12-2017</a:t>
            </a:r>
            <a:endParaRPr lang="en-US" dirty="0"/>
          </a:p>
        </p:txBody>
      </p:sp>
      <p:pic>
        <p:nvPicPr>
          <p:cNvPr id="4" name="Picture 3" descr="http://embed.gyazo.com/46c91472c5e37d0200200500143f634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49" y="384776"/>
            <a:ext cx="2952337" cy="2636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0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High Level Block Diagram [system architecture]</a:t>
            </a:r>
          </a:p>
          <a:p>
            <a:r>
              <a:rPr lang="en-US" dirty="0" smtClean="0"/>
              <a:t>Subsystem Slides [include block diagrams and/or analysis]</a:t>
            </a:r>
          </a:p>
          <a:p>
            <a:pPr lvl="1"/>
            <a:r>
              <a:rPr lang="en-US" dirty="0" smtClean="0"/>
              <a:t>Sensors</a:t>
            </a:r>
            <a:endParaRPr lang="en-US" dirty="0" smtClean="0"/>
          </a:p>
          <a:p>
            <a:pPr lvl="1"/>
            <a:r>
              <a:rPr lang="en-US" dirty="0" smtClean="0"/>
              <a:t>SW/FW</a:t>
            </a:r>
            <a:endParaRPr lang="en-US" dirty="0" smtClean="0"/>
          </a:p>
          <a:p>
            <a:pPr lvl="1"/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GUI</a:t>
            </a:r>
            <a:endParaRPr lang="en-US" dirty="0" smtClean="0"/>
          </a:p>
          <a:p>
            <a:r>
              <a:rPr lang="en-US" dirty="0" smtClean="0"/>
              <a:t>Design Considerations [why should the customer pick you]</a:t>
            </a:r>
          </a:p>
          <a:p>
            <a:pPr lvl="1"/>
            <a:r>
              <a:rPr lang="en-US" dirty="0" smtClean="0"/>
              <a:t>Motion accuracy</a:t>
            </a:r>
          </a:p>
          <a:p>
            <a:pPr lvl="1"/>
            <a:r>
              <a:rPr lang="en-US" dirty="0" smtClean="0"/>
              <a:t>Slick GUI</a:t>
            </a:r>
          </a:p>
          <a:p>
            <a:pPr lvl="1"/>
            <a:r>
              <a:rPr lang="en-US" dirty="0" smtClean="0"/>
              <a:t>Detailed Budgeting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creative design </a:t>
            </a:r>
            <a:r>
              <a:rPr lang="en-US" dirty="0" smtClean="0"/>
              <a:t>approaches [virtual </a:t>
            </a:r>
            <a:r>
              <a:rPr lang="en-US" smtClean="0"/>
              <a:t>run through?]</a:t>
            </a:r>
            <a:endParaRPr lang="en-US" dirty="0" smtClean="0"/>
          </a:p>
          <a:p>
            <a:r>
              <a:rPr lang="en-US" dirty="0" smtClean="0"/>
              <a:t>Technical Risk Register</a:t>
            </a:r>
          </a:p>
          <a:p>
            <a:r>
              <a:rPr lang="en-US" dirty="0" smtClean="0"/>
              <a:t>Test Plan Overview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  <a:p>
            <a:r>
              <a:rPr lang="en-US" dirty="0"/>
              <a:t>Business </a:t>
            </a:r>
            <a:r>
              <a:rPr lang="en-US" dirty="0" smtClean="0"/>
              <a:t>Organization </a:t>
            </a:r>
            <a:r>
              <a:rPr lang="en-US" dirty="0"/>
              <a:t>[who does what]</a:t>
            </a:r>
          </a:p>
          <a:p>
            <a:r>
              <a:rPr lang="en-US" dirty="0" smtClean="0"/>
              <a:t>Program Risk Register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Cost/Schedule Requirement Drivers</a:t>
            </a:r>
          </a:p>
          <a:p>
            <a:r>
              <a:rPr lang="en-US" dirty="0" smtClean="0"/>
              <a:t>Open Issues</a:t>
            </a:r>
          </a:p>
          <a:p>
            <a:pPr lvl="1"/>
            <a:r>
              <a:rPr lang="en-US" dirty="0" smtClean="0"/>
              <a:t>Yell at customer for having too many TBDs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Slides/Documents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VCRM</a:t>
            </a:r>
          </a:p>
          <a:p>
            <a:r>
              <a:rPr lang="en-US" dirty="0" smtClean="0"/>
              <a:t>Task List</a:t>
            </a:r>
          </a:p>
          <a:p>
            <a:r>
              <a:rPr lang="en-US" dirty="0" smtClean="0"/>
              <a:t>Requirements Doc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* Be ready to pull up these docs to answer detailed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Doom Preliminary Design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2803</TotalTime>
  <Words>128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Dr. Doom Preliminary Design Review</vt:lpstr>
      <vt:lpstr>Technical </vt:lpstr>
      <vt:lpstr>Project Management</vt:lpstr>
      <vt:lpstr>Backup Slides/Documents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Kaputa</dc:creator>
  <cp:lastModifiedBy>daniel kaputa</cp:lastModifiedBy>
  <cp:revision>217</cp:revision>
  <dcterms:created xsi:type="dcterms:W3CDTF">2015-08-22T03:19:55Z</dcterms:created>
  <dcterms:modified xsi:type="dcterms:W3CDTF">2017-03-08T13:15:45Z</dcterms:modified>
</cp:coreProperties>
</file>