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6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25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61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7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2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FAFAAC-9BEB-4D30-A583-38CA4B7ACC7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37187E-CBAD-47DA-8D00-67485CB6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NewFolder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43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NewFolder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NewFolder</dc:title>
  <dc:creator>Andrei Fusilli (RIT Student)</dc:creator>
  <cp:lastModifiedBy>Andrei Fusilli (RIT Student)</cp:lastModifiedBy>
  <cp:revision>2</cp:revision>
  <dcterms:created xsi:type="dcterms:W3CDTF">2018-03-06T22:29:41Z</dcterms:created>
  <dcterms:modified xsi:type="dcterms:W3CDTF">2018-03-06T22:31:08Z</dcterms:modified>
</cp:coreProperties>
</file>