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D56E-AB19-9244-8D21-F140DCB7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1FC01-5972-0B4E-AF43-C7207B00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3580D-D5DC-B349-B922-1D6C5D74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20990-4115-7544-A352-1E80C95A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E40A-B723-E043-A8D5-C403E7ED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56B6-000A-1E4D-A24F-C8A65954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54F48-531D-8A40-A7E7-35E7C4D3A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28B74-30B0-2147-ACE9-1E58C8D4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27C87-015D-6E4A-A000-65AC0D65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2498-99CB-9141-AAEC-381347C2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D2880-7F74-DC43-967D-1F3F5C09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3888-7020-8844-A717-83CBF202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E4F6-3479-9B48-A7A5-12862ABA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790CB-0813-884C-9E3A-CA76A02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4BED-6128-D74A-B251-CB8AE0EB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48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8B46-2008-9C47-BB59-91732B2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64D17-4B20-774E-9E83-BC0D8332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84562-3EA7-0941-AD2B-2D12E147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CA660-FEB1-A243-9588-E73EBA94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69602-F7F5-9242-9F04-0976D45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C1FE9-A71C-A543-8C65-3AFBEF3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243BF-DF97-E941-848D-660CE875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7254-9EAA-BE4A-A429-BD6B705F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6CF4C-2CD5-5A40-8245-BB7736F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B54DF-73A1-F542-BB19-E70981EB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3694A-E589-5B47-9C7C-5064DE45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052E-7925-6746-8A13-FE709E1BC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96B56-6E0E-8B42-8B40-F5CF2C1A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45765-5205-0E45-B7EF-5E7166D9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57525-94E8-AC40-831C-41EB24DC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F7CD7-29F3-754C-835D-D84FEC4B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50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288A-DB92-9941-8499-6B1AC88B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E1BC4-EBD9-2342-9D7F-583462B3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FDF7F-BFAC-D540-9060-20D49622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78A14D-E243-754E-8750-4B563A1F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203C1-0DAC-5F48-9435-4550F1B80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B9ED29-E532-1847-998B-5EBDE96C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9CEE4-1B5A-314C-B77C-09B0B25F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DACF6-4EAD-804B-BDB6-CCF57535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492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217D-BEF3-0A41-908C-5E5DC56B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16158-52FC-3E42-B4F7-2F78138B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FD8B7A-3C28-D247-AD1A-718CD21C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5DF30-7C8E-3146-B45B-11CECF02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2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CA9C83-DC0B-DB49-BF65-BD2FB51B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D3AEE-4EFB-5D47-B285-93CF221A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06336-3799-D242-9A59-E7BBB8E0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03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14012-D1C6-8F47-8382-F3FAEC6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2866E-D296-9C40-99E5-D2200B61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6DB69-815E-6F47-9F0F-1356167F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4183D-5826-C34A-B42D-38D66B9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F54B9-9B92-684C-800C-DE755D3E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6C1AB-044E-A942-B944-167A849E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571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07B16-D99E-D543-A2BD-5A481CC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4061D-EDC6-B84F-8E18-1B722FE3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30DD7-5CA6-C642-9089-5EF8351C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E9662-575F-5641-813F-64EBC6FF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E0B51-9682-3A47-B652-51165023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EE5EE-89F1-B247-8E4C-81DA7BCA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1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9B1E67-347B-1544-B707-D2CCB25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034D2-B9A4-1146-B68C-E58290B2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5CF27-BF7D-9D43-BADA-6143566F3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69A5-035B-AD40-9527-DD80A1C99A6F}" type="datetimeFigureOut">
              <a:rPr kumimoji="1" lang="zh-CN" altLang="en-US" smtClean="0"/>
              <a:t>2022/11/9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73ED4-A5A6-B14B-9142-64D873DDD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27AD3-3907-DA4E-A25F-D421058D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2E07-4F9E-B143-A954-F0A313AF6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3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8526-105C-AA46-B457-EF8149126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16" y="2871972"/>
            <a:ext cx="10962167" cy="1114056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Legislative Process in the House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E196-431A-C049-A23E-57C8E551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3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Passage Vote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3263C-BA05-844E-B4A5-5E3E5A0C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30"/>
            <a:ext cx="10515600" cy="490511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bringing a measure to a final passage vote, the Speaker is required to first put the question to a voice vote, and then makes the call on which side prevails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quorum (218 Members) is not present, members can request the yeas and nays, which requires that 1/5 of those Members present stand up to order the vote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Chair determines that 1/5 of those present support the demand for the yeas and nays, the vote is ordered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can also obtain a recorded vote when a quorum is present. Under this circumstance, A "recorded vote" requires only 1/5 of a quorum to stand and support the request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C8FC4-6FC7-D449-B946-2917144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8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House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CBAF1-4B71-0441-BE76-5477E334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House introduce legislation, occasionally by request of the President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may circulate the bill and ask other House members to sign on as original co-sponsors to demonstrate a solid support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bill is considered introduced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dropped in the hopper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bill is then designated a type (H.R.,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H.J.Res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etc.) and a number</a:t>
            </a:r>
          </a:p>
        </p:txBody>
      </p:sp>
    </p:spTree>
    <p:extLst>
      <p:ext uri="{BB962C8B-B14F-4D97-AF65-F5344CB8AC3E}">
        <p14:creationId xmlns:p14="http://schemas.microsoft.com/office/powerpoint/2010/main" val="30493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FFEA-DD1D-3D4F-9F24-7BA96D1A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Action (Referred Part)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86ADC-D1FC-8A42-B3DF-19653E9D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523121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 are referred by the Speaker of the House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 committees that have jurisdiction over the provisions in the bill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referral decision is most often made by the nonpartisan parliamentarian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multiple committees involved, each committee may work only on the portion of the bill under its jurisdiction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 are then placed on the calendar of the committee to which they have been assigned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 in the House can only be released from committee without a proper committee vote by a discharge petition signed by a majority of the House membership</a:t>
            </a:r>
          </a:p>
        </p:txBody>
      </p:sp>
    </p:spTree>
    <p:extLst>
      <p:ext uri="{BB962C8B-B14F-4D97-AF65-F5344CB8AC3E}">
        <p14:creationId xmlns:p14="http://schemas.microsoft.com/office/powerpoint/2010/main" val="3095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EC9D-AD37-7445-8D53-44B8DAEE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Action (Hearings and Markup)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8B2E-FE9D-5B4D-9F65-04E042D5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303"/>
            <a:ext cx="10515600" cy="576602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can be assigned to subcommittee by Chairman, and subcommittees report their findings to the full committee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Hearings may be held (not required)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session is held, during which committee members offer and vote on amendments to the proposal, including possibly a complete substitute for its 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concludes when the committee agrees by majority vote to report the bill to the chamber.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often committee only holds a markup when the proposal is expected to receive majority support on that vote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bill is reported, the committee prepares a written report explaining the rationale for the bill and amendments, if any, adopted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DD8B7-7E25-8D45-8C54-84ED8506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846981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Floor Consideration: Rules Committee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62D7B-1EA5-0D4F-A00D-46F6696F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1721"/>
            <a:ext cx="10515600" cy="483781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reported, a bill is placed on the calendar, but it is not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floor consideration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party leadership decides which bills the House will consider, and in what order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bills go to the Rules Committee before reaching the floor. They adopt rules that will govern the procedures of consideration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Committee adopts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simple House resolution called a special rule under terms tailored for each bill. This special rule can be bypassed in three ways: 1) suspension of the rules 2) file a discharge petition 3) the House uses a Calendar Wednesday procedure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3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5B931-52D3-0249-94F5-E050913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 of the Rules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7F196-C2EC-2D4D-94CE-E1AFA1C5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bills are considered under this procedure, which limits debate to 40 minutes and does not allow amendments to be offered by members on the floor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this procedure, 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2/3 of members voting to agree for the House to pass the bill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designed for bills that do not have supermajority support in the House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0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FC1E9-7B48-B948-8877-FAA08205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Committee and Special Rules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6D5FE-CEED-9F4C-BBE2-209D7C27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Committee is heavily dominated by the majority party, and works closely with House majority party leadership on the main elements of each special rule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provisions in a special rule include selection of the text to be considered, limitations on debate, and limits on the amendments that can be offered on the floor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procedures place certain other limitations on the content of amendments, unless the special rule waives. Example: germaneness standard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B39F-33BC-A84E-85C2-5AA52160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Special Rule Types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84774-0747-9B4A-AC3C-47507487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08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Rules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—permit the offering of any amendment that otherwise complies with House rules, and allows debate under the 5-minute rule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Modified-Open Rules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—operate much like an open rule, but have some restriction on the “universe” of amendments, either through a pre-printing requirement or an overall time limit on consideration of amendments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Rules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—specify that only certain amendments may be considered and specify the time for debate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Rules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—effectively eliminate the opportunity to consider amendments, other than those reported by the committee reporting the bill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4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791B-7BB4-B541-A192-0BD7CFFF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Rules Reported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D8F38-7F61-4F42-87E4-46BF4538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424"/>
            <a:ext cx="10515600" cy="510000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 first considers that special rule itself on the House floor, for approximately one hour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debate, the House votes on adopting the special rule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its adoption,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 typically will consider the bill under Committee of the Whole, which allows members an efficient way to consider and vote on amendments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any amendments are offered and debated, members vote on approval, and amendment requires a simple majority to be agreed to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of the Whole then rises and reports to the full House any recommended amendments, which are then usually approved by the House by voice vote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897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The Legislative Process in the House</vt:lpstr>
      <vt:lpstr>Introduced in House</vt:lpstr>
      <vt:lpstr>Committee Action (Referred Part)</vt:lpstr>
      <vt:lpstr>Committee Action (Hearings and Markup)</vt:lpstr>
      <vt:lpstr>Before Floor Consideration: Rules Committee</vt:lpstr>
      <vt:lpstr>Suspension of the Rules</vt:lpstr>
      <vt:lpstr>Rules Committee and Special Rules</vt:lpstr>
      <vt:lpstr>Standard Special Rule Types</vt:lpstr>
      <vt:lpstr>After Rules Reported</vt:lpstr>
      <vt:lpstr>Final Passage Vote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Legislative Process in the House</dc:title>
  <dc:creator>Wei, David</dc:creator>
  <cp:lastModifiedBy>Wei, David</cp:lastModifiedBy>
  <cp:revision>1</cp:revision>
  <dcterms:created xsi:type="dcterms:W3CDTF">2022-11-09T09:18:24Z</dcterms:created>
  <dcterms:modified xsi:type="dcterms:W3CDTF">2022-11-11T20:29:30Z</dcterms:modified>
</cp:coreProperties>
</file>