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38F03-2853-4D7F-B197-A81145C09B15}" v="5" dt="2022-09-26T12:33:03.920"/>
    <p1510:client id="{D16603EF-CF2C-476B-96ED-0D872D0517D7}" v="12" dt="2022-09-25T17:56:02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Estrada" userId="372ac17d-de69-4fc2-b0bb-af58e5eaf237" providerId="ADAL" clId="{5B4BBF1E-FFD9-4E75-9F47-1F5F629A3770}"/>
    <pc:docChg chg="undo custSel addSld delSld modSld">
      <pc:chgData name="Juan Estrada" userId="372ac17d-de69-4fc2-b0bb-af58e5eaf237" providerId="ADAL" clId="{5B4BBF1E-FFD9-4E75-9F47-1F5F629A3770}" dt="2022-09-02T14:41:44.263" v="213" actId="47"/>
      <pc:docMkLst>
        <pc:docMk/>
      </pc:docMkLst>
      <pc:sldChg chg="delSp mod">
        <pc:chgData name="Juan Estrada" userId="372ac17d-de69-4fc2-b0bb-af58e5eaf237" providerId="ADAL" clId="{5B4BBF1E-FFD9-4E75-9F47-1F5F629A3770}" dt="2022-09-01T19:10:10.930" v="0" actId="478"/>
        <pc:sldMkLst>
          <pc:docMk/>
          <pc:sldMk cId="1918434640" sldId="256"/>
        </pc:sldMkLst>
        <pc:spChg chg="del">
          <ac:chgData name="Juan Estrada" userId="372ac17d-de69-4fc2-b0bb-af58e5eaf237" providerId="ADAL" clId="{5B4BBF1E-FFD9-4E75-9F47-1F5F629A3770}" dt="2022-09-01T19:10:10.930" v="0" actId="478"/>
          <ac:spMkLst>
            <pc:docMk/>
            <pc:sldMk cId="1918434640" sldId="256"/>
            <ac:spMk id="3" creationId="{B1D0A096-58CB-9939-B058-5E5D95A51FF3}"/>
          </ac:spMkLst>
        </pc:spChg>
      </pc:sldChg>
      <pc:sldChg chg="addSp delSp modSp new mod">
        <pc:chgData name="Juan Estrada" userId="372ac17d-de69-4fc2-b0bb-af58e5eaf237" providerId="ADAL" clId="{5B4BBF1E-FFD9-4E75-9F47-1F5F629A3770}" dt="2022-09-01T19:15:36.209" v="209"/>
        <pc:sldMkLst>
          <pc:docMk/>
          <pc:sldMk cId="3216093440" sldId="257"/>
        </pc:sldMkLst>
        <pc:spChg chg="mod">
          <ac:chgData name="Juan Estrada" userId="372ac17d-de69-4fc2-b0bb-af58e5eaf237" providerId="ADAL" clId="{5B4BBF1E-FFD9-4E75-9F47-1F5F629A3770}" dt="2022-09-01T19:10:39.625" v="28" actId="20577"/>
          <ac:spMkLst>
            <pc:docMk/>
            <pc:sldMk cId="3216093440" sldId="257"/>
            <ac:spMk id="2" creationId="{E2628EFC-BC84-A837-7177-0C4E3C2B5C4D}"/>
          </ac:spMkLst>
        </pc:spChg>
        <pc:spChg chg="del">
          <ac:chgData name="Juan Estrada" userId="372ac17d-de69-4fc2-b0bb-af58e5eaf237" providerId="ADAL" clId="{5B4BBF1E-FFD9-4E75-9F47-1F5F629A3770}" dt="2022-09-01T19:11:04.715" v="29" actId="3680"/>
          <ac:spMkLst>
            <pc:docMk/>
            <pc:sldMk cId="3216093440" sldId="257"/>
            <ac:spMk id="3" creationId="{A84B217B-6148-B528-FF14-311623F18D42}"/>
          </ac:spMkLst>
        </pc:spChg>
        <pc:graphicFrameChg chg="add mod ord modGraphic">
          <ac:chgData name="Juan Estrada" userId="372ac17d-de69-4fc2-b0bb-af58e5eaf237" providerId="ADAL" clId="{5B4BBF1E-FFD9-4E75-9F47-1F5F629A3770}" dt="2022-09-01T19:15:36.209" v="209"/>
          <ac:graphicFrameMkLst>
            <pc:docMk/>
            <pc:sldMk cId="3216093440" sldId="257"/>
            <ac:graphicFrameMk id="4" creationId="{E74947FB-06E1-A47A-EAD4-DDE1B28C42D9}"/>
          </ac:graphicFrameMkLst>
        </pc:graphicFrameChg>
      </pc:sldChg>
      <pc:sldChg chg="addSp delSp modSp new del">
        <pc:chgData name="Juan Estrada" userId="372ac17d-de69-4fc2-b0bb-af58e5eaf237" providerId="ADAL" clId="{5B4BBF1E-FFD9-4E75-9F47-1F5F629A3770}" dt="2022-09-02T14:41:44.263" v="213" actId="47"/>
        <pc:sldMkLst>
          <pc:docMk/>
          <pc:sldMk cId="2803967042" sldId="258"/>
        </pc:sldMkLst>
        <pc:spChg chg="add del">
          <ac:chgData name="Juan Estrada" userId="372ac17d-de69-4fc2-b0bb-af58e5eaf237" providerId="ADAL" clId="{5B4BBF1E-FFD9-4E75-9F47-1F5F629A3770}" dt="2022-09-02T14:41:39.387" v="212"/>
          <ac:spMkLst>
            <pc:docMk/>
            <pc:sldMk cId="2803967042" sldId="258"/>
            <ac:spMk id="3" creationId="{EF568F9F-878F-59BC-469E-46EB75CC7F93}"/>
          </ac:spMkLst>
        </pc:spChg>
        <pc:graphicFrameChg chg="add del mod">
          <ac:chgData name="Juan Estrada" userId="372ac17d-de69-4fc2-b0bb-af58e5eaf237" providerId="ADAL" clId="{5B4BBF1E-FFD9-4E75-9F47-1F5F629A3770}" dt="2022-09-02T14:41:39.387" v="212"/>
          <ac:graphicFrameMkLst>
            <pc:docMk/>
            <pc:sldMk cId="2803967042" sldId="258"/>
            <ac:graphicFrameMk id="4" creationId="{CF29C596-6483-116D-FDBD-D97751E36FC5}"/>
          </ac:graphicFrameMkLst>
        </pc:graphicFrameChg>
      </pc:sldChg>
    </pc:docChg>
  </pc:docChgLst>
  <pc:docChgLst>
    <pc:chgData name="Juan Estrada" userId="372ac17d-de69-4fc2-b0bb-af58e5eaf237" providerId="ADAL" clId="{D16603EF-CF2C-476B-96ED-0D872D0517D7}"/>
    <pc:docChg chg="undo custSel addSld delSld modSld">
      <pc:chgData name="Juan Estrada" userId="372ac17d-de69-4fc2-b0bb-af58e5eaf237" providerId="ADAL" clId="{D16603EF-CF2C-476B-96ED-0D872D0517D7}" dt="2022-09-25T17:57:07.998" v="600" actId="1076"/>
      <pc:docMkLst>
        <pc:docMk/>
      </pc:docMkLst>
      <pc:sldChg chg="modSp mod">
        <pc:chgData name="Juan Estrada" userId="372ac17d-de69-4fc2-b0bb-af58e5eaf237" providerId="ADAL" clId="{D16603EF-CF2C-476B-96ED-0D872D0517D7}" dt="2022-09-25T14:59:32.267" v="180" actId="255"/>
        <pc:sldMkLst>
          <pc:docMk/>
          <pc:sldMk cId="1918434640" sldId="256"/>
        </pc:sldMkLst>
        <pc:spChg chg="mod">
          <ac:chgData name="Juan Estrada" userId="372ac17d-de69-4fc2-b0bb-af58e5eaf237" providerId="ADAL" clId="{D16603EF-CF2C-476B-96ED-0D872D0517D7}" dt="2022-09-25T14:59:32.267" v="180" actId="255"/>
          <ac:spMkLst>
            <pc:docMk/>
            <pc:sldMk cId="1918434640" sldId="256"/>
            <ac:spMk id="2" creationId="{ACED1552-C328-2C8D-066C-CA6370AF3A39}"/>
          </ac:spMkLst>
        </pc:spChg>
      </pc:sldChg>
      <pc:sldChg chg="del">
        <pc:chgData name="Juan Estrada" userId="372ac17d-de69-4fc2-b0bb-af58e5eaf237" providerId="ADAL" clId="{D16603EF-CF2C-476B-96ED-0D872D0517D7}" dt="2022-09-25T17:44:44.228" v="261" actId="47"/>
        <pc:sldMkLst>
          <pc:docMk/>
          <pc:sldMk cId="3216093440" sldId="257"/>
        </pc:sldMkLst>
      </pc:sldChg>
      <pc:sldChg chg="addSp delSp modSp new mod setBg">
        <pc:chgData name="Juan Estrada" userId="372ac17d-de69-4fc2-b0bb-af58e5eaf237" providerId="ADAL" clId="{D16603EF-CF2C-476B-96ED-0D872D0517D7}" dt="2022-09-25T17:38:04.977" v="230" actId="1076"/>
        <pc:sldMkLst>
          <pc:docMk/>
          <pc:sldMk cId="1744403926" sldId="258"/>
        </pc:sldMkLst>
        <pc:spChg chg="mod ord">
          <ac:chgData name="Juan Estrada" userId="372ac17d-de69-4fc2-b0bb-af58e5eaf237" providerId="ADAL" clId="{D16603EF-CF2C-476B-96ED-0D872D0517D7}" dt="2022-09-25T17:37:38.362" v="223" actId="122"/>
          <ac:spMkLst>
            <pc:docMk/>
            <pc:sldMk cId="1744403926" sldId="258"/>
            <ac:spMk id="2" creationId="{E3970C4B-A509-ECAD-0AE1-3689E4140F73}"/>
          </ac:spMkLst>
        </pc:spChg>
        <pc:spChg chg="add del">
          <ac:chgData name="Juan Estrada" userId="372ac17d-de69-4fc2-b0bb-af58e5eaf237" providerId="ADAL" clId="{D16603EF-CF2C-476B-96ED-0D872D0517D7}" dt="2022-09-25T17:36:52.788" v="184"/>
          <ac:spMkLst>
            <pc:docMk/>
            <pc:sldMk cId="1744403926" sldId="258"/>
            <ac:spMk id="3" creationId="{614F8C17-F0B3-5FAA-9AEA-FC0161D26201}"/>
          </ac:spMkLst>
        </pc:spChg>
        <pc:spChg chg="add del">
          <ac:chgData name="Juan Estrada" userId="372ac17d-de69-4fc2-b0bb-af58e5eaf237" providerId="ADAL" clId="{D16603EF-CF2C-476B-96ED-0D872D0517D7}" dt="2022-09-25T17:37:26.264" v="213" actId="26606"/>
          <ac:spMkLst>
            <pc:docMk/>
            <pc:sldMk cId="1744403926" sldId="258"/>
            <ac:spMk id="11" creationId="{4E4490D0-3672-446A-AC12-B4830333BDDD}"/>
          </ac:spMkLst>
        </pc:spChg>
        <pc:spChg chg="add del">
          <ac:chgData name="Juan Estrada" userId="372ac17d-de69-4fc2-b0bb-af58e5eaf237" providerId="ADAL" clId="{D16603EF-CF2C-476B-96ED-0D872D0517D7}" dt="2022-09-25T17:37:26.264" v="213" actId="26606"/>
          <ac:spMkLst>
            <pc:docMk/>
            <pc:sldMk cId="1744403926" sldId="258"/>
            <ac:spMk id="13" creationId="{39CB82C2-DF65-4EC1-8280-F201D50F570B}"/>
          </ac:spMkLst>
        </pc:spChg>
        <pc:spChg chg="add del">
          <ac:chgData name="Juan Estrada" userId="372ac17d-de69-4fc2-b0bb-af58e5eaf237" providerId="ADAL" clId="{D16603EF-CF2C-476B-96ED-0D872D0517D7}" dt="2022-09-25T17:37:26.264" v="213" actId="26606"/>
          <ac:spMkLst>
            <pc:docMk/>
            <pc:sldMk cId="1744403926" sldId="258"/>
            <ac:spMk id="17" creationId="{FA4CD5CB-D209-4D70-8CA4-629731C59219}"/>
          </ac:spMkLst>
        </pc:spChg>
        <pc:spChg chg="add del">
          <ac:chgData name="Juan Estrada" userId="372ac17d-de69-4fc2-b0bb-af58e5eaf237" providerId="ADAL" clId="{D16603EF-CF2C-476B-96ED-0D872D0517D7}" dt="2022-09-25T17:37:26.264" v="213" actId="26606"/>
          <ac:spMkLst>
            <pc:docMk/>
            <pc:sldMk cId="1744403926" sldId="258"/>
            <ac:spMk id="21" creationId="{B4C27B90-DF2B-4D00-BA07-18ED774CD2F1}"/>
          </ac:spMkLst>
        </pc:spChg>
        <pc:spChg chg="add del">
          <ac:chgData name="Juan Estrada" userId="372ac17d-de69-4fc2-b0bb-af58e5eaf237" providerId="ADAL" clId="{D16603EF-CF2C-476B-96ED-0D872D0517D7}" dt="2022-09-25T17:37:26.264" v="213" actId="26606"/>
          <ac:spMkLst>
            <pc:docMk/>
            <pc:sldMk cId="1744403926" sldId="258"/>
            <ac:spMk id="23" creationId="{593ACC25-C262-417A-8AA9-0641C772BDB6}"/>
          </ac:spMkLst>
        </pc:spChg>
        <pc:spChg chg="add del">
          <ac:chgData name="Juan Estrada" userId="372ac17d-de69-4fc2-b0bb-af58e5eaf237" providerId="ADAL" clId="{D16603EF-CF2C-476B-96ED-0D872D0517D7}" dt="2022-09-25T17:37:28.928" v="215" actId="26606"/>
          <ac:spMkLst>
            <pc:docMk/>
            <pc:sldMk cId="1744403926" sldId="258"/>
            <ac:spMk id="25" creationId="{4E4490D0-3672-446A-AC12-B4830333BDDD}"/>
          </ac:spMkLst>
        </pc:spChg>
        <pc:spChg chg="add del">
          <ac:chgData name="Juan Estrada" userId="372ac17d-de69-4fc2-b0bb-af58e5eaf237" providerId="ADAL" clId="{D16603EF-CF2C-476B-96ED-0D872D0517D7}" dt="2022-09-25T17:37:28.928" v="215" actId="26606"/>
          <ac:spMkLst>
            <pc:docMk/>
            <pc:sldMk cId="1744403926" sldId="258"/>
            <ac:spMk id="26" creationId="{39CB82C2-DF65-4EC1-8280-F201D50F570B}"/>
          </ac:spMkLst>
        </pc:spChg>
        <pc:spChg chg="add del">
          <ac:chgData name="Juan Estrada" userId="372ac17d-de69-4fc2-b0bb-af58e5eaf237" providerId="ADAL" clId="{D16603EF-CF2C-476B-96ED-0D872D0517D7}" dt="2022-09-25T17:37:28.928" v="215" actId="26606"/>
          <ac:spMkLst>
            <pc:docMk/>
            <pc:sldMk cId="1744403926" sldId="258"/>
            <ac:spMk id="28" creationId="{5A1B47C8-47A0-4A88-8830-6DEA3B5DE392}"/>
          </ac:spMkLst>
        </pc:spChg>
        <pc:spChg chg="add del">
          <ac:chgData name="Juan Estrada" userId="372ac17d-de69-4fc2-b0bb-af58e5eaf237" providerId="ADAL" clId="{D16603EF-CF2C-476B-96ED-0D872D0517D7}" dt="2022-09-25T17:37:28.928" v="215" actId="26606"/>
          <ac:spMkLst>
            <pc:docMk/>
            <pc:sldMk cId="1744403926" sldId="258"/>
            <ac:spMk id="29" creationId="{984BBFDD-E720-4805-A9C8-129FBBF6DD70}"/>
          </ac:spMkLst>
        </pc:spChg>
        <pc:spChg chg="add del">
          <ac:chgData name="Juan Estrada" userId="372ac17d-de69-4fc2-b0bb-af58e5eaf237" providerId="ADAL" clId="{D16603EF-CF2C-476B-96ED-0D872D0517D7}" dt="2022-09-25T17:37:28.928" v="215" actId="26606"/>
          <ac:spMkLst>
            <pc:docMk/>
            <pc:sldMk cId="1744403926" sldId="258"/>
            <ac:spMk id="30" creationId="{5AC4BE46-4A77-42FE-9D15-065CDB2F847C}"/>
          </ac:spMkLst>
        </pc:spChg>
        <pc:spChg chg="add">
          <ac:chgData name="Juan Estrada" userId="372ac17d-de69-4fc2-b0bb-af58e5eaf237" providerId="ADAL" clId="{D16603EF-CF2C-476B-96ED-0D872D0517D7}" dt="2022-09-25T17:37:28.935" v="216" actId="26606"/>
          <ac:spMkLst>
            <pc:docMk/>
            <pc:sldMk cId="1744403926" sldId="258"/>
            <ac:spMk id="32" creationId="{4E4490D0-3672-446A-AC12-B4830333BDDD}"/>
          </ac:spMkLst>
        </pc:spChg>
        <pc:spChg chg="add">
          <ac:chgData name="Juan Estrada" userId="372ac17d-de69-4fc2-b0bb-af58e5eaf237" providerId="ADAL" clId="{D16603EF-CF2C-476B-96ED-0D872D0517D7}" dt="2022-09-25T17:37:28.935" v="216" actId="26606"/>
          <ac:spMkLst>
            <pc:docMk/>
            <pc:sldMk cId="1744403926" sldId="258"/>
            <ac:spMk id="33" creationId="{39CB82C2-DF65-4EC1-8280-F201D50F570B}"/>
          </ac:spMkLst>
        </pc:spChg>
        <pc:spChg chg="add">
          <ac:chgData name="Juan Estrada" userId="372ac17d-de69-4fc2-b0bb-af58e5eaf237" providerId="ADAL" clId="{D16603EF-CF2C-476B-96ED-0D872D0517D7}" dt="2022-09-25T17:37:28.935" v="216" actId="26606"/>
          <ac:spMkLst>
            <pc:docMk/>
            <pc:sldMk cId="1744403926" sldId="258"/>
            <ac:spMk id="35" creationId="{FA4CD5CB-D209-4D70-8CA4-629731C59219}"/>
          </ac:spMkLst>
        </pc:spChg>
        <pc:spChg chg="add">
          <ac:chgData name="Juan Estrada" userId="372ac17d-de69-4fc2-b0bb-af58e5eaf237" providerId="ADAL" clId="{D16603EF-CF2C-476B-96ED-0D872D0517D7}" dt="2022-09-25T17:37:28.935" v="216" actId="26606"/>
          <ac:spMkLst>
            <pc:docMk/>
            <pc:sldMk cId="1744403926" sldId="258"/>
            <ac:spMk id="37" creationId="{B4C27B90-DF2B-4D00-BA07-18ED774CD2F1}"/>
          </ac:spMkLst>
        </pc:spChg>
        <pc:spChg chg="add">
          <ac:chgData name="Juan Estrada" userId="372ac17d-de69-4fc2-b0bb-af58e5eaf237" providerId="ADAL" clId="{D16603EF-CF2C-476B-96ED-0D872D0517D7}" dt="2022-09-25T17:37:28.935" v="216" actId="26606"/>
          <ac:spMkLst>
            <pc:docMk/>
            <pc:sldMk cId="1744403926" sldId="258"/>
            <ac:spMk id="38" creationId="{593ACC25-C262-417A-8AA9-0641C772BDB6}"/>
          </ac:spMkLst>
        </pc:spChg>
        <pc:picChg chg="add del mod">
          <ac:chgData name="Juan Estrada" userId="372ac17d-de69-4fc2-b0bb-af58e5eaf237" providerId="ADAL" clId="{D16603EF-CF2C-476B-96ED-0D872D0517D7}" dt="2022-09-25T17:36:51.997" v="183"/>
          <ac:picMkLst>
            <pc:docMk/>
            <pc:sldMk cId="1744403926" sldId="258"/>
            <ac:picMk id="4" creationId="{12FABAE9-4F5D-825C-A62C-6F651695B255}"/>
          </ac:picMkLst>
        </pc:picChg>
        <pc:picChg chg="add mod">
          <ac:chgData name="Juan Estrada" userId="372ac17d-de69-4fc2-b0bb-af58e5eaf237" providerId="ADAL" clId="{D16603EF-CF2C-476B-96ED-0D872D0517D7}" dt="2022-09-25T17:38:04.977" v="230" actId="1076"/>
          <ac:picMkLst>
            <pc:docMk/>
            <pc:sldMk cId="1744403926" sldId="258"/>
            <ac:picMk id="6" creationId="{01B806DB-9DF6-E93A-AA68-1CA2F561907F}"/>
          </ac:picMkLst>
        </pc:picChg>
        <pc:cxnChg chg="add del">
          <ac:chgData name="Juan Estrada" userId="372ac17d-de69-4fc2-b0bb-af58e5eaf237" providerId="ADAL" clId="{D16603EF-CF2C-476B-96ED-0D872D0517D7}" dt="2022-09-25T17:37:26.264" v="213" actId="26606"/>
          <ac:cxnSpMkLst>
            <pc:docMk/>
            <pc:sldMk cId="1744403926" sldId="258"/>
            <ac:cxnSpMk id="15" creationId="{7E1D4427-852B-4B37-8E76-0E9F1810BA2A}"/>
          </ac:cxnSpMkLst>
        </pc:cxnChg>
        <pc:cxnChg chg="add del">
          <ac:chgData name="Juan Estrada" userId="372ac17d-de69-4fc2-b0bb-af58e5eaf237" providerId="ADAL" clId="{D16603EF-CF2C-476B-96ED-0D872D0517D7}" dt="2022-09-25T17:37:26.264" v="213" actId="26606"/>
          <ac:cxnSpMkLst>
            <pc:docMk/>
            <pc:sldMk cId="1744403926" sldId="258"/>
            <ac:cxnSpMk id="19" creationId="{5C6A2BAE-B461-4B55-8E1F-0722ABDD1393}"/>
          </ac:cxnSpMkLst>
        </pc:cxnChg>
        <pc:cxnChg chg="add del">
          <ac:chgData name="Juan Estrada" userId="372ac17d-de69-4fc2-b0bb-af58e5eaf237" providerId="ADAL" clId="{D16603EF-CF2C-476B-96ED-0D872D0517D7}" dt="2022-09-25T17:37:28.928" v="215" actId="26606"/>
          <ac:cxnSpMkLst>
            <pc:docMk/>
            <pc:sldMk cId="1744403926" sldId="258"/>
            <ac:cxnSpMk id="27" creationId="{7E1D4427-852B-4B37-8E76-0E9F1810BA2A}"/>
          </ac:cxnSpMkLst>
        </pc:cxnChg>
        <pc:cxnChg chg="add">
          <ac:chgData name="Juan Estrada" userId="372ac17d-de69-4fc2-b0bb-af58e5eaf237" providerId="ADAL" clId="{D16603EF-CF2C-476B-96ED-0D872D0517D7}" dt="2022-09-25T17:37:28.935" v="216" actId="26606"/>
          <ac:cxnSpMkLst>
            <pc:docMk/>
            <pc:sldMk cId="1744403926" sldId="258"/>
            <ac:cxnSpMk id="34" creationId="{7E1D4427-852B-4B37-8E76-0E9F1810BA2A}"/>
          </ac:cxnSpMkLst>
        </pc:cxnChg>
        <pc:cxnChg chg="add">
          <ac:chgData name="Juan Estrada" userId="372ac17d-de69-4fc2-b0bb-af58e5eaf237" providerId="ADAL" clId="{D16603EF-CF2C-476B-96ED-0D872D0517D7}" dt="2022-09-25T17:37:28.935" v="216" actId="26606"/>
          <ac:cxnSpMkLst>
            <pc:docMk/>
            <pc:sldMk cId="1744403926" sldId="258"/>
            <ac:cxnSpMk id="36" creationId="{5C6A2BAE-B461-4B55-8E1F-0722ABDD1393}"/>
          </ac:cxnSpMkLst>
        </pc:cxnChg>
      </pc:sldChg>
      <pc:sldChg chg="addSp delSp modSp new mod">
        <pc:chgData name="Juan Estrada" userId="372ac17d-de69-4fc2-b0bb-af58e5eaf237" providerId="ADAL" clId="{D16603EF-CF2C-476B-96ED-0D872D0517D7}" dt="2022-09-25T17:57:07.998" v="600" actId="1076"/>
        <pc:sldMkLst>
          <pc:docMk/>
          <pc:sldMk cId="3852564428" sldId="259"/>
        </pc:sldMkLst>
        <pc:spChg chg="mod">
          <ac:chgData name="Juan Estrada" userId="372ac17d-de69-4fc2-b0bb-af58e5eaf237" providerId="ADAL" clId="{D16603EF-CF2C-476B-96ED-0D872D0517D7}" dt="2022-09-25T17:48:20.416" v="333" actId="20577"/>
          <ac:spMkLst>
            <pc:docMk/>
            <pc:sldMk cId="3852564428" sldId="259"/>
            <ac:spMk id="2" creationId="{55D8B046-9C97-F266-594E-1A025A6F3A3E}"/>
          </ac:spMkLst>
        </pc:spChg>
        <pc:spChg chg="del">
          <ac:chgData name="Juan Estrada" userId="372ac17d-de69-4fc2-b0bb-af58e5eaf237" providerId="ADAL" clId="{D16603EF-CF2C-476B-96ED-0D872D0517D7}" dt="2022-09-25T17:51:03.481" v="336" actId="478"/>
          <ac:spMkLst>
            <pc:docMk/>
            <pc:sldMk cId="3852564428" sldId="259"/>
            <ac:spMk id="3" creationId="{F8504E01-ED6F-36F3-7105-BE957211AE17}"/>
          </ac:spMkLst>
        </pc:spChg>
        <pc:spChg chg="add mod">
          <ac:chgData name="Juan Estrada" userId="372ac17d-de69-4fc2-b0bb-af58e5eaf237" providerId="ADAL" clId="{D16603EF-CF2C-476B-96ED-0D872D0517D7}" dt="2022-09-25T17:54:46.165" v="524" actId="404"/>
          <ac:spMkLst>
            <pc:docMk/>
            <pc:sldMk cId="3852564428" sldId="259"/>
            <ac:spMk id="4" creationId="{A7EE4165-1683-7104-B954-ACA6FABA1F51}"/>
          </ac:spMkLst>
        </pc:spChg>
        <pc:spChg chg="add mod">
          <ac:chgData name="Juan Estrada" userId="372ac17d-de69-4fc2-b0bb-af58e5eaf237" providerId="ADAL" clId="{D16603EF-CF2C-476B-96ED-0D872D0517D7}" dt="2022-09-25T17:54:08.305" v="473" actId="1076"/>
          <ac:spMkLst>
            <pc:docMk/>
            <pc:sldMk cId="3852564428" sldId="259"/>
            <ac:spMk id="5" creationId="{D1069903-FC33-0EA4-79E3-9396C0ECFAE3}"/>
          </ac:spMkLst>
        </pc:spChg>
        <pc:spChg chg="add mod">
          <ac:chgData name="Juan Estrada" userId="372ac17d-de69-4fc2-b0bb-af58e5eaf237" providerId="ADAL" clId="{D16603EF-CF2C-476B-96ED-0D872D0517D7}" dt="2022-09-25T17:54:08.305" v="473" actId="1076"/>
          <ac:spMkLst>
            <pc:docMk/>
            <pc:sldMk cId="3852564428" sldId="259"/>
            <ac:spMk id="6" creationId="{FB1656C0-E81D-A695-DAB8-6321466F093B}"/>
          </ac:spMkLst>
        </pc:spChg>
        <pc:spChg chg="add del mod">
          <ac:chgData name="Juan Estrada" userId="372ac17d-de69-4fc2-b0bb-af58e5eaf237" providerId="ADAL" clId="{D16603EF-CF2C-476B-96ED-0D872D0517D7}" dt="2022-09-25T17:53:00.812" v="437"/>
          <ac:spMkLst>
            <pc:docMk/>
            <pc:sldMk cId="3852564428" sldId="259"/>
            <ac:spMk id="7" creationId="{AC4813D0-F93F-B075-F2DA-3859A4C37D1F}"/>
          </ac:spMkLst>
        </pc:spChg>
        <pc:spChg chg="add mod">
          <ac:chgData name="Juan Estrada" userId="372ac17d-de69-4fc2-b0bb-af58e5eaf237" providerId="ADAL" clId="{D16603EF-CF2C-476B-96ED-0D872D0517D7}" dt="2022-09-25T17:54:50.387" v="527" actId="404"/>
          <ac:spMkLst>
            <pc:docMk/>
            <pc:sldMk cId="3852564428" sldId="259"/>
            <ac:spMk id="8" creationId="{AAE07BE7-8C4C-C4AF-D025-239E36BB24F3}"/>
          </ac:spMkLst>
        </pc:spChg>
        <pc:spChg chg="add mod">
          <ac:chgData name="Juan Estrada" userId="372ac17d-de69-4fc2-b0bb-af58e5eaf237" providerId="ADAL" clId="{D16603EF-CF2C-476B-96ED-0D872D0517D7}" dt="2022-09-25T17:54:08.305" v="473" actId="1076"/>
          <ac:spMkLst>
            <pc:docMk/>
            <pc:sldMk cId="3852564428" sldId="259"/>
            <ac:spMk id="9" creationId="{80B57022-35D6-C2D2-2E80-149B72DB136D}"/>
          </ac:spMkLst>
        </pc:spChg>
        <pc:spChg chg="add mod">
          <ac:chgData name="Juan Estrada" userId="372ac17d-de69-4fc2-b0bb-af58e5eaf237" providerId="ADAL" clId="{D16603EF-CF2C-476B-96ED-0D872D0517D7}" dt="2022-09-25T17:57:07.998" v="600" actId="1076"/>
          <ac:spMkLst>
            <pc:docMk/>
            <pc:sldMk cId="3852564428" sldId="259"/>
            <ac:spMk id="10" creationId="{C0F6FE1E-2F8F-A737-57C2-F33E74526916}"/>
          </ac:spMkLst>
        </pc:spChg>
        <pc:spChg chg="add mod">
          <ac:chgData name="Juan Estrada" userId="372ac17d-de69-4fc2-b0bb-af58e5eaf237" providerId="ADAL" clId="{D16603EF-CF2C-476B-96ED-0D872D0517D7}" dt="2022-09-25T17:55:47.198" v="583" actId="1076"/>
          <ac:spMkLst>
            <pc:docMk/>
            <pc:sldMk cId="3852564428" sldId="259"/>
            <ac:spMk id="11" creationId="{8BAF3226-8A09-FB0B-0862-EF7A2E3BB7A6}"/>
          </ac:spMkLst>
        </pc:spChg>
        <pc:graphicFrameChg chg="add mod modGraphic">
          <ac:chgData name="Juan Estrada" userId="372ac17d-de69-4fc2-b0bb-af58e5eaf237" providerId="ADAL" clId="{D16603EF-CF2C-476B-96ED-0D872D0517D7}" dt="2022-09-25T17:57:03.394" v="599" actId="1076"/>
          <ac:graphicFrameMkLst>
            <pc:docMk/>
            <pc:sldMk cId="3852564428" sldId="259"/>
            <ac:graphicFrameMk id="12" creationId="{0D6A893E-D0CC-3837-82E3-9F2E7E185F01}"/>
          </ac:graphicFrameMkLst>
        </pc:graphicFrameChg>
        <pc:cxnChg chg="add mod">
          <ac:chgData name="Juan Estrada" userId="372ac17d-de69-4fc2-b0bb-af58e5eaf237" providerId="ADAL" clId="{D16603EF-CF2C-476B-96ED-0D872D0517D7}" dt="2022-09-25T17:57:07.998" v="600" actId="1076"/>
          <ac:cxnSpMkLst>
            <pc:docMk/>
            <pc:sldMk cId="3852564428" sldId="259"/>
            <ac:cxnSpMk id="14" creationId="{F1807956-4450-7B29-E193-DD7D3E934BCE}"/>
          </ac:cxnSpMkLst>
        </pc:cxnChg>
      </pc:sldChg>
      <pc:sldChg chg="addSp delSp modSp add mod setBg modClrScheme chgLayout">
        <pc:chgData name="Juan Estrada" userId="372ac17d-de69-4fc2-b0bb-af58e5eaf237" providerId="ADAL" clId="{D16603EF-CF2C-476B-96ED-0D872D0517D7}" dt="2022-09-25T17:44:39.303" v="260" actId="26606"/>
        <pc:sldMkLst>
          <pc:docMk/>
          <pc:sldMk cId="1703984280" sldId="260"/>
        </pc:sldMkLst>
        <pc:spChg chg="add mod">
          <ac:chgData name="Juan Estrada" userId="372ac17d-de69-4fc2-b0bb-af58e5eaf237" providerId="ADAL" clId="{D16603EF-CF2C-476B-96ED-0D872D0517D7}" dt="2022-09-25T17:44:35.945" v="259" actId="20577"/>
          <ac:spMkLst>
            <pc:docMk/>
            <pc:sldMk cId="1703984280" sldId="260"/>
            <ac:spMk id="2" creationId="{E8FCC5F9-974D-A4AB-3A2B-3F614EBE2E4C}"/>
          </ac:spMkLst>
        </pc:spChg>
        <pc:spChg chg="add del">
          <ac:chgData name="Juan Estrada" userId="372ac17d-de69-4fc2-b0bb-af58e5eaf237" providerId="ADAL" clId="{D16603EF-CF2C-476B-96ED-0D872D0517D7}" dt="2022-09-25T17:44:32.241" v="257" actId="26606"/>
          <ac:spMkLst>
            <pc:docMk/>
            <pc:sldMk cId="1703984280" sldId="260"/>
            <ac:spMk id="9" creationId="{4E4490D0-3672-446A-AC12-B4830333BDDD}"/>
          </ac:spMkLst>
        </pc:spChg>
        <pc:spChg chg="add del">
          <ac:chgData name="Juan Estrada" userId="372ac17d-de69-4fc2-b0bb-af58e5eaf237" providerId="ADAL" clId="{D16603EF-CF2C-476B-96ED-0D872D0517D7}" dt="2022-09-25T17:44:32.241" v="257" actId="26606"/>
          <ac:spMkLst>
            <pc:docMk/>
            <pc:sldMk cId="1703984280" sldId="260"/>
            <ac:spMk id="11" creationId="{39CB82C2-DF65-4EC1-8280-F201D50F570B}"/>
          </ac:spMkLst>
        </pc:spChg>
        <pc:spChg chg="add del">
          <ac:chgData name="Juan Estrada" userId="372ac17d-de69-4fc2-b0bb-af58e5eaf237" providerId="ADAL" clId="{D16603EF-CF2C-476B-96ED-0D872D0517D7}" dt="2022-09-25T17:44:32.241" v="257" actId="26606"/>
          <ac:spMkLst>
            <pc:docMk/>
            <pc:sldMk cId="1703984280" sldId="260"/>
            <ac:spMk id="15" creationId="{5A1B47C8-47A0-4A88-8830-6DEA3B5DE392}"/>
          </ac:spMkLst>
        </pc:spChg>
        <pc:spChg chg="add del">
          <ac:chgData name="Juan Estrada" userId="372ac17d-de69-4fc2-b0bb-af58e5eaf237" providerId="ADAL" clId="{D16603EF-CF2C-476B-96ED-0D872D0517D7}" dt="2022-09-25T17:44:32.241" v="257" actId="26606"/>
          <ac:spMkLst>
            <pc:docMk/>
            <pc:sldMk cId="1703984280" sldId="260"/>
            <ac:spMk id="17" creationId="{984BBFDD-E720-4805-A9C8-129FBBF6DD70}"/>
          </ac:spMkLst>
        </pc:spChg>
        <pc:spChg chg="add del">
          <ac:chgData name="Juan Estrada" userId="372ac17d-de69-4fc2-b0bb-af58e5eaf237" providerId="ADAL" clId="{D16603EF-CF2C-476B-96ED-0D872D0517D7}" dt="2022-09-25T17:44:32.241" v="257" actId="26606"/>
          <ac:spMkLst>
            <pc:docMk/>
            <pc:sldMk cId="1703984280" sldId="260"/>
            <ac:spMk id="19" creationId="{5AC4BE46-4A77-42FE-9D15-065CDB2F847C}"/>
          </ac:spMkLst>
        </pc:spChg>
        <pc:spChg chg="add del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21" creationId="{0D91DD17-237F-4811-BC0E-128EB1BD7CFE}"/>
          </ac:spMkLst>
        </pc:spChg>
        <pc:spChg chg="add del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22" creationId="{4E4490D0-3672-446A-AC12-B4830333BDDD}"/>
          </ac:spMkLst>
        </pc:spChg>
        <pc:spChg chg="add del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23" creationId="{39CB82C2-DF65-4EC1-8280-F201D50F570B}"/>
          </ac:spMkLst>
        </pc:spChg>
        <pc:spChg chg="add del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25" creationId="{C4AAA502-5435-489E-9538-3A40E6C71461}"/>
          </ac:spMkLst>
        </pc:spChg>
        <pc:spChg chg="add del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27" creationId="{DE42378B-2E28-4810-8421-7A473A40E376}"/>
          </ac:spMkLst>
        </pc:spChg>
        <pc:spChg chg="add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32" creationId="{4E4490D0-3672-446A-AC12-B4830333BDDD}"/>
          </ac:spMkLst>
        </pc:spChg>
        <pc:spChg chg="add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34" creationId="{39CB82C2-DF65-4EC1-8280-F201D50F570B}"/>
          </ac:spMkLst>
        </pc:spChg>
        <pc:spChg chg="add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38" creationId="{C4AAA502-5435-489E-9538-3A40E6C71461}"/>
          </ac:spMkLst>
        </pc:spChg>
        <pc:spChg chg="add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42" creationId="{DE42378B-2E28-4810-8421-7A473A40E376}"/>
          </ac:spMkLst>
        </pc:spChg>
        <pc:spChg chg="add">
          <ac:chgData name="Juan Estrada" userId="372ac17d-de69-4fc2-b0bb-af58e5eaf237" providerId="ADAL" clId="{D16603EF-CF2C-476B-96ED-0D872D0517D7}" dt="2022-09-25T17:44:39.303" v="260" actId="26606"/>
          <ac:spMkLst>
            <pc:docMk/>
            <pc:sldMk cId="1703984280" sldId="260"/>
            <ac:spMk id="44" creationId="{0D91DD17-237F-4811-BC0E-128EB1BD7CFE}"/>
          </ac:spMkLst>
        </pc:spChg>
        <pc:graphicFrameChg chg="add mod ord">
          <ac:chgData name="Juan Estrada" userId="372ac17d-de69-4fc2-b0bb-af58e5eaf237" providerId="ADAL" clId="{D16603EF-CF2C-476B-96ED-0D872D0517D7}" dt="2022-09-25T17:44:39.303" v="260" actId="26606"/>
          <ac:graphicFrameMkLst>
            <pc:docMk/>
            <pc:sldMk cId="1703984280" sldId="260"/>
            <ac:graphicFrameMk id="4" creationId="{CD98AF3B-E5E0-5B7B-ABC5-9825BE7B77B6}"/>
          </ac:graphicFrameMkLst>
        </pc:graphicFrameChg>
        <pc:cxnChg chg="add del">
          <ac:chgData name="Juan Estrada" userId="372ac17d-de69-4fc2-b0bb-af58e5eaf237" providerId="ADAL" clId="{D16603EF-CF2C-476B-96ED-0D872D0517D7}" dt="2022-09-25T17:44:32.241" v="257" actId="26606"/>
          <ac:cxnSpMkLst>
            <pc:docMk/>
            <pc:sldMk cId="1703984280" sldId="260"/>
            <ac:cxnSpMk id="13" creationId="{7E1D4427-852B-4B37-8E76-0E9F1810BA2A}"/>
          </ac:cxnSpMkLst>
        </pc:cxnChg>
        <pc:cxnChg chg="add del">
          <ac:chgData name="Juan Estrada" userId="372ac17d-de69-4fc2-b0bb-af58e5eaf237" providerId="ADAL" clId="{D16603EF-CF2C-476B-96ED-0D872D0517D7}" dt="2022-09-25T17:44:39.303" v="260" actId="26606"/>
          <ac:cxnSpMkLst>
            <pc:docMk/>
            <pc:sldMk cId="1703984280" sldId="260"/>
            <ac:cxnSpMk id="24" creationId="{7E1D4427-852B-4B37-8E76-0E9F1810BA2A}"/>
          </ac:cxnSpMkLst>
        </pc:cxnChg>
        <pc:cxnChg chg="add del">
          <ac:chgData name="Juan Estrada" userId="372ac17d-de69-4fc2-b0bb-af58e5eaf237" providerId="ADAL" clId="{D16603EF-CF2C-476B-96ED-0D872D0517D7}" dt="2022-09-25T17:44:39.303" v="260" actId="26606"/>
          <ac:cxnSpMkLst>
            <pc:docMk/>
            <pc:sldMk cId="1703984280" sldId="260"/>
            <ac:cxnSpMk id="26" creationId="{C9AC0290-4702-4519-B0F4-C2A46880997B}"/>
          </ac:cxnSpMkLst>
        </pc:cxnChg>
        <pc:cxnChg chg="add">
          <ac:chgData name="Juan Estrada" userId="372ac17d-de69-4fc2-b0bb-af58e5eaf237" providerId="ADAL" clId="{D16603EF-CF2C-476B-96ED-0D872D0517D7}" dt="2022-09-25T17:44:39.303" v="260" actId="26606"/>
          <ac:cxnSpMkLst>
            <pc:docMk/>
            <pc:sldMk cId="1703984280" sldId="260"/>
            <ac:cxnSpMk id="36" creationId="{7E1D4427-852B-4B37-8E76-0E9F1810BA2A}"/>
          </ac:cxnSpMkLst>
        </pc:cxnChg>
        <pc:cxnChg chg="add">
          <ac:chgData name="Juan Estrada" userId="372ac17d-de69-4fc2-b0bb-af58e5eaf237" providerId="ADAL" clId="{D16603EF-CF2C-476B-96ED-0D872D0517D7}" dt="2022-09-25T17:44:39.303" v="260" actId="26606"/>
          <ac:cxnSpMkLst>
            <pc:docMk/>
            <pc:sldMk cId="1703984280" sldId="260"/>
            <ac:cxnSpMk id="40" creationId="{C9AC0290-4702-4519-B0F4-C2A46880997B}"/>
          </ac:cxnSpMkLst>
        </pc:cxnChg>
      </pc:sldChg>
      <pc:sldChg chg="addSp modSp add mod setBg modClrScheme chgLayout">
        <pc:chgData name="Juan Estrada" userId="372ac17d-de69-4fc2-b0bb-af58e5eaf237" providerId="ADAL" clId="{D16603EF-CF2C-476B-96ED-0D872D0517D7}" dt="2022-09-25T17:44:01.615" v="254" actId="26606"/>
        <pc:sldMkLst>
          <pc:docMk/>
          <pc:sldMk cId="792963930" sldId="261"/>
        </pc:sldMkLst>
        <pc:spChg chg="add mod ord">
          <ac:chgData name="Juan Estrada" userId="372ac17d-de69-4fc2-b0bb-af58e5eaf237" providerId="ADAL" clId="{D16603EF-CF2C-476B-96ED-0D872D0517D7}" dt="2022-09-25T17:44:01.615" v="254" actId="26606"/>
          <ac:spMkLst>
            <pc:docMk/>
            <pc:sldMk cId="792963930" sldId="261"/>
            <ac:spMk id="2" creationId="{74CBA9AB-BF86-9B5F-55E9-DB518F7C03CD}"/>
          </ac:spMkLst>
        </pc:spChg>
        <pc:spChg chg="add">
          <ac:chgData name="Juan Estrada" userId="372ac17d-de69-4fc2-b0bb-af58e5eaf237" providerId="ADAL" clId="{D16603EF-CF2C-476B-96ED-0D872D0517D7}" dt="2022-09-25T17:44:01.615" v="254" actId="26606"/>
          <ac:spMkLst>
            <pc:docMk/>
            <pc:sldMk cId="792963930" sldId="261"/>
            <ac:spMk id="9" creationId="{4E4490D0-3672-446A-AC12-B4830333BDDD}"/>
          </ac:spMkLst>
        </pc:spChg>
        <pc:spChg chg="add">
          <ac:chgData name="Juan Estrada" userId="372ac17d-de69-4fc2-b0bb-af58e5eaf237" providerId="ADAL" clId="{D16603EF-CF2C-476B-96ED-0D872D0517D7}" dt="2022-09-25T17:44:01.615" v="254" actId="26606"/>
          <ac:spMkLst>
            <pc:docMk/>
            <pc:sldMk cId="792963930" sldId="261"/>
            <ac:spMk id="11" creationId="{39CB82C2-DF65-4EC1-8280-F201D50F570B}"/>
          </ac:spMkLst>
        </pc:spChg>
        <pc:spChg chg="add">
          <ac:chgData name="Juan Estrada" userId="372ac17d-de69-4fc2-b0bb-af58e5eaf237" providerId="ADAL" clId="{D16603EF-CF2C-476B-96ED-0D872D0517D7}" dt="2022-09-25T17:44:01.615" v="254" actId="26606"/>
          <ac:spMkLst>
            <pc:docMk/>
            <pc:sldMk cId="792963930" sldId="261"/>
            <ac:spMk id="15" creationId="{FA4CD5CB-D209-4D70-8CA4-629731C59219}"/>
          </ac:spMkLst>
        </pc:spChg>
        <pc:spChg chg="add">
          <ac:chgData name="Juan Estrada" userId="372ac17d-de69-4fc2-b0bb-af58e5eaf237" providerId="ADAL" clId="{D16603EF-CF2C-476B-96ED-0D872D0517D7}" dt="2022-09-25T17:44:01.615" v="254" actId="26606"/>
          <ac:spMkLst>
            <pc:docMk/>
            <pc:sldMk cId="792963930" sldId="261"/>
            <ac:spMk id="19" creationId="{B4C27B90-DF2B-4D00-BA07-18ED774CD2F1}"/>
          </ac:spMkLst>
        </pc:spChg>
        <pc:spChg chg="add">
          <ac:chgData name="Juan Estrada" userId="372ac17d-de69-4fc2-b0bb-af58e5eaf237" providerId="ADAL" clId="{D16603EF-CF2C-476B-96ED-0D872D0517D7}" dt="2022-09-25T17:44:01.615" v="254" actId="26606"/>
          <ac:spMkLst>
            <pc:docMk/>
            <pc:sldMk cId="792963930" sldId="261"/>
            <ac:spMk id="21" creationId="{593ACC25-C262-417A-8AA9-0641C772BDB6}"/>
          </ac:spMkLst>
        </pc:spChg>
        <pc:graphicFrameChg chg="add mod ord">
          <ac:chgData name="Juan Estrada" userId="372ac17d-de69-4fc2-b0bb-af58e5eaf237" providerId="ADAL" clId="{D16603EF-CF2C-476B-96ED-0D872D0517D7}" dt="2022-09-25T17:44:01.615" v="254" actId="26606"/>
          <ac:graphicFrameMkLst>
            <pc:docMk/>
            <pc:sldMk cId="792963930" sldId="261"/>
            <ac:graphicFrameMk id="4" creationId="{F544BDAB-4F9E-D60F-7A28-9A2B392ED09A}"/>
          </ac:graphicFrameMkLst>
        </pc:graphicFrameChg>
        <pc:cxnChg chg="add">
          <ac:chgData name="Juan Estrada" userId="372ac17d-de69-4fc2-b0bb-af58e5eaf237" providerId="ADAL" clId="{D16603EF-CF2C-476B-96ED-0D872D0517D7}" dt="2022-09-25T17:44:01.615" v="254" actId="26606"/>
          <ac:cxnSpMkLst>
            <pc:docMk/>
            <pc:sldMk cId="792963930" sldId="261"/>
            <ac:cxnSpMk id="13" creationId="{7E1D4427-852B-4B37-8E76-0E9F1810BA2A}"/>
          </ac:cxnSpMkLst>
        </pc:cxnChg>
        <pc:cxnChg chg="add">
          <ac:chgData name="Juan Estrada" userId="372ac17d-de69-4fc2-b0bb-af58e5eaf237" providerId="ADAL" clId="{D16603EF-CF2C-476B-96ED-0D872D0517D7}" dt="2022-09-25T17:44:01.615" v="254" actId="26606"/>
          <ac:cxnSpMkLst>
            <pc:docMk/>
            <pc:sldMk cId="792963930" sldId="261"/>
            <ac:cxnSpMk id="17" creationId="{5C6A2BAE-B461-4B55-8E1F-0722ABDD1393}"/>
          </ac:cxnSpMkLst>
        </pc:cxnChg>
      </pc:sldChg>
      <pc:sldChg chg="addSp delSp modSp add mod setBg modClrScheme delDesignElem chgLayout">
        <pc:chgData name="Juan Estrada" userId="372ac17d-de69-4fc2-b0bb-af58e5eaf237" providerId="ADAL" clId="{D16603EF-CF2C-476B-96ED-0D872D0517D7}" dt="2022-09-25T17:45:44.313" v="299" actId="20577"/>
        <pc:sldMkLst>
          <pc:docMk/>
          <pc:sldMk cId="626593017" sldId="262"/>
        </pc:sldMkLst>
        <pc:spChg chg="add mod ord">
          <ac:chgData name="Juan Estrada" userId="372ac17d-de69-4fc2-b0bb-af58e5eaf237" providerId="ADAL" clId="{D16603EF-CF2C-476B-96ED-0D872D0517D7}" dt="2022-09-25T17:45:44.313" v="299" actId="20577"/>
          <ac:spMkLst>
            <pc:docMk/>
            <pc:sldMk cId="626593017" sldId="262"/>
            <ac:spMk id="2" creationId="{643559FE-EF8D-9FAC-588D-5E1DF2F59825}"/>
          </ac:spMkLst>
        </pc:spChg>
        <pc:spChg chg="del">
          <ac:chgData name="Juan Estrada" userId="372ac17d-de69-4fc2-b0bb-af58e5eaf237" providerId="ADAL" clId="{D16603EF-CF2C-476B-96ED-0D872D0517D7}" dt="2022-09-25T17:41:35.749" v="233"/>
          <ac:spMkLst>
            <pc:docMk/>
            <pc:sldMk cId="626593017" sldId="262"/>
            <ac:spMk id="13" creationId="{DA2E7C1E-2B5A-4BBA-AE51-1CD8C19309D7}"/>
          </ac:spMkLst>
        </pc:spChg>
        <pc:spChg chg="del">
          <ac:chgData name="Juan Estrada" userId="372ac17d-de69-4fc2-b0bb-af58e5eaf237" providerId="ADAL" clId="{D16603EF-CF2C-476B-96ED-0D872D0517D7}" dt="2022-09-25T17:41:35.749" v="233"/>
          <ac:spMkLst>
            <pc:docMk/>
            <pc:sldMk cId="626593017" sldId="262"/>
            <ac:spMk id="15" creationId="{43DF76B1-5174-4FAF-9D19-FFEE98426836}"/>
          </ac:spMkLst>
        </pc:spChg>
        <pc:graphicFrameChg chg="mod">
          <ac:chgData name="Juan Estrada" userId="372ac17d-de69-4fc2-b0bb-af58e5eaf237" providerId="ADAL" clId="{D16603EF-CF2C-476B-96ED-0D872D0517D7}" dt="2022-09-25T17:45:37.894" v="294" actId="1076"/>
          <ac:graphicFrameMkLst>
            <pc:docMk/>
            <pc:sldMk cId="626593017" sldId="262"/>
            <ac:graphicFrameMk id="7" creationId="{FC0E8BF8-B70A-7C90-7671-7A04AF70FCB1}"/>
          </ac:graphicFrameMkLst>
        </pc:graphicFrameChg>
        <pc:graphicFrameChg chg="mod">
          <ac:chgData name="Juan Estrada" userId="372ac17d-de69-4fc2-b0bb-af58e5eaf237" providerId="ADAL" clId="{D16603EF-CF2C-476B-96ED-0D872D0517D7}" dt="2022-09-25T17:45:31.650" v="292" actId="1076"/>
          <ac:graphicFrameMkLst>
            <pc:docMk/>
            <pc:sldMk cId="626593017" sldId="262"/>
            <ac:graphicFrameMk id="8" creationId="{5A8E501D-3E6E-2339-312D-A359CC586FE8}"/>
          </ac:graphicFrameMkLst>
        </pc:graphicFrameChg>
      </pc:sldChg>
      <pc:sldChg chg="addSp modSp add mod setBg modClrScheme chgLayout">
        <pc:chgData name="Juan Estrada" userId="372ac17d-de69-4fc2-b0bb-af58e5eaf237" providerId="ADAL" clId="{D16603EF-CF2C-476B-96ED-0D872D0517D7}" dt="2022-09-25T17:46:27.386" v="315" actId="20577"/>
        <pc:sldMkLst>
          <pc:docMk/>
          <pc:sldMk cId="109476680" sldId="263"/>
        </pc:sldMkLst>
        <pc:spChg chg="add mod ord">
          <ac:chgData name="Juan Estrada" userId="372ac17d-de69-4fc2-b0bb-af58e5eaf237" providerId="ADAL" clId="{D16603EF-CF2C-476B-96ED-0D872D0517D7}" dt="2022-09-25T17:46:11.818" v="313" actId="26606"/>
          <ac:spMkLst>
            <pc:docMk/>
            <pc:sldMk cId="109476680" sldId="263"/>
            <ac:spMk id="2" creationId="{12DCC7A7-E00F-0ACC-6853-ABF9164E8B47}"/>
          </ac:spMkLst>
        </pc:spChg>
        <pc:spChg chg="mod ord">
          <ac:chgData name="Juan Estrada" userId="372ac17d-de69-4fc2-b0bb-af58e5eaf237" providerId="ADAL" clId="{D16603EF-CF2C-476B-96ED-0D872D0517D7}" dt="2022-09-25T17:46:27.386" v="315" actId="20577"/>
          <ac:spMkLst>
            <pc:docMk/>
            <pc:sldMk cId="109476680" sldId="263"/>
            <ac:spMk id="3" creationId="{63FBC7A2-43EB-7447-8066-7AED474A2FA2}"/>
          </ac:spMkLst>
        </pc:spChg>
        <pc:spChg chg="add">
          <ac:chgData name="Juan Estrada" userId="372ac17d-de69-4fc2-b0bb-af58e5eaf237" providerId="ADAL" clId="{D16603EF-CF2C-476B-96ED-0D872D0517D7}" dt="2022-09-25T17:46:11.818" v="313" actId="26606"/>
          <ac:spMkLst>
            <pc:docMk/>
            <pc:sldMk cId="109476680" sldId="263"/>
            <ac:spMk id="9" creationId="{7D379150-F6B4-45C8-BE10-6B278AD400EB}"/>
          </ac:spMkLst>
        </pc:spChg>
        <pc:spChg chg="add">
          <ac:chgData name="Juan Estrada" userId="372ac17d-de69-4fc2-b0bb-af58e5eaf237" providerId="ADAL" clId="{D16603EF-CF2C-476B-96ED-0D872D0517D7}" dt="2022-09-25T17:46:11.818" v="313" actId="26606"/>
          <ac:spMkLst>
            <pc:docMk/>
            <pc:sldMk cId="109476680" sldId="263"/>
            <ac:spMk id="11" creationId="{5FFCF544-A370-4A5D-A95F-CA6E0E7191E6}"/>
          </ac:spMkLst>
        </pc:spChg>
        <pc:spChg chg="add">
          <ac:chgData name="Juan Estrada" userId="372ac17d-de69-4fc2-b0bb-af58e5eaf237" providerId="ADAL" clId="{D16603EF-CF2C-476B-96ED-0D872D0517D7}" dt="2022-09-25T17:46:11.818" v="313" actId="26606"/>
          <ac:spMkLst>
            <pc:docMk/>
            <pc:sldMk cId="109476680" sldId="263"/>
            <ac:spMk id="15" creationId="{52ABB703-2B0E-4C3B-B4A2-F3973548E561}"/>
          </ac:spMkLst>
        </pc:spChg>
        <pc:spChg chg="add">
          <ac:chgData name="Juan Estrada" userId="372ac17d-de69-4fc2-b0bb-af58e5eaf237" providerId="ADAL" clId="{D16603EF-CF2C-476B-96ED-0D872D0517D7}" dt="2022-09-25T17:46:11.818" v="313" actId="26606"/>
          <ac:spMkLst>
            <pc:docMk/>
            <pc:sldMk cId="109476680" sldId="263"/>
            <ac:spMk id="19" creationId="{E95DA498-D9A2-4DA9-B9DA-B3776E08CF7E}"/>
          </ac:spMkLst>
        </pc:spChg>
        <pc:spChg chg="add">
          <ac:chgData name="Juan Estrada" userId="372ac17d-de69-4fc2-b0bb-af58e5eaf237" providerId="ADAL" clId="{D16603EF-CF2C-476B-96ED-0D872D0517D7}" dt="2022-09-25T17:46:11.818" v="313" actId="26606"/>
          <ac:spMkLst>
            <pc:docMk/>
            <pc:sldMk cId="109476680" sldId="263"/>
            <ac:spMk id="21" creationId="{82A73093-4B9D-420D-B17E-52293703A1D4}"/>
          </ac:spMkLst>
        </pc:spChg>
        <pc:graphicFrameChg chg="add mod">
          <ac:chgData name="Juan Estrada" userId="372ac17d-de69-4fc2-b0bb-af58e5eaf237" providerId="ADAL" clId="{D16603EF-CF2C-476B-96ED-0D872D0517D7}" dt="2022-09-25T17:46:11.818" v="313" actId="26606"/>
          <ac:graphicFrameMkLst>
            <pc:docMk/>
            <pc:sldMk cId="109476680" sldId="263"/>
            <ac:graphicFrameMk id="4" creationId="{24D995A1-37B6-1E83-CE7E-CA85FF995102}"/>
          </ac:graphicFrameMkLst>
        </pc:graphicFrameChg>
        <pc:cxnChg chg="add">
          <ac:chgData name="Juan Estrada" userId="372ac17d-de69-4fc2-b0bb-af58e5eaf237" providerId="ADAL" clId="{D16603EF-CF2C-476B-96ED-0D872D0517D7}" dt="2022-09-25T17:46:11.818" v="313" actId="26606"/>
          <ac:cxnSpMkLst>
            <pc:docMk/>
            <pc:sldMk cId="109476680" sldId="263"/>
            <ac:cxnSpMk id="13" creationId="{6EEB3B97-A638-498B-8083-54191CE71E01}"/>
          </ac:cxnSpMkLst>
        </pc:cxnChg>
        <pc:cxnChg chg="add">
          <ac:chgData name="Juan Estrada" userId="372ac17d-de69-4fc2-b0bb-af58e5eaf237" providerId="ADAL" clId="{D16603EF-CF2C-476B-96ED-0D872D0517D7}" dt="2022-09-25T17:46:11.818" v="313" actId="26606"/>
          <ac:cxnSpMkLst>
            <pc:docMk/>
            <pc:sldMk cId="109476680" sldId="263"/>
            <ac:cxnSpMk id="17" creationId="{9C21570E-E159-49A6-9891-FA397B7A92D3}"/>
          </ac:cxnSpMkLst>
        </pc:cxnChg>
      </pc:sldChg>
      <pc:sldChg chg="new del">
        <pc:chgData name="Juan Estrada" userId="372ac17d-de69-4fc2-b0bb-af58e5eaf237" providerId="ADAL" clId="{D16603EF-CF2C-476B-96ED-0D872D0517D7}" dt="2022-09-25T17:46:00.748" v="301" actId="680"/>
        <pc:sldMkLst>
          <pc:docMk/>
          <pc:sldMk cId="1143255231" sldId="264"/>
        </pc:sldMkLst>
      </pc:sldChg>
      <pc:sldChg chg="new del">
        <pc:chgData name="Juan Estrada" userId="372ac17d-de69-4fc2-b0bb-af58e5eaf237" providerId="ADAL" clId="{D16603EF-CF2C-476B-96ED-0D872D0517D7}" dt="2022-09-25T17:43:27.396" v="237" actId="680"/>
        <pc:sldMkLst>
          <pc:docMk/>
          <pc:sldMk cId="1808678893" sldId="264"/>
        </pc:sldMkLst>
      </pc:sldChg>
    </pc:docChg>
  </pc:docChgLst>
  <pc:docChgLst>
    <pc:chgData name="Estrada, Juan" userId="372ac17d-de69-4fc2-b0bb-af58e5eaf237" providerId="ADAL" clId="{6DE38F03-2853-4D7F-B197-A81145C09B15}"/>
    <pc:docChg chg="undo custSel delSld modSld">
      <pc:chgData name="Estrada, Juan" userId="372ac17d-de69-4fc2-b0bb-af58e5eaf237" providerId="ADAL" clId="{6DE38F03-2853-4D7F-B197-A81145C09B15}" dt="2022-09-26T14:43:52.735" v="18" actId="47"/>
      <pc:docMkLst>
        <pc:docMk/>
      </pc:docMkLst>
      <pc:sldChg chg="addSp delSp modSp mod">
        <pc:chgData name="Estrada, Juan" userId="372ac17d-de69-4fc2-b0bb-af58e5eaf237" providerId="ADAL" clId="{6DE38F03-2853-4D7F-B197-A81145C09B15}" dt="2022-09-26T12:26:25.338" v="11" actId="14100"/>
        <pc:sldMkLst>
          <pc:docMk/>
          <pc:sldMk cId="1744403926" sldId="258"/>
        </pc:sldMkLst>
        <pc:spChg chg="add del mod">
          <ac:chgData name="Estrada, Juan" userId="372ac17d-de69-4fc2-b0bb-af58e5eaf237" providerId="ADAL" clId="{6DE38F03-2853-4D7F-B197-A81145C09B15}" dt="2022-09-26T12:25:05.913" v="3" actId="22"/>
          <ac:spMkLst>
            <pc:docMk/>
            <pc:sldMk cId="1744403926" sldId="258"/>
            <ac:spMk id="4" creationId="{099C38E1-D22C-76CE-2589-0777693F4EEF}"/>
          </ac:spMkLst>
        </pc:spChg>
        <pc:spChg chg="add del mod">
          <ac:chgData name="Estrada, Juan" userId="372ac17d-de69-4fc2-b0bb-af58e5eaf237" providerId="ADAL" clId="{6DE38F03-2853-4D7F-B197-A81145C09B15}" dt="2022-09-26T12:26:02.069" v="5" actId="22"/>
          <ac:spMkLst>
            <pc:docMk/>
            <pc:sldMk cId="1744403926" sldId="258"/>
            <ac:spMk id="11" creationId="{2CA16C90-E911-48F7-7DBA-6E6985FF28CE}"/>
          </ac:spMkLst>
        </pc:spChg>
        <pc:picChg chg="del">
          <ac:chgData name="Estrada, Juan" userId="372ac17d-de69-4fc2-b0bb-af58e5eaf237" providerId="ADAL" clId="{6DE38F03-2853-4D7F-B197-A81145C09B15}" dt="2022-09-26T12:25:00.693" v="0" actId="478"/>
          <ac:picMkLst>
            <pc:docMk/>
            <pc:sldMk cId="1744403926" sldId="258"/>
            <ac:picMk id="6" creationId="{01B806DB-9DF6-E93A-AA68-1CA2F561907F}"/>
          </ac:picMkLst>
        </pc:picChg>
        <pc:picChg chg="add del">
          <ac:chgData name="Estrada, Juan" userId="372ac17d-de69-4fc2-b0bb-af58e5eaf237" providerId="ADAL" clId="{6DE38F03-2853-4D7F-B197-A81145C09B15}" dt="2022-09-26T12:25:04.566" v="2" actId="22"/>
          <ac:picMkLst>
            <pc:docMk/>
            <pc:sldMk cId="1744403926" sldId="258"/>
            <ac:picMk id="7" creationId="{DFEF734A-D130-E239-A545-4F4B6C4EEAC9}"/>
          </ac:picMkLst>
        </pc:picChg>
        <pc:picChg chg="add del mod ord">
          <ac:chgData name="Estrada, Juan" userId="372ac17d-de69-4fc2-b0bb-af58e5eaf237" providerId="ADAL" clId="{6DE38F03-2853-4D7F-B197-A81145C09B15}" dt="2022-09-26T12:25:10.686" v="4" actId="478"/>
          <ac:picMkLst>
            <pc:docMk/>
            <pc:sldMk cId="1744403926" sldId="258"/>
            <ac:picMk id="9" creationId="{55CB02CD-7BF4-88C1-F0EE-C0D98BF8434A}"/>
          </ac:picMkLst>
        </pc:picChg>
        <pc:picChg chg="add mod ord">
          <ac:chgData name="Estrada, Juan" userId="372ac17d-de69-4fc2-b0bb-af58e5eaf237" providerId="ADAL" clId="{6DE38F03-2853-4D7F-B197-A81145C09B15}" dt="2022-09-26T12:26:25.338" v="11" actId="14100"/>
          <ac:picMkLst>
            <pc:docMk/>
            <pc:sldMk cId="1744403926" sldId="258"/>
            <ac:picMk id="13" creationId="{402B1D27-3886-0362-15C5-5286B78C9384}"/>
          </ac:picMkLst>
        </pc:picChg>
      </pc:sldChg>
      <pc:sldChg chg="addSp modSp">
        <pc:chgData name="Estrada, Juan" userId="372ac17d-de69-4fc2-b0bb-af58e5eaf237" providerId="ADAL" clId="{6DE38F03-2853-4D7F-B197-A81145C09B15}" dt="2022-09-26T12:33:03.917" v="16" actId="1076"/>
        <pc:sldMkLst>
          <pc:docMk/>
          <pc:sldMk cId="3852564428" sldId="259"/>
        </pc:sldMkLst>
        <pc:picChg chg="add mod">
          <ac:chgData name="Estrada, Juan" userId="372ac17d-de69-4fc2-b0bb-af58e5eaf237" providerId="ADAL" clId="{6DE38F03-2853-4D7F-B197-A81145C09B15}" dt="2022-09-26T12:33:03.917" v="16" actId="1076"/>
          <ac:picMkLst>
            <pc:docMk/>
            <pc:sldMk cId="3852564428" sldId="259"/>
            <ac:picMk id="1026" creationId="{7073FEAB-5FE0-70CD-32BC-BDB21D566D91}"/>
          </ac:picMkLst>
        </pc:picChg>
      </pc:sldChg>
      <pc:sldChg chg="del">
        <pc:chgData name="Estrada, Juan" userId="372ac17d-de69-4fc2-b0bb-af58e5eaf237" providerId="ADAL" clId="{6DE38F03-2853-4D7F-B197-A81145C09B15}" dt="2022-09-26T14:43:51.753" v="17" actId="47"/>
        <pc:sldMkLst>
          <pc:docMk/>
          <pc:sldMk cId="1703984280" sldId="260"/>
        </pc:sldMkLst>
      </pc:sldChg>
      <pc:sldChg chg="del">
        <pc:chgData name="Estrada, Juan" userId="372ac17d-de69-4fc2-b0bb-af58e5eaf237" providerId="ADAL" clId="{6DE38F03-2853-4D7F-B197-A81145C09B15}" dt="2022-09-26T14:43:51.753" v="17" actId="47"/>
        <pc:sldMkLst>
          <pc:docMk/>
          <pc:sldMk cId="792963930" sldId="261"/>
        </pc:sldMkLst>
      </pc:sldChg>
      <pc:sldChg chg="del">
        <pc:chgData name="Estrada, Juan" userId="372ac17d-de69-4fc2-b0bb-af58e5eaf237" providerId="ADAL" clId="{6DE38F03-2853-4D7F-B197-A81145C09B15}" dt="2022-09-26T14:43:51.753" v="17" actId="47"/>
        <pc:sldMkLst>
          <pc:docMk/>
          <pc:sldMk cId="626593017" sldId="262"/>
        </pc:sldMkLst>
      </pc:sldChg>
      <pc:sldChg chg="del">
        <pc:chgData name="Estrada, Juan" userId="372ac17d-de69-4fc2-b0bb-af58e5eaf237" providerId="ADAL" clId="{6DE38F03-2853-4D7F-B197-A81145C09B15}" dt="2022-09-26T14:43:52.735" v="18" actId="47"/>
        <pc:sldMkLst>
          <pc:docMk/>
          <pc:sldMk cId="10947668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9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6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99A7C4-9581-44FE-B804-04A98B0EC60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3FFCEE-A1C9-495A-94EA-3874752470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0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1552-C328-2C8D-066C-CA6370AF3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Current version of the US Congress data</a:t>
            </a:r>
          </a:p>
        </p:txBody>
      </p:sp>
    </p:spTree>
    <p:extLst>
      <p:ext uri="{BB962C8B-B14F-4D97-AF65-F5344CB8AC3E}">
        <p14:creationId xmlns:p14="http://schemas.microsoft.com/office/powerpoint/2010/main" val="19184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70C4B-A509-ECAD-0AE1-3689E414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Data Structure</a:t>
            </a:r>
          </a:p>
        </p:txBody>
      </p:sp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2B1D27-3886-0362-15C5-5286B78C9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1" y="159166"/>
            <a:ext cx="7988605" cy="6176951"/>
          </a:xfrm>
        </p:spPr>
      </p:pic>
    </p:spTree>
    <p:extLst>
      <p:ext uri="{BB962C8B-B14F-4D97-AF65-F5344CB8AC3E}">
        <p14:creationId xmlns:p14="http://schemas.microsoft.com/office/powerpoint/2010/main" val="174440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B046-9C97-F266-594E-1A025A6F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Actions Types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EE4165-1683-7104-B954-ACA6FABA1F51}"/>
              </a:ext>
            </a:extLst>
          </p:cNvPr>
          <p:cNvSpPr/>
          <p:nvPr/>
        </p:nvSpPr>
        <p:spPr>
          <a:xfrm>
            <a:off x="1201275" y="2023015"/>
            <a:ext cx="2650836" cy="25861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Total of 227 main action types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1069903-FC33-0EA4-79E3-9396C0ECFAE3}"/>
              </a:ext>
            </a:extLst>
          </p:cNvPr>
          <p:cNvSpPr/>
          <p:nvPr/>
        </p:nvSpPr>
        <p:spPr>
          <a:xfrm>
            <a:off x="4037309" y="3169402"/>
            <a:ext cx="1146483" cy="193729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656C0-E81D-A695-DAB8-6321466F093B}"/>
              </a:ext>
            </a:extLst>
          </p:cNvPr>
          <p:cNvSpPr txBox="1"/>
          <p:nvPr/>
        </p:nvSpPr>
        <p:spPr>
          <a:xfrm>
            <a:off x="3944709" y="3496510"/>
            <a:ext cx="123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Official Categorization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07BE7-8C4C-C4AF-D025-239E36BB24F3}"/>
              </a:ext>
            </a:extLst>
          </p:cNvPr>
          <p:cNvSpPr/>
          <p:nvPr/>
        </p:nvSpPr>
        <p:spPr>
          <a:xfrm>
            <a:off x="5424404" y="2476363"/>
            <a:ext cx="1774011" cy="17580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71 categories + 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B57022-35D6-C2D2-2E80-149B72DB136D}"/>
              </a:ext>
            </a:extLst>
          </p:cNvPr>
          <p:cNvSpPr/>
          <p:nvPr/>
        </p:nvSpPr>
        <p:spPr>
          <a:xfrm>
            <a:off x="7328116" y="3161654"/>
            <a:ext cx="1146483" cy="193729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F6FE1E-2F8F-A737-57C2-F33E74526916}"/>
              </a:ext>
            </a:extLst>
          </p:cNvPr>
          <p:cNvSpPr/>
          <p:nvPr/>
        </p:nvSpPr>
        <p:spPr>
          <a:xfrm>
            <a:off x="8863697" y="2622225"/>
            <a:ext cx="1321974" cy="12725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7 categories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F3226-8A09-FB0B-0862-EF7A2E3BB7A6}"/>
              </a:ext>
            </a:extLst>
          </p:cNvPr>
          <p:cNvSpPr txBox="1"/>
          <p:nvPr/>
        </p:nvSpPr>
        <p:spPr>
          <a:xfrm>
            <a:off x="7281815" y="3502617"/>
            <a:ext cx="123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Official Aggregate Categories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6A893E-D0CC-3837-82E3-9F2E7E185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04470"/>
              </p:ext>
            </p:extLst>
          </p:nvPr>
        </p:nvGraphicFramePr>
        <p:xfrm>
          <a:off x="8594122" y="4609197"/>
          <a:ext cx="1997532" cy="126692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997532">
                  <a:extLst>
                    <a:ext uri="{9D8B030D-6E8A-4147-A177-3AD203B41FA5}">
                      <a16:colId xmlns:a16="http://schemas.microsoft.com/office/drawing/2014/main" val="3935247368"/>
                    </a:ext>
                  </a:extLst>
                </a:gridCol>
              </a:tblGrid>
              <a:tr h="168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Introduction and Referral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263977"/>
                  </a:ext>
                </a:extLst>
              </a:tr>
              <a:tr h="203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Committee Consideration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011900"/>
                  </a:ext>
                </a:extLst>
              </a:tr>
              <a:tr h="153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Floor Consideration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781403"/>
                  </a:ext>
                </a:extLst>
              </a:tr>
              <a:tr h="153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Resolving Differences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0510986"/>
                  </a:ext>
                </a:extLst>
              </a:tr>
              <a:tr h="14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 President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956428"/>
                  </a:ext>
                </a:extLst>
              </a:tr>
              <a:tr h="1536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Veto Consideration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206344"/>
                  </a:ext>
                </a:extLst>
              </a:tr>
              <a:tr h="1451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Became Law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227524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807956-4450-7B29-E193-DD7D3E934BCE}"/>
              </a:ext>
            </a:extLst>
          </p:cNvPr>
          <p:cNvCxnSpPr>
            <a:stCxn id="10" idx="4"/>
          </p:cNvCxnSpPr>
          <p:nvPr/>
        </p:nvCxnSpPr>
        <p:spPr>
          <a:xfrm>
            <a:off x="9524684" y="3894811"/>
            <a:ext cx="0" cy="53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73FEAB-5FE0-70CD-32BC-BDB21D566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982" y="5037775"/>
            <a:ext cx="3751255" cy="83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564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45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Current version of the US Congress data</vt:lpstr>
      <vt:lpstr>Relational Data Structure</vt:lpstr>
      <vt:lpstr>Main Actions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version of the Actions Categorization</dc:title>
  <dc:creator>Juan Estrada</dc:creator>
  <cp:lastModifiedBy>Estrada, Juan</cp:lastModifiedBy>
  <cp:revision>1</cp:revision>
  <dcterms:created xsi:type="dcterms:W3CDTF">2022-09-01T19:06:52Z</dcterms:created>
  <dcterms:modified xsi:type="dcterms:W3CDTF">2022-09-26T14:43:53Z</dcterms:modified>
</cp:coreProperties>
</file>