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CCCA"/>
          </a:solidFill>
        </a:fill>
      </a:tcStyle>
    </a:wholeTbl>
    <a:band2H>
      <a:tcTxStyle b="def" i="def"/>
      <a:tcStyle>
        <a:tcBdr/>
        <a:fill>
          <a:solidFill>
            <a:srgbClr val="F0E7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D8CF"/>
          </a:solidFill>
        </a:fill>
      </a:tcStyle>
    </a:wholeTbl>
    <a:band2H>
      <a:tcTxStyle b="def" i="def"/>
      <a:tcStyle>
        <a:tcBdr/>
        <a:fill>
          <a:solidFill>
            <a:srgbClr val="EFEC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3E2DB"/>
          </a:solidFill>
        </a:fill>
      </a:tcStyle>
    </a:wholeTbl>
    <a:band2H>
      <a:tcTxStyle b="def" i="def"/>
      <a:tcStyle>
        <a:tcBdr/>
        <a:fill>
          <a:solidFill>
            <a:srgbClr val="EAF1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95" name="Shape 395"/>
          <p:cNvSpPr/>
          <p:nvPr>
            <p:ph type="sldImg"/>
          </p:nvPr>
        </p:nvSpPr>
        <p:spPr>
          <a:xfrm>
            <a:off x="1143000" y="685800"/>
            <a:ext cx="4572000" cy="3429000"/>
          </a:xfrm>
          <a:prstGeom prst="rect">
            <a:avLst/>
          </a:prstGeom>
        </p:spPr>
        <p:txBody>
          <a:bodyPr/>
          <a:lstStyle/>
          <a:p>
            <a:pPr/>
          </a:p>
        </p:txBody>
      </p:sp>
      <p:sp>
        <p:nvSpPr>
          <p:cNvPr id="396" name="Shape 39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entury Gothic"/>
      </a:defRPr>
    </a:lvl1pPr>
    <a:lvl2pPr indent="228600" defTabSz="457200" latinLnBrk="0">
      <a:defRPr sz="1200">
        <a:latin typeface="+mj-lt"/>
        <a:ea typeface="+mj-ea"/>
        <a:cs typeface="+mj-cs"/>
        <a:sym typeface="Century Gothic"/>
      </a:defRPr>
    </a:lvl2pPr>
    <a:lvl3pPr indent="457200" defTabSz="457200" latinLnBrk="0">
      <a:defRPr sz="1200">
        <a:latin typeface="+mj-lt"/>
        <a:ea typeface="+mj-ea"/>
        <a:cs typeface="+mj-cs"/>
        <a:sym typeface="Century Gothic"/>
      </a:defRPr>
    </a:lvl3pPr>
    <a:lvl4pPr indent="685800" defTabSz="457200" latinLnBrk="0">
      <a:defRPr sz="1200">
        <a:latin typeface="+mj-lt"/>
        <a:ea typeface="+mj-ea"/>
        <a:cs typeface="+mj-cs"/>
        <a:sym typeface="Century Gothic"/>
      </a:defRPr>
    </a:lvl4pPr>
    <a:lvl5pPr indent="914400" defTabSz="457200" latinLnBrk="0">
      <a:defRPr sz="1200">
        <a:latin typeface="+mj-lt"/>
        <a:ea typeface="+mj-ea"/>
        <a:cs typeface="+mj-cs"/>
        <a:sym typeface="Century Gothic"/>
      </a:defRPr>
    </a:lvl5pPr>
    <a:lvl6pPr indent="1143000" defTabSz="457200" latinLnBrk="0">
      <a:defRPr sz="1200">
        <a:latin typeface="+mj-lt"/>
        <a:ea typeface="+mj-ea"/>
        <a:cs typeface="+mj-cs"/>
        <a:sym typeface="Century Gothic"/>
      </a:defRPr>
    </a:lvl6pPr>
    <a:lvl7pPr indent="1371600" defTabSz="457200" latinLnBrk="0">
      <a:defRPr sz="1200">
        <a:latin typeface="+mj-lt"/>
        <a:ea typeface="+mj-ea"/>
        <a:cs typeface="+mj-cs"/>
        <a:sym typeface="Century Gothic"/>
      </a:defRPr>
    </a:lvl7pPr>
    <a:lvl8pPr indent="1600200" defTabSz="457200" latinLnBrk="0">
      <a:defRPr sz="1200">
        <a:latin typeface="+mj-lt"/>
        <a:ea typeface="+mj-ea"/>
        <a:cs typeface="+mj-cs"/>
        <a:sym typeface="Century Gothic"/>
      </a:defRPr>
    </a:lvl8pPr>
    <a:lvl9pPr indent="1828800" defTabSz="457200" latinLnBrk="0">
      <a:defRPr sz="1200">
        <a:latin typeface="+mj-lt"/>
        <a:ea typeface="+mj-ea"/>
        <a:cs typeface="+mj-cs"/>
        <a:sym typeface="Century Gothic"/>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grpSp>
        <p:nvGrpSpPr>
          <p:cNvPr id="51" name="Group 22"/>
          <p:cNvGrpSpPr/>
          <p:nvPr/>
        </p:nvGrpSpPr>
        <p:grpSpPr>
          <a:xfrm>
            <a:off x="1" y="228600"/>
            <a:ext cx="2851517" cy="6638629"/>
            <a:chOff x="0" y="0"/>
            <a:chExt cx="2851516" cy="6638628"/>
          </a:xfrm>
        </p:grpSpPr>
        <p:sp>
          <p:nvSpPr>
            <p:cNvPr id="39" name="Freeform 11"/>
            <p:cNvSpPr/>
            <p:nvPr/>
          </p:nvSpPr>
          <p:spPr>
            <a:xfrm>
              <a:off x="-1" y="2346443"/>
              <a:ext cx="100643" cy="626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0" name="Freeform 12"/>
            <p:cNvSpPr/>
            <p:nvPr/>
          </p:nvSpPr>
          <p:spPr>
            <a:xfrm>
              <a:off x="128598" y="2927929"/>
              <a:ext cx="646718" cy="2322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1" name="Freeform 13"/>
            <p:cNvSpPr/>
            <p:nvPr/>
          </p:nvSpPr>
          <p:spPr>
            <a:xfrm>
              <a:off x="806998" y="5218460"/>
              <a:ext cx="609443" cy="1420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2" name="Freeform 14"/>
            <p:cNvSpPr/>
            <p:nvPr/>
          </p:nvSpPr>
          <p:spPr>
            <a:xfrm>
              <a:off x="959824" y="6275199"/>
              <a:ext cx="171465" cy="3634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3" name="Freeform 15"/>
            <p:cNvSpPr/>
            <p:nvPr/>
          </p:nvSpPr>
          <p:spPr>
            <a:xfrm>
              <a:off x="100641" y="2972659"/>
              <a:ext cx="821909" cy="3328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4" name="Freeform 16"/>
            <p:cNvSpPr/>
            <p:nvPr/>
          </p:nvSpPr>
          <p:spPr>
            <a:xfrm>
              <a:off x="26126" y="0"/>
              <a:ext cx="102473" cy="2927930"/>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5" name="Freeform 17"/>
            <p:cNvSpPr/>
            <p:nvPr/>
          </p:nvSpPr>
          <p:spPr>
            <a:xfrm>
              <a:off x="78276" y="2715463"/>
              <a:ext cx="78278" cy="4938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6" name="Freeform 18"/>
            <p:cNvSpPr/>
            <p:nvPr/>
          </p:nvSpPr>
          <p:spPr>
            <a:xfrm>
              <a:off x="769723" y="5250144"/>
              <a:ext cx="190102" cy="1025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7" name="Freeform 19"/>
            <p:cNvSpPr/>
            <p:nvPr/>
          </p:nvSpPr>
          <p:spPr>
            <a:xfrm>
              <a:off x="775314" y="1170426"/>
              <a:ext cx="2076203" cy="40480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8" name="Freeform 20"/>
            <p:cNvSpPr/>
            <p:nvPr/>
          </p:nvSpPr>
          <p:spPr>
            <a:xfrm>
              <a:off x="922549" y="6301291"/>
              <a:ext cx="162147" cy="337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9" name="Freeform 21"/>
            <p:cNvSpPr/>
            <p:nvPr/>
          </p:nvSpPr>
          <p:spPr>
            <a:xfrm>
              <a:off x="769723" y="5130865"/>
              <a:ext cx="37276" cy="2217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50" name="Freeform 22"/>
            <p:cNvSpPr/>
            <p:nvPr/>
          </p:nvSpPr>
          <p:spPr>
            <a:xfrm>
              <a:off x="849863" y="6016138"/>
              <a:ext cx="238559" cy="622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grpSp>
      <p:grpSp>
        <p:nvGrpSpPr>
          <p:cNvPr id="64" name="Group 9"/>
          <p:cNvGrpSpPr/>
          <p:nvPr/>
        </p:nvGrpSpPr>
        <p:grpSpPr>
          <a:xfrm>
            <a:off x="27221" y="-786"/>
            <a:ext cx="2356675" cy="6854040"/>
            <a:chOff x="0" y="0"/>
            <a:chExt cx="2356673" cy="6854039"/>
          </a:xfrm>
        </p:grpSpPr>
        <p:sp>
          <p:nvSpPr>
            <p:cNvPr id="52" name="Freeform 27"/>
            <p:cNvSpPr/>
            <p:nvPr/>
          </p:nvSpPr>
          <p:spPr>
            <a:xfrm>
              <a:off x="0" y="-1"/>
              <a:ext cx="494327" cy="4401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53" name="Freeform 28"/>
            <p:cNvSpPr/>
            <p:nvPr/>
          </p:nvSpPr>
          <p:spPr>
            <a:xfrm>
              <a:off x="523067" y="4317258"/>
              <a:ext cx="423436" cy="1580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54" name="Freeform 29"/>
            <p:cNvSpPr/>
            <p:nvPr/>
          </p:nvSpPr>
          <p:spPr>
            <a:xfrm>
              <a:off x="979074" y="5863468"/>
              <a:ext cx="431100" cy="9905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55" name="Freeform 30"/>
            <p:cNvSpPr/>
            <p:nvPr/>
          </p:nvSpPr>
          <p:spPr>
            <a:xfrm>
              <a:off x="494326" y="4365158"/>
              <a:ext cx="551808" cy="2235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56" name="Freeform 31"/>
            <p:cNvSpPr/>
            <p:nvPr/>
          </p:nvSpPr>
          <p:spPr>
            <a:xfrm>
              <a:off x="444311" y="1289983"/>
              <a:ext cx="170725" cy="3027276"/>
            </a:xfrm>
            <a:custGeom>
              <a:avLst/>
              <a:gdLst/>
              <a:ahLst/>
              <a:cxnLst>
                <a:cxn ang="0">
                  <a:pos x="wd2" y="hd2"/>
                </a:cxn>
                <a:cxn ang="5400000">
                  <a:pos x="wd2" y="hd2"/>
                </a:cxn>
                <a:cxn ang="10800000">
                  <a:pos x="wd2" y="hd2"/>
                </a:cxn>
                <a:cxn ang="16200000">
                  <a:pos x="wd2" y="hd2"/>
                </a:cxn>
              </a:cxnLst>
              <a:rect l="0" t="0" r="r" b="b"/>
              <a:pathLst>
                <a:path w="21150" h="21600" fill="norm" stroke="1"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57" name="Freeform 32"/>
            <p:cNvSpPr/>
            <p:nvPr/>
          </p:nvSpPr>
          <p:spPr>
            <a:xfrm>
              <a:off x="1084453" y="6572387"/>
              <a:ext cx="134120" cy="2816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58"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59" name="Freeform 34"/>
            <p:cNvSpPr/>
            <p:nvPr/>
          </p:nvSpPr>
          <p:spPr>
            <a:xfrm>
              <a:off x="946501" y="3146585"/>
              <a:ext cx="1410173" cy="27168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60" name="Freeform 35"/>
            <p:cNvSpPr/>
            <p:nvPr/>
          </p:nvSpPr>
          <p:spPr>
            <a:xfrm>
              <a:off x="1046133" y="6601126"/>
              <a:ext cx="120709" cy="2529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61"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62" name="Freeform 37"/>
            <p:cNvSpPr/>
            <p:nvPr/>
          </p:nvSpPr>
          <p:spPr>
            <a:xfrm>
              <a:off x="946501" y="5773415"/>
              <a:ext cx="38321" cy="228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63" name="Freeform 38"/>
            <p:cNvSpPr/>
            <p:nvPr/>
          </p:nvSpPr>
          <p:spPr>
            <a:xfrm>
              <a:off x="979074" y="6323307"/>
              <a:ext cx="210760" cy="5307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grpSp>
      <p:sp>
        <p:nvSpPr>
          <p:cNvPr id="65" name="Rectangle 6"/>
          <p:cNvSpPr/>
          <p:nvPr/>
        </p:nvSpPr>
        <p:spPr>
          <a:xfrm>
            <a:off x="-1" y="0"/>
            <a:ext cx="182882" cy="6858000"/>
          </a:xfrm>
          <a:prstGeom prst="rect">
            <a:avLst/>
          </a:prstGeom>
          <a:solidFill>
            <a:srgbClr val="766F54"/>
          </a:solidFill>
          <a:ln w="12700">
            <a:miter lim="400000"/>
          </a:ln>
        </p:spPr>
        <p:txBody>
          <a:bodyPr lIns="45719" rIns="45719"/>
          <a:lstStyle/>
          <a:p>
            <a:pPr/>
          </a:p>
        </p:txBody>
      </p:sp>
      <p:sp>
        <p:nvSpPr>
          <p:cNvPr id="66" name="Title Text"/>
          <p:cNvSpPr txBox="1"/>
          <p:nvPr>
            <p:ph type="title"/>
          </p:nvPr>
        </p:nvSpPr>
        <p:spPr>
          <a:xfrm>
            <a:off x="2589213" y="2514600"/>
            <a:ext cx="8915400" cy="2262782"/>
          </a:xfrm>
          <a:prstGeom prst="rect">
            <a:avLst/>
          </a:prstGeom>
        </p:spPr>
        <p:txBody>
          <a:bodyPr anchor="b"/>
          <a:lstStyle>
            <a:lvl1pPr>
              <a:defRPr sz="5400"/>
            </a:lvl1pPr>
          </a:lstStyle>
          <a:p>
            <a:pPr/>
            <a:r>
              <a:t>Title Text</a:t>
            </a:r>
          </a:p>
        </p:txBody>
      </p:sp>
      <p:sp>
        <p:nvSpPr>
          <p:cNvPr id="67" name="Body Level One…"/>
          <p:cNvSpPr txBox="1"/>
          <p:nvPr>
            <p:ph type="body" sz="quarter" idx="1"/>
          </p:nvPr>
        </p:nvSpPr>
        <p:spPr>
          <a:xfrm>
            <a:off x="2589213" y="4777378"/>
            <a:ext cx="8915400" cy="1126284"/>
          </a:xfrm>
          <a:prstGeom prst="rect">
            <a:avLst/>
          </a:prstGeom>
        </p:spPr>
        <p:txBody>
          <a:bodyPr/>
          <a:lstStyle>
            <a:lvl1pPr marL="0" indent="0">
              <a:buClrTx/>
              <a:buSzTx/>
              <a:buNone/>
              <a:defRPr>
                <a:solidFill>
                  <a:srgbClr val="595959"/>
                </a:solidFill>
              </a:defRPr>
            </a:lvl1pPr>
            <a:lvl2pPr marL="0" indent="457200">
              <a:buClrTx/>
              <a:buSzTx/>
              <a:buNone/>
              <a:defRPr>
                <a:solidFill>
                  <a:srgbClr val="595959"/>
                </a:solidFill>
              </a:defRPr>
            </a:lvl2pPr>
            <a:lvl3pPr marL="0" indent="914400">
              <a:buClrTx/>
              <a:buSzTx/>
              <a:buNone/>
              <a:defRPr>
                <a:solidFill>
                  <a:srgbClr val="595959"/>
                </a:solidFill>
              </a:defRPr>
            </a:lvl3pPr>
            <a:lvl4pPr marL="0" indent="1371600">
              <a:buClrTx/>
              <a:buSzTx/>
              <a:buNone/>
              <a:defRPr>
                <a:solidFill>
                  <a:srgbClr val="595959"/>
                </a:solidFill>
              </a:defRPr>
            </a:lvl4pPr>
            <a:lvl5pPr marL="0" indent="1828800">
              <a:buClrTx/>
              <a:buSzTx/>
              <a:buNone/>
              <a:defRPr>
                <a:solidFill>
                  <a:srgbClr val="595959"/>
                </a:solidFill>
              </a:defRPr>
            </a:lvl5pPr>
          </a:lstStyle>
          <a:p>
            <a:pPr/>
            <a:r>
              <a:t>Body Level One</a:t>
            </a:r>
          </a:p>
          <a:p>
            <a:pPr lvl="1"/>
            <a:r>
              <a:t>Body Level Two</a:t>
            </a:r>
          </a:p>
          <a:p>
            <a:pPr lvl="2"/>
            <a:r>
              <a:t>Body Level Three</a:t>
            </a:r>
          </a:p>
          <a:p>
            <a:pPr lvl="3"/>
            <a:r>
              <a:t>Body Level Four</a:t>
            </a:r>
          </a:p>
          <a:p>
            <a:pPr lvl="4"/>
            <a:r>
              <a:t>Body Level Five</a:t>
            </a:r>
          </a:p>
        </p:txBody>
      </p:sp>
      <p:sp>
        <p:nvSpPr>
          <p:cNvPr id="68" name="Freeform 6"/>
          <p:cNvSpPr/>
          <p:nvPr/>
        </p:nvSpPr>
        <p:spPr>
          <a:xfrm>
            <a:off x="-1" y="4323810"/>
            <a:ext cx="1742308" cy="778590"/>
          </a:xfrm>
          <a:custGeom>
            <a:avLst/>
            <a:gdLst/>
            <a:ahLst/>
            <a:cxnLst>
              <a:cxn ang="0">
                <a:pos x="wd2" y="hd2"/>
              </a:cxn>
              <a:cxn ang="5400000">
                <a:pos x="wd2" y="hd2"/>
              </a:cxn>
              <a:cxn ang="10800000">
                <a:pos x="wd2" y="hd2"/>
              </a:cxn>
              <a:cxn ang="16200000">
                <a:pos x="wd2" y="hd2"/>
              </a:cxn>
            </a:cxnLst>
            <a:rect l="0" t="0" r="r" b="b"/>
            <a:pathLst>
              <a:path w="21571" h="21600" fill="norm" stroke="1" extrusionOk="0">
                <a:moveTo>
                  <a:pt x="16665" y="21600"/>
                </a:moveTo>
                <a:cubicBezTo>
                  <a:pt x="16839" y="21600"/>
                  <a:pt x="16955" y="21470"/>
                  <a:pt x="17013" y="21340"/>
                </a:cubicBezTo>
                <a:cubicBezTo>
                  <a:pt x="17013" y="21210"/>
                  <a:pt x="17071" y="21210"/>
                  <a:pt x="17071" y="21210"/>
                </a:cubicBezTo>
                <a:cubicBezTo>
                  <a:pt x="21484" y="11320"/>
                  <a:pt x="21484" y="11320"/>
                  <a:pt x="21484" y="11320"/>
                </a:cubicBezTo>
                <a:cubicBezTo>
                  <a:pt x="21600" y="11060"/>
                  <a:pt x="21600" y="10540"/>
                  <a:pt x="21484" y="10149"/>
                </a:cubicBezTo>
                <a:cubicBezTo>
                  <a:pt x="17071" y="390"/>
                  <a:pt x="17071" y="390"/>
                  <a:pt x="17071" y="390"/>
                </a:cubicBezTo>
                <a:cubicBezTo>
                  <a:pt x="17071" y="260"/>
                  <a:pt x="17013" y="260"/>
                  <a:pt x="17013" y="260"/>
                </a:cubicBezTo>
                <a:cubicBezTo>
                  <a:pt x="16955" y="130"/>
                  <a:pt x="16839" y="0"/>
                  <a:pt x="16665" y="0"/>
                </a:cubicBezTo>
                <a:cubicBezTo>
                  <a:pt x="0" y="0"/>
                  <a:pt x="0" y="0"/>
                  <a:pt x="0" y="0"/>
                </a:cubicBezTo>
                <a:cubicBezTo>
                  <a:pt x="0" y="21600"/>
                  <a:pt x="0" y="21600"/>
                  <a:pt x="0" y="21600"/>
                </a:cubicBezTo>
                <a:lnTo>
                  <a:pt x="16665" y="21600"/>
                </a:lnTo>
                <a:close/>
              </a:path>
            </a:pathLst>
          </a:custGeom>
          <a:solidFill>
            <a:schemeClr val="accent1"/>
          </a:solidFill>
          <a:ln w="12700">
            <a:miter lim="400000"/>
          </a:ln>
        </p:spPr>
        <p:txBody>
          <a:bodyPr lIns="45719" rIns="45719"/>
          <a:lstStyle/>
          <a:p>
            <a:pPr/>
          </a:p>
        </p:txBody>
      </p:sp>
      <p:sp>
        <p:nvSpPr>
          <p:cNvPr id="69" name="Slide Number"/>
          <p:cNvSpPr txBox="1"/>
          <p:nvPr>
            <p:ph type="sldNum" sz="quarter" idx="2"/>
          </p:nvPr>
        </p:nvSpPr>
        <p:spPr>
          <a:xfrm>
            <a:off x="925905" y="4513982"/>
            <a:ext cx="385675" cy="396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aption">
    <p:spTree>
      <p:nvGrpSpPr>
        <p:cNvPr id="1" name=""/>
        <p:cNvGrpSpPr/>
        <p:nvPr/>
      </p:nvGrpSpPr>
      <p:grpSpPr>
        <a:xfrm>
          <a:off x="0" y="0"/>
          <a:ext cx="0" cy="0"/>
          <a:chOff x="0" y="0"/>
          <a:chExt cx="0" cy="0"/>
        </a:xfrm>
      </p:grpSpPr>
      <p:grpSp>
        <p:nvGrpSpPr>
          <p:cNvPr id="216" name="Group 22"/>
          <p:cNvGrpSpPr/>
          <p:nvPr/>
        </p:nvGrpSpPr>
        <p:grpSpPr>
          <a:xfrm>
            <a:off x="1" y="228600"/>
            <a:ext cx="2851517" cy="6638629"/>
            <a:chOff x="0" y="0"/>
            <a:chExt cx="2851516" cy="6638628"/>
          </a:xfrm>
        </p:grpSpPr>
        <p:sp>
          <p:nvSpPr>
            <p:cNvPr id="204" name="Freeform 11"/>
            <p:cNvSpPr/>
            <p:nvPr/>
          </p:nvSpPr>
          <p:spPr>
            <a:xfrm>
              <a:off x="-1" y="2346443"/>
              <a:ext cx="100643" cy="626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05" name="Freeform 12"/>
            <p:cNvSpPr/>
            <p:nvPr/>
          </p:nvSpPr>
          <p:spPr>
            <a:xfrm>
              <a:off x="128598" y="2927929"/>
              <a:ext cx="646718" cy="2322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06" name="Freeform 13"/>
            <p:cNvSpPr/>
            <p:nvPr/>
          </p:nvSpPr>
          <p:spPr>
            <a:xfrm>
              <a:off x="806998" y="5218460"/>
              <a:ext cx="609443" cy="1420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07" name="Freeform 14"/>
            <p:cNvSpPr/>
            <p:nvPr/>
          </p:nvSpPr>
          <p:spPr>
            <a:xfrm>
              <a:off x="959824" y="6275199"/>
              <a:ext cx="171465" cy="3634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08" name="Freeform 15"/>
            <p:cNvSpPr/>
            <p:nvPr/>
          </p:nvSpPr>
          <p:spPr>
            <a:xfrm>
              <a:off x="100641" y="2972659"/>
              <a:ext cx="821909" cy="3328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09" name="Freeform 16"/>
            <p:cNvSpPr/>
            <p:nvPr/>
          </p:nvSpPr>
          <p:spPr>
            <a:xfrm>
              <a:off x="26126" y="0"/>
              <a:ext cx="102473" cy="2927930"/>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10" name="Freeform 17"/>
            <p:cNvSpPr/>
            <p:nvPr/>
          </p:nvSpPr>
          <p:spPr>
            <a:xfrm>
              <a:off x="78276" y="2715463"/>
              <a:ext cx="78278" cy="4938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11" name="Freeform 18"/>
            <p:cNvSpPr/>
            <p:nvPr/>
          </p:nvSpPr>
          <p:spPr>
            <a:xfrm>
              <a:off x="769723" y="5250144"/>
              <a:ext cx="190102" cy="1025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12" name="Freeform 19"/>
            <p:cNvSpPr/>
            <p:nvPr/>
          </p:nvSpPr>
          <p:spPr>
            <a:xfrm>
              <a:off x="775314" y="1170426"/>
              <a:ext cx="2076203" cy="40480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13" name="Freeform 20"/>
            <p:cNvSpPr/>
            <p:nvPr/>
          </p:nvSpPr>
          <p:spPr>
            <a:xfrm>
              <a:off x="922549" y="6301291"/>
              <a:ext cx="162147" cy="337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14" name="Freeform 21"/>
            <p:cNvSpPr/>
            <p:nvPr/>
          </p:nvSpPr>
          <p:spPr>
            <a:xfrm>
              <a:off x="769723" y="5130865"/>
              <a:ext cx="37276" cy="2217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15" name="Freeform 22"/>
            <p:cNvSpPr/>
            <p:nvPr/>
          </p:nvSpPr>
          <p:spPr>
            <a:xfrm>
              <a:off x="849863" y="6016138"/>
              <a:ext cx="238559" cy="622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grpSp>
      <p:grpSp>
        <p:nvGrpSpPr>
          <p:cNvPr id="229" name="Group 9"/>
          <p:cNvGrpSpPr/>
          <p:nvPr/>
        </p:nvGrpSpPr>
        <p:grpSpPr>
          <a:xfrm>
            <a:off x="27221" y="-786"/>
            <a:ext cx="2356675" cy="6854040"/>
            <a:chOff x="0" y="0"/>
            <a:chExt cx="2356673" cy="6854039"/>
          </a:xfrm>
        </p:grpSpPr>
        <p:sp>
          <p:nvSpPr>
            <p:cNvPr id="217" name="Freeform 27"/>
            <p:cNvSpPr/>
            <p:nvPr/>
          </p:nvSpPr>
          <p:spPr>
            <a:xfrm>
              <a:off x="0" y="-1"/>
              <a:ext cx="494327" cy="4401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18" name="Freeform 28"/>
            <p:cNvSpPr/>
            <p:nvPr/>
          </p:nvSpPr>
          <p:spPr>
            <a:xfrm>
              <a:off x="523067" y="4317258"/>
              <a:ext cx="423436" cy="1580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19" name="Freeform 29"/>
            <p:cNvSpPr/>
            <p:nvPr/>
          </p:nvSpPr>
          <p:spPr>
            <a:xfrm>
              <a:off x="979074" y="5863468"/>
              <a:ext cx="431100" cy="9905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20" name="Freeform 30"/>
            <p:cNvSpPr/>
            <p:nvPr/>
          </p:nvSpPr>
          <p:spPr>
            <a:xfrm>
              <a:off x="494326" y="4365158"/>
              <a:ext cx="551808" cy="2235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21" name="Freeform 31"/>
            <p:cNvSpPr/>
            <p:nvPr/>
          </p:nvSpPr>
          <p:spPr>
            <a:xfrm>
              <a:off x="444311" y="1289983"/>
              <a:ext cx="170725" cy="3027276"/>
            </a:xfrm>
            <a:custGeom>
              <a:avLst/>
              <a:gdLst/>
              <a:ahLst/>
              <a:cxnLst>
                <a:cxn ang="0">
                  <a:pos x="wd2" y="hd2"/>
                </a:cxn>
                <a:cxn ang="5400000">
                  <a:pos x="wd2" y="hd2"/>
                </a:cxn>
                <a:cxn ang="10800000">
                  <a:pos x="wd2" y="hd2"/>
                </a:cxn>
                <a:cxn ang="16200000">
                  <a:pos x="wd2" y="hd2"/>
                </a:cxn>
              </a:cxnLst>
              <a:rect l="0" t="0" r="r" b="b"/>
              <a:pathLst>
                <a:path w="21150" h="21600" fill="norm" stroke="1"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22" name="Freeform 32"/>
            <p:cNvSpPr/>
            <p:nvPr/>
          </p:nvSpPr>
          <p:spPr>
            <a:xfrm>
              <a:off x="1084453" y="6572387"/>
              <a:ext cx="134120" cy="2816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23"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24" name="Freeform 34"/>
            <p:cNvSpPr/>
            <p:nvPr/>
          </p:nvSpPr>
          <p:spPr>
            <a:xfrm>
              <a:off x="946501" y="3146585"/>
              <a:ext cx="1410173" cy="27168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25" name="Freeform 35"/>
            <p:cNvSpPr/>
            <p:nvPr/>
          </p:nvSpPr>
          <p:spPr>
            <a:xfrm>
              <a:off x="1046133" y="6601126"/>
              <a:ext cx="120709" cy="2529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26"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27" name="Freeform 37"/>
            <p:cNvSpPr/>
            <p:nvPr/>
          </p:nvSpPr>
          <p:spPr>
            <a:xfrm>
              <a:off x="946501" y="5773415"/>
              <a:ext cx="38321" cy="228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28" name="Freeform 38"/>
            <p:cNvSpPr/>
            <p:nvPr/>
          </p:nvSpPr>
          <p:spPr>
            <a:xfrm>
              <a:off x="979074" y="6323307"/>
              <a:ext cx="210760" cy="5307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grpSp>
      <p:sp>
        <p:nvSpPr>
          <p:cNvPr id="230" name="Rectangle 6"/>
          <p:cNvSpPr/>
          <p:nvPr/>
        </p:nvSpPr>
        <p:spPr>
          <a:xfrm>
            <a:off x="-1" y="0"/>
            <a:ext cx="182882" cy="6858000"/>
          </a:xfrm>
          <a:prstGeom prst="rect">
            <a:avLst/>
          </a:prstGeom>
          <a:solidFill>
            <a:srgbClr val="766F54"/>
          </a:solidFill>
          <a:ln w="12700">
            <a:miter lim="400000"/>
          </a:ln>
        </p:spPr>
        <p:txBody>
          <a:bodyPr lIns="45719" rIns="45719"/>
          <a:lstStyle/>
          <a:p>
            <a:pPr/>
          </a:p>
        </p:txBody>
      </p:sp>
      <p:sp>
        <p:nvSpPr>
          <p:cNvPr id="231" name="Title Text"/>
          <p:cNvSpPr txBox="1"/>
          <p:nvPr>
            <p:ph type="title"/>
          </p:nvPr>
        </p:nvSpPr>
        <p:spPr>
          <a:xfrm>
            <a:off x="2589211" y="609600"/>
            <a:ext cx="8915401" cy="3117040"/>
          </a:xfrm>
          <a:prstGeom prst="rect">
            <a:avLst/>
          </a:prstGeom>
        </p:spPr>
        <p:txBody>
          <a:bodyPr anchor="ctr"/>
          <a:lstStyle>
            <a:lvl1pPr>
              <a:defRPr sz="4800"/>
            </a:lvl1pPr>
          </a:lstStyle>
          <a:p>
            <a:pPr/>
            <a:r>
              <a:t>Title Text</a:t>
            </a:r>
          </a:p>
        </p:txBody>
      </p:sp>
      <p:sp>
        <p:nvSpPr>
          <p:cNvPr id="232" name="Body Level One…"/>
          <p:cNvSpPr txBox="1"/>
          <p:nvPr>
            <p:ph type="body" sz="quarter" idx="1"/>
          </p:nvPr>
        </p:nvSpPr>
        <p:spPr>
          <a:xfrm>
            <a:off x="2589211" y="4354045"/>
            <a:ext cx="8915401" cy="1555865"/>
          </a:xfrm>
          <a:prstGeom prst="rect">
            <a:avLst/>
          </a:prstGeom>
        </p:spPr>
        <p:txBody>
          <a:bodyPr anchor="ctr"/>
          <a:lstStyle>
            <a:lvl1pPr marL="0" indent="0">
              <a:buClrTx/>
              <a:buSzTx/>
              <a:buNone/>
              <a:defRPr>
                <a:solidFill>
                  <a:srgbClr val="595959"/>
                </a:solidFill>
              </a:defRPr>
            </a:lvl1pPr>
            <a:lvl2pPr marL="0" indent="457200">
              <a:buClrTx/>
              <a:buSzTx/>
              <a:buNone/>
              <a:defRPr>
                <a:solidFill>
                  <a:srgbClr val="595959"/>
                </a:solidFill>
              </a:defRPr>
            </a:lvl2pPr>
            <a:lvl3pPr marL="0" indent="914400">
              <a:buClrTx/>
              <a:buSzTx/>
              <a:buNone/>
              <a:defRPr>
                <a:solidFill>
                  <a:srgbClr val="595959"/>
                </a:solidFill>
              </a:defRPr>
            </a:lvl3pPr>
            <a:lvl4pPr marL="0" indent="1371600">
              <a:buClrTx/>
              <a:buSzTx/>
              <a:buNone/>
              <a:defRPr>
                <a:solidFill>
                  <a:srgbClr val="595959"/>
                </a:solidFill>
              </a:defRPr>
            </a:lvl4pPr>
            <a:lvl5pPr marL="0" indent="1828800">
              <a:buClrTx/>
              <a:buSzTx/>
              <a:buNone/>
              <a:defRPr>
                <a:solidFill>
                  <a:srgbClr val="595959"/>
                </a:solidFill>
              </a:defRPr>
            </a:lvl5pPr>
          </a:lstStyle>
          <a:p>
            <a:pPr/>
            <a:r>
              <a:t>Body Level One</a:t>
            </a:r>
          </a:p>
          <a:p>
            <a:pPr lvl="1"/>
            <a:r>
              <a:t>Body Level Two</a:t>
            </a:r>
          </a:p>
          <a:p>
            <a:pPr lvl="2"/>
            <a:r>
              <a:t>Body Level Three</a:t>
            </a:r>
          </a:p>
          <a:p>
            <a:pPr lvl="3"/>
            <a:r>
              <a:t>Body Level Four</a:t>
            </a:r>
          </a:p>
          <a:p>
            <a:pPr lvl="4"/>
            <a:r>
              <a:t>Body Level Five</a:t>
            </a:r>
          </a:p>
        </p:txBody>
      </p:sp>
      <p:sp>
        <p:nvSpPr>
          <p:cNvPr id="233" name="Freeform 11"/>
          <p:cNvSpPr/>
          <p:nvPr/>
        </p:nvSpPr>
        <p:spPr>
          <a:xfrm flipV="1">
            <a:off x="-4189" y="3178175"/>
            <a:ext cx="1595613" cy="507297"/>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9" rIns="45719"/>
          <a:lstStyle/>
          <a:p>
            <a:pPr/>
          </a:p>
        </p:txBody>
      </p:sp>
      <p:sp>
        <p:nvSpPr>
          <p:cNvPr id="234" name="Slide Number"/>
          <p:cNvSpPr txBox="1"/>
          <p:nvPr>
            <p:ph type="sldNum" sz="quarter" idx="2"/>
          </p:nvPr>
        </p:nvSpPr>
        <p:spPr>
          <a:xfrm>
            <a:off x="925905" y="3228581"/>
            <a:ext cx="385675" cy="396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with Caption">
    <p:spTree>
      <p:nvGrpSpPr>
        <p:cNvPr id="1" name=""/>
        <p:cNvGrpSpPr/>
        <p:nvPr/>
      </p:nvGrpSpPr>
      <p:grpSpPr>
        <a:xfrm>
          <a:off x="0" y="0"/>
          <a:ext cx="0" cy="0"/>
          <a:chOff x="0" y="0"/>
          <a:chExt cx="0" cy="0"/>
        </a:xfrm>
      </p:grpSpPr>
      <p:grpSp>
        <p:nvGrpSpPr>
          <p:cNvPr id="253" name="Group 22"/>
          <p:cNvGrpSpPr/>
          <p:nvPr/>
        </p:nvGrpSpPr>
        <p:grpSpPr>
          <a:xfrm>
            <a:off x="1" y="228600"/>
            <a:ext cx="2851517" cy="6638629"/>
            <a:chOff x="0" y="0"/>
            <a:chExt cx="2851516" cy="6638628"/>
          </a:xfrm>
        </p:grpSpPr>
        <p:sp>
          <p:nvSpPr>
            <p:cNvPr id="241" name="Freeform 11"/>
            <p:cNvSpPr/>
            <p:nvPr/>
          </p:nvSpPr>
          <p:spPr>
            <a:xfrm>
              <a:off x="-1" y="2346443"/>
              <a:ext cx="100643" cy="626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42" name="Freeform 12"/>
            <p:cNvSpPr/>
            <p:nvPr/>
          </p:nvSpPr>
          <p:spPr>
            <a:xfrm>
              <a:off x="128598" y="2927929"/>
              <a:ext cx="646718" cy="2322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43" name="Freeform 13"/>
            <p:cNvSpPr/>
            <p:nvPr/>
          </p:nvSpPr>
          <p:spPr>
            <a:xfrm>
              <a:off x="806998" y="5218460"/>
              <a:ext cx="609443" cy="1420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44" name="Freeform 14"/>
            <p:cNvSpPr/>
            <p:nvPr/>
          </p:nvSpPr>
          <p:spPr>
            <a:xfrm>
              <a:off x="959824" y="6275199"/>
              <a:ext cx="171465" cy="3634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45" name="Freeform 15"/>
            <p:cNvSpPr/>
            <p:nvPr/>
          </p:nvSpPr>
          <p:spPr>
            <a:xfrm>
              <a:off x="100641" y="2972659"/>
              <a:ext cx="821909" cy="3328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46" name="Freeform 16"/>
            <p:cNvSpPr/>
            <p:nvPr/>
          </p:nvSpPr>
          <p:spPr>
            <a:xfrm>
              <a:off x="26126" y="0"/>
              <a:ext cx="102473" cy="2927930"/>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47" name="Freeform 17"/>
            <p:cNvSpPr/>
            <p:nvPr/>
          </p:nvSpPr>
          <p:spPr>
            <a:xfrm>
              <a:off x="78276" y="2715463"/>
              <a:ext cx="78278" cy="4938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48" name="Freeform 18"/>
            <p:cNvSpPr/>
            <p:nvPr/>
          </p:nvSpPr>
          <p:spPr>
            <a:xfrm>
              <a:off x="769723" y="5250144"/>
              <a:ext cx="190102" cy="1025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49" name="Freeform 19"/>
            <p:cNvSpPr/>
            <p:nvPr/>
          </p:nvSpPr>
          <p:spPr>
            <a:xfrm>
              <a:off x="775314" y="1170426"/>
              <a:ext cx="2076203" cy="40480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50" name="Freeform 20"/>
            <p:cNvSpPr/>
            <p:nvPr/>
          </p:nvSpPr>
          <p:spPr>
            <a:xfrm>
              <a:off x="922549" y="6301291"/>
              <a:ext cx="162147" cy="337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51" name="Freeform 21"/>
            <p:cNvSpPr/>
            <p:nvPr/>
          </p:nvSpPr>
          <p:spPr>
            <a:xfrm>
              <a:off x="769723" y="5130865"/>
              <a:ext cx="37276" cy="2217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52" name="Freeform 22"/>
            <p:cNvSpPr/>
            <p:nvPr/>
          </p:nvSpPr>
          <p:spPr>
            <a:xfrm>
              <a:off x="849863" y="6016138"/>
              <a:ext cx="238559" cy="622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grpSp>
      <p:grpSp>
        <p:nvGrpSpPr>
          <p:cNvPr id="266" name="Group 9"/>
          <p:cNvGrpSpPr/>
          <p:nvPr/>
        </p:nvGrpSpPr>
        <p:grpSpPr>
          <a:xfrm>
            <a:off x="27221" y="-786"/>
            <a:ext cx="2356675" cy="6854040"/>
            <a:chOff x="0" y="0"/>
            <a:chExt cx="2356673" cy="6854039"/>
          </a:xfrm>
        </p:grpSpPr>
        <p:sp>
          <p:nvSpPr>
            <p:cNvPr id="254" name="Freeform 27"/>
            <p:cNvSpPr/>
            <p:nvPr/>
          </p:nvSpPr>
          <p:spPr>
            <a:xfrm>
              <a:off x="0" y="-1"/>
              <a:ext cx="494327" cy="4401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55" name="Freeform 28"/>
            <p:cNvSpPr/>
            <p:nvPr/>
          </p:nvSpPr>
          <p:spPr>
            <a:xfrm>
              <a:off x="523067" y="4317258"/>
              <a:ext cx="423436" cy="1580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56" name="Freeform 29"/>
            <p:cNvSpPr/>
            <p:nvPr/>
          </p:nvSpPr>
          <p:spPr>
            <a:xfrm>
              <a:off x="979074" y="5863468"/>
              <a:ext cx="431100" cy="9905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57" name="Freeform 30"/>
            <p:cNvSpPr/>
            <p:nvPr/>
          </p:nvSpPr>
          <p:spPr>
            <a:xfrm>
              <a:off x="494326" y="4365158"/>
              <a:ext cx="551808" cy="2235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58" name="Freeform 31"/>
            <p:cNvSpPr/>
            <p:nvPr/>
          </p:nvSpPr>
          <p:spPr>
            <a:xfrm>
              <a:off x="444311" y="1289983"/>
              <a:ext cx="170725" cy="3027276"/>
            </a:xfrm>
            <a:custGeom>
              <a:avLst/>
              <a:gdLst/>
              <a:ahLst/>
              <a:cxnLst>
                <a:cxn ang="0">
                  <a:pos x="wd2" y="hd2"/>
                </a:cxn>
                <a:cxn ang="5400000">
                  <a:pos x="wd2" y="hd2"/>
                </a:cxn>
                <a:cxn ang="10800000">
                  <a:pos x="wd2" y="hd2"/>
                </a:cxn>
                <a:cxn ang="16200000">
                  <a:pos x="wd2" y="hd2"/>
                </a:cxn>
              </a:cxnLst>
              <a:rect l="0" t="0" r="r" b="b"/>
              <a:pathLst>
                <a:path w="21150" h="21600" fill="norm" stroke="1"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59" name="Freeform 32"/>
            <p:cNvSpPr/>
            <p:nvPr/>
          </p:nvSpPr>
          <p:spPr>
            <a:xfrm>
              <a:off x="1084453" y="6572387"/>
              <a:ext cx="134120" cy="2816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60"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61" name="Freeform 34"/>
            <p:cNvSpPr/>
            <p:nvPr/>
          </p:nvSpPr>
          <p:spPr>
            <a:xfrm>
              <a:off x="946501" y="3146585"/>
              <a:ext cx="1410173" cy="27168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62" name="Freeform 35"/>
            <p:cNvSpPr/>
            <p:nvPr/>
          </p:nvSpPr>
          <p:spPr>
            <a:xfrm>
              <a:off x="1046133" y="6601126"/>
              <a:ext cx="120709" cy="2529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63"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64" name="Freeform 37"/>
            <p:cNvSpPr/>
            <p:nvPr/>
          </p:nvSpPr>
          <p:spPr>
            <a:xfrm>
              <a:off x="946501" y="5773415"/>
              <a:ext cx="38321" cy="228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65" name="Freeform 38"/>
            <p:cNvSpPr/>
            <p:nvPr/>
          </p:nvSpPr>
          <p:spPr>
            <a:xfrm>
              <a:off x="979074" y="6323307"/>
              <a:ext cx="210760" cy="5307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grpSp>
      <p:sp>
        <p:nvSpPr>
          <p:cNvPr id="267" name="Rectangle 6"/>
          <p:cNvSpPr/>
          <p:nvPr/>
        </p:nvSpPr>
        <p:spPr>
          <a:xfrm>
            <a:off x="-1" y="0"/>
            <a:ext cx="182882" cy="6858000"/>
          </a:xfrm>
          <a:prstGeom prst="rect">
            <a:avLst/>
          </a:prstGeom>
          <a:solidFill>
            <a:srgbClr val="766F54"/>
          </a:solidFill>
          <a:ln w="12700">
            <a:miter lim="400000"/>
          </a:ln>
        </p:spPr>
        <p:txBody>
          <a:bodyPr lIns="45719" rIns="45719"/>
          <a:lstStyle/>
          <a:p>
            <a:pPr/>
          </a:p>
        </p:txBody>
      </p:sp>
      <p:sp>
        <p:nvSpPr>
          <p:cNvPr id="268" name="Title Text"/>
          <p:cNvSpPr txBox="1"/>
          <p:nvPr>
            <p:ph type="title"/>
          </p:nvPr>
        </p:nvSpPr>
        <p:spPr>
          <a:xfrm>
            <a:off x="2849948" y="609600"/>
            <a:ext cx="8393927" cy="2895600"/>
          </a:xfrm>
          <a:prstGeom prst="rect">
            <a:avLst/>
          </a:prstGeom>
        </p:spPr>
        <p:txBody>
          <a:bodyPr anchor="ctr"/>
          <a:lstStyle>
            <a:lvl1pPr>
              <a:defRPr sz="4800"/>
            </a:lvl1pPr>
          </a:lstStyle>
          <a:p>
            <a:pPr/>
            <a:r>
              <a:t>Title Text</a:t>
            </a:r>
          </a:p>
        </p:txBody>
      </p:sp>
      <p:sp>
        <p:nvSpPr>
          <p:cNvPr id="269" name="Body Level One…"/>
          <p:cNvSpPr txBox="1"/>
          <p:nvPr>
            <p:ph type="body" sz="quarter" idx="1"/>
          </p:nvPr>
        </p:nvSpPr>
        <p:spPr>
          <a:xfrm>
            <a:off x="3275012" y="3505200"/>
            <a:ext cx="7536555" cy="381000"/>
          </a:xfrm>
          <a:prstGeom prst="rect">
            <a:avLst/>
          </a:prstGeom>
        </p:spPr>
        <p:txBody>
          <a:bodyPr anchor="ctr"/>
          <a:lstStyle>
            <a:lvl1pPr marL="0" indent="0">
              <a:buClrTx/>
              <a:buSzTx/>
              <a:buNone/>
              <a:defRPr sz="1600">
                <a:solidFill>
                  <a:srgbClr val="808080"/>
                </a:solidFill>
              </a:defRPr>
            </a:lvl1pPr>
            <a:lvl2pPr marL="0" indent="457200">
              <a:buClrTx/>
              <a:buSzTx/>
              <a:buNone/>
              <a:defRPr sz="1600">
                <a:solidFill>
                  <a:srgbClr val="808080"/>
                </a:solidFill>
              </a:defRPr>
            </a:lvl2pPr>
            <a:lvl3pPr marL="0" indent="914400">
              <a:buClrTx/>
              <a:buSzTx/>
              <a:buNone/>
              <a:defRPr sz="1600">
                <a:solidFill>
                  <a:srgbClr val="808080"/>
                </a:solidFill>
              </a:defRPr>
            </a:lvl3pPr>
            <a:lvl4pPr marL="0" indent="1371600">
              <a:buClrTx/>
              <a:buSzTx/>
              <a:buNone/>
              <a:defRPr sz="1600">
                <a:solidFill>
                  <a:srgbClr val="808080"/>
                </a:solidFill>
              </a:defRPr>
            </a:lvl4pPr>
            <a:lvl5pPr marL="0" indent="1828800">
              <a:buClrTx/>
              <a:buSzTx/>
              <a:buNone/>
              <a:defRPr sz="1600">
                <a:solidFill>
                  <a:srgbClr val="808080"/>
                </a:solidFill>
              </a:defRPr>
            </a:lvl5pPr>
          </a:lstStyle>
          <a:p>
            <a:pPr/>
            <a:r>
              <a:t>Body Level One</a:t>
            </a:r>
          </a:p>
          <a:p>
            <a:pPr lvl="1"/>
            <a:r>
              <a:t>Body Level Two</a:t>
            </a:r>
          </a:p>
          <a:p>
            <a:pPr lvl="2"/>
            <a:r>
              <a:t>Body Level Three</a:t>
            </a:r>
          </a:p>
          <a:p>
            <a:pPr lvl="3"/>
            <a:r>
              <a:t>Body Level Four</a:t>
            </a:r>
          </a:p>
          <a:p>
            <a:pPr lvl="4"/>
            <a:r>
              <a:t>Body Level Five</a:t>
            </a:r>
          </a:p>
        </p:txBody>
      </p:sp>
      <p:sp>
        <p:nvSpPr>
          <p:cNvPr id="270" name="Text Placeholder 2"/>
          <p:cNvSpPr/>
          <p:nvPr>
            <p:ph type="body" sz="quarter" idx="13"/>
          </p:nvPr>
        </p:nvSpPr>
        <p:spPr>
          <a:xfrm>
            <a:off x="2589211" y="4354045"/>
            <a:ext cx="8915400" cy="1555865"/>
          </a:xfrm>
          <a:prstGeom prst="rect">
            <a:avLst/>
          </a:prstGeom>
        </p:spPr>
        <p:txBody>
          <a:bodyPr anchor="ctr"/>
          <a:lstStyle/>
          <a:p>
            <a:pPr marL="0" indent="0">
              <a:buClrTx/>
              <a:buSzTx/>
              <a:buNone/>
              <a:defRPr>
                <a:solidFill>
                  <a:srgbClr val="595959"/>
                </a:solidFill>
              </a:defRPr>
            </a:pPr>
          </a:p>
        </p:txBody>
      </p:sp>
      <p:sp>
        <p:nvSpPr>
          <p:cNvPr id="271" name="Freeform 11"/>
          <p:cNvSpPr/>
          <p:nvPr/>
        </p:nvSpPr>
        <p:spPr>
          <a:xfrm flipV="1">
            <a:off x="-4189" y="3178175"/>
            <a:ext cx="1595613" cy="507297"/>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9" rIns="45719"/>
          <a:lstStyle/>
          <a:p>
            <a:pPr/>
          </a:p>
        </p:txBody>
      </p:sp>
      <p:sp>
        <p:nvSpPr>
          <p:cNvPr id="272" name="TextBox 13"/>
          <p:cNvSpPr txBox="1"/>
          <p:nvPr/>
        </p:nvSpPr>
        <p:spPr>
          <a:xfrm>
            <a:off x="2467652" y="327092"/>
            <a:ext cx="60960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chemeClr val="accent1"/>
                </a:solidFill>
                <a:latin typeface="Arial"/>
                <a:ea typeface="Arial"/>
                <a:cs typeface="Arial"/>
                <a:sym typeface="Arial"/>
              </a:defRPr>
            </a:lvl1pPr>
          </a:lstStyle>
          <a:p>
            <a:pPr/>
            <a:r>
              <a:t>“</a:t>
            </a:r>
          </a:p>
        </p:txBody>
      </p:sp>
      <p:sp>
        <p:nvSpPr>
          <p:cNvPr id="273" name="TextBox 14"/>
          <p:cNvSpPr txBox="1"/>
          <p:nvPr/>
        </p:nvSpPr>
        <p:spPr>
          <a:xfrm>
            <a:off x="11114851" y="2584393"/>
            <a:ext cx="60960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chemeClr val="accent1"/>
                </a:solidFill>
                <a:latin typeface="Arial"/>
                <a:ea typeface="Arial"/>
                <a:cs typeface="Arial"/>
                <a:sym typeface="Arial"/>
              </a:defRPr>
            </a:lvl1pPr>
          </a:lstStyle>
          <a:p>
            <a:pPr/>
            <a:r>
              <a:t>”</a:t>
            </a:r>
          </a:p>
        </p:txBody>
      </p:sp>
      <p:sp>
        <p:nvSpPr>
          <p:cNvPr id="274" name="Slide Number"/>
          <p:cNvSpPr txBox="1"/>
          <p:nvPr>
            <p:ph type="sldNum" sz="quarter" idx="2"/>
          </p:nvPr>
        </p:nvSpPr>
        <p:spPr>
          <a:xfrm>
            <a:off x="925905" y="3228581"/>
            <a:ext cx="385675" cy="396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ame Card">
    <p:spTree>
      <p:nvGrpSpPr>
        <p:cNvPr id="1" name=""/>
        <p:cNvGrpSpPr/>
        <p:nvPr/>
      </p:nvGrpSpPr>
      <p:grpSpPr>
        <a:xfrm>
          <a:off x="0" y="0"/>
          <a:ext cx="0" cy="0"/>
          <a:chOff x="0" y="0"/>
          <a:chExt cx="0" cy="0"/>
        </a:xfrm>
      </p:grpSpPr>
      <p:grpSp>
        <p:nvGrpSpPr>
          <p:cNvPr id="293" name="Group 22"/>
          <p:cNvGrpSpPr/>
          <p:nvPr/>
        </p:nvGrpSpPr>
        <p:grpSpPr>
          <a:xfrm>
            <a:off x="1" y="228600"/>
            <a:ext cx="2851517" cy="6638629"/>
            <a:chOff x="0" y="0"/>
            <a:chExt cx="2851516" cy="6638628"/>
          </a:xfrm>
        </p:grpSpPr>
        <p:sp>
          <p:nvSpPr>
            <p:cNvPr id="281" name="Freeform 11"/>
            <p:cNvSpPr/>
            <p:nvPr/>
          </p:nvSpPr>
          <p:spPr>
            <a:xfrm>
              <a:off x="-1" y="2346443"/>
              <a:ext cx="100643" cy="626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82" name="Freeform 12"/>
            <p:cNvSpPr/>
            <p:nvPr/>
          </p:nvSpPr>
          <p:spPr>
            <a:xfrm>
              <a:off x="128598" y="2927929"/>
              <a:ext cx="646718" cy="2322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83" name="Freeform 13"/>
            <p:cNvSpPr/>
            <p:nvPr/>
          </p:nvSpPr>
          <p:spPr>
            <a:xfrm>
              <a:off x="806998" y="5218460"/>
              <a:ext cx="609443" cy="1420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84" name="Freeform 14"/>
            <p:cNvSpPr/>
            <p:nvPr/>
          </p:nvSpPr>
          <p:spPr>
            <a:xfrm>
              <a:off x="959824" y="6275199"/>
              <a:ext cx="171465" cy="3634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85" name="Freeform 15"/>
            <p:cNvSpPr/>
            <p:nvPr/>
          </p:nvSpPr>
          <p:spPr>
            <a:xfrm>
              <a:off x="100641" y="2972659"/>
              <a:ext cx="821909" cy="3328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86" name="Freeform 16"/>
            <p:cNvSpPr/>
            <p:nvPr/>
          </p:nvSpPr>
          <p:spPr>
            <a:xfrm>
              <a:off x="26126" y="0"/>
              <a:ext cx="102473" cy="2927930"/>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87" name="Freeform 17"/>
            <p:cNvSpPr/>
            <p:nvPr/>
          </p:nvSpPr>
          <p:spPr>
            <a:xfrm>
              <a:off x="78276" y="2715463"/>
              <a:ext cx="78278" cy="4938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88" name="Freeform 18"/>
            <p:cNvSpPr/>
            <p:nvPr/>
          </p:nvSpPr>
          <p:spPr>
            <a:xfrm>
              <a:off x="769723" y="5250144"/>
              <a:ext cx="190102" cy="1025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89" name="Freeform 19"/>
            <p:cNvSpPr/>
            <p:nvPr/>
          </p:nvSpPr>
          <p:spPr>
            <a:xfrm>
              <a:off x="775314" y="1170426"/>
              <a:ext cx="2076203" cy="40480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90" name="Freeform 20"/>
            <p:cNvSpPr/>
            <p:nvPr/>
          </p:nvSpPr>
          <p:spPr>
            <a:xfrm>
              <a:off x="922549" y="6301291"/>
              <a:ext cx="162147" cy="337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91" name="Freeform 21"/>
            <p:cNvSpPr/>
            <p:nvPr/>
          </p:nvSpPr>
          <p:spPr>
            <a:xfrm>
              <a:off x="769723" y="5130865"/>
              <a:ext cx="37276" cy="2217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92" name="Freeform 22"/>
            <p:cNvSpPr/>
            <p:nvPr/>
          </p:nvSpPr>
          <p:spPr>
            <a:xfrm>
              <a:off x="849863" y="6016138"/>
              <a:ext cx="238559" cy="622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grpSp>
      <p:grpSp>
        <p:nvGrpSpPr>
          <p:cNvPr id="306" name="Group 9"/>
          <p:cNvGrpSpPr/>
          <p:nvPr/>
        </p:nvGrpSpPr>
        <p:grpSpPr>
          <a:xfrm>
            <a:off x="27221" y="-786"/>
            <a:ext cx="2356675" cy="6854040"/>
            <a:chOff x="0" y="0"/>
            <a:chExt cx="2356673" cy="6854039"/>
          </a:xfrm>
        </p:grpSpPr>
        <p:sp>
          <p:nvSpPr>
            <p:cNvPr id="294" name="Freeform 27"/>
            <p:cNvSpPr/>
            <p:nvPr/>
          </p:nvSpPr>
          <p:spPr>
            <a:xfrm>
              <a:off x="0" y="-1"/>
              <a:ext cx="494327" cy="4401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95" name="Freeform 28"/>
            <p:cNvSpPr/>
            <p:nvPr/>
          </p:nvSpPr>
          <p:spPr>
            <a:xfrm>
              <a:off x="523067" y="4317258"/>
              <a:ext cx="423436" cy="1580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96" name="Freeform 29"/>
            <p:cNvSpPr/>
            <p:nvPr/>
          </p:nvSpPr>
          <p:spPr>
            <a:xfrm>
              <a:off x="979074" y="5863468"/>
              <a:ext cx="431100" cy="9905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97" name="Freeform 30"/>
            <p:cNvSpPr/>
            <p:nvPr/>
          </p:nvSpPr>
          <p:spPr>
            <a:xfrm>
              <a:off x="494326" y="4365158"/>
              <a:ext cx="551808" cy="2235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98" name="Freeform 31"/>
            <p:cNvSpPr/>
            <p:nvPr/>
          </p:nvSpPr>
          <p:spPr>
            <a:xfrm>
              <a:off x="444311" y="1289983"/>
              <a:ext cx="170725" cy="3027276"/>
            </a:xfrm>
            <a:custGeom>
              <a:avLst/>
              <a:gdLst/>
              <a:ahLst/>
              <a:cxnLst>
                <a:cxn ang="0">
                  <a:pos x="wd2" y="hd2"/>
                </a:cxn>
                <a:cxn ang="5400000">
                  <a:pos x="wd2" y="hd2"/>
                </a:cxn>
                <a:cxn ang="10800000">
                  <a:pos x="wd2" y="hd2"/>
                </a:cxn>
                <a:cxn ang="16200000">
                  <a:pos x="wd2" y="hd2"/>
                </a:cxn>
              </a:cxnLst>
              <a:rect l="0" t="0" r="r" b="b"/>
              <a:pathLst>
                <a:path w="21150" h="21600" fill="norm" stroke="1"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99" name="Freeform 32"/>
            <p:cNvSpPr/>
            <p:nvPr/>
          </p:nvSpPr>
          <p:spPr>
            <a:xfrm>
              <a:off x="1084453" y="6572387"/>
              <a:ext cx="134120" cy="2816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00"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01" name="Freeform 34"/>
            <p:cNvSpPr/>
            <p:nvPr/>
          </p:nvSpPr>
          <p:spPr>
            <a:xfrm>
              <a:off x="946501" y="3146585"/>
              <a:ext cx="1410173" cy="27168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02" name="Freeform 35"/>
            <p:cNvSpPr/>
            <p:nvPr/>
          </p:nvSpPr>
          <p:spPr>
            <a:xfrm>
              <a:off x="1046133" y="6601126"/>
              <a:ext cx="120709" cy="2529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03"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04" name="Freeform 37"/>
            <p:cNvSpPr/>
            <p:nvPr/>
          </p:nvSpPr>
          <p:spPr>
            <a:xfrm>
              <a:off x="946501" y="5773415"/>
              <a:ext cx="38321" cy="228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05" name="Freeform 38"/>
            <p:cNvSpPr/>
            <p:nvPr/>
          </p:nvSpPr>
          <p:spPr>
            <a:xfrm>
              <a:off x="979074" y="6323307"/>
              <a:ext cx="210760" cy="5307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grpSp>
      <p:sp>
        <p:nvSpPr>
          <p:cNvPr id="307" name="Rectangle 6"/>
          <p:cNvSpPr/>
          <p:nvPr/>
        </p:nvSpPr>
        <p:spPr>
          <a:xfrm>
            <a:off x="-1" y="0"/>
            <a:ext cx="182882" cy="6858000"/>
          </a:xfrm>
          <a:prstGeom prst="rect">
            <a:avLst/>
          </a:prstGeom>
          <a:solidFill>
            <a:srgbClr val="766F54"/>
          </a:solidFill>
          <a:ln w="12700">
            <a:miter lim="400000"/>
          </a:ln>
        </p:spPr>
        <p:txBody>
          <a:bodyPr lIns="45719" rIns="45719"/>
          <a:lstStyle/>
          <a:p>
            <a:pPr/>
          </a:p>
        </p:txBody>
      </p:sp>
      <p:sp>
        <p:nvSpPr>
          <p:cNvPr id="308" name="Title Text"/>
          <p:cNvSpPr txBox="1"/>
          <p:nvPr>
            <p:ph type="title"/>
          </p:nvPr>
        </p:nvSpPr>
        <p:spPr>
          <a:xfrm>
            <a:off x="2589213" y="2438400"/>
            <a:ext cx="8915401" cy="2724845"/>
          </a:xfrm>
          <a:prstGeom prst="rect">
            <a:avLst/>
          </a:prstGeom>
        </p:spPr>
        <p:txBody>
          <a:bodyPr anchor="b"/>
          <a:lstStyle>
            <a:lvl1pPr>
              <a:defRPr sz="4800"/>
            </a:lvl1pPr>
          </a:lstStyle>
          <a:p>
            <a:pPr/>
            <a:r>
              <a:t>Title Text</a:t>
            </a:r>
          </a:p>
        </p:txBody>
      </p:sp>
      <p:sp>
        <p:nvSpPr>
          <p:cNvPr id="309" name="Body Level One…"/>
          <p:cNvSpPr txBox="1"/>
          <p:nvPr>
            <p:ph type="body" sz="quarter" idx="1"/>
          </p:nvPr>
        </p:nvSpPr>
        <p:spPr>
          <a:xfrm>
            <a:off x="2589213" y="5181600"/>
            <a:ext cx="8915401" cy="729622"/>
          </a:xfrm>
          <a:prstGeom prst="rect">
            <a:avLst/>
          </a:prstGeom>
        </p:spPr>
        <p:txBody>
          <a:bodyPr/>
          <a:lstStyle>
            <a:lvl1pPr marL="0" indent="0">
              <a:buClrTx/>
              <a:buSzTx/>
              <a:buNone/>
              <a:defRPr>
                <a:solidFill>
                  <a:srgbClr val="595959"/>
                </a:solidFill>
              </a:defRPr>
            </a:lvl1pPr>
            <a:lvl2pPr>
              <a:buClrTx/>
              <a:defRPr>
                <a:solidFill>
                  <a:srgbClr val="595959"/>
                </a:solidFill>
              </a:defRPr>
            </a:lvl2pPr>
            <a:lvl3pPr>
              <a:buClrTx/>
              <a:defRPr>
                <a:solidFill>
                  <a:srgbClr val="595959"/>
                </a:solidFill>
              </a:defRPr>
            </a:lvl3pPr>
            <a:lvl4pPr>
              <a:buClrTx/>
              <a:defRPr>
                <a:solidFill>
                  <a:srgbClr val="595959"/>
                </a:solidFill>
              </a:defRPr>
            </a:lvl4pPr>
            <a:lvl5pPr>
              <a:buClrTx/>
              <a:defRPr>
                <a:solidFill>
                  <a:srgbClr val="595959"/>
                </a:solidFill>
              </a:defRPr>
            </a:lvl5pPr>
          </a:lstStyle>
          <a:p>
            <a:pPr/>
            <a:r>
              <a:t>Body Level One</a:t>
            </a:r>
          </a:p>
          <a:p>
            <a:pPr lvl="1"/>
            <a:r>
              <a:t>Body Level Two</a:t>
            </a:r>
          </a:p>
          <a:p>
            <a:pPr lvl="2"/>
            <a:r>
              <a:t>Body Level Three</a:t>
            </a:r>
          </a:p>
          <a:p>
            <a:pPr lvl="3"/>
            <a:r>
              <a:t>Body Level Four</a:t>
            </a:r>
          </a:p>
          <a:p>
            <a:pPr lvl="4"/>
            <a:r>
              <a:t>Body Level Five</a:t>
            </a:r>
          </a:p>
        </p:txBody>
      </p:sp>
      <p:sp>
        <p:nvSpPr>
          <p:cNvPr id="310" name="Freeform 11"/>
          <p:cNvSpPr/>
          <p:nvPr/>
        </p:nvSpPr>
        <p:spPr>
          <a:xfrm flipV="1">
            <a:off x="-4189" y="4911725"/>
            <a:ext cx="1595613" cy="507297"/>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9" rIns="45719"/>
          <a:lstStyle/>
          <a:p>
            <a:pPr/>
          </a:p>
        </p:txBody>
      </p:sp>
      <p:sp>
        <p:nvSpPr>
          <p:cNvPr id="311" name="Slide Number"/>
          <p:cNvSpPr txBox="1"/>
          <p:nvPr>
            <p:ph type="sldNum" sz="quarter" idx="2"/>
          </p:nvPr>
        </p:nvSpPr>
        <p:spPr>
          <a:xfrm>
            <a:off x="925905" y="4967529"/>
            <a:ext cx="385675" cy="396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Name Card">
    <p:spTree>
      <p:nvGrpSpPr>
        <p:cNvPr id="1" name=""/>
        <p:cNvGrpSpPr/>
        <p:nvPr/>
      </p:nvGrpSpPr>
      <p:grpSpPr>
        <a:xfrm>
          <a:off x="0" y="0"/>
          <a:ext cx="0" cy="0"/>
          <a:chOff x="0" y="0"/>
          <a:chExt cx="0" cy="0"/>
        </a:xfrm>
      </p:grpSpPr>
      <p:grpSp>
        <p:nvGrpSpPr>
          <p:cNvPr id="330" name="Group 22"/>
          <p:cNvGrpSpPr/>
          <p:nvPr/>
        </p:nvGrpSpPr>
        <p:grpSpPr>
          <a:xfrm>
            <a:off x="1" y="228600"/>
            <a:ext cx="2851517" cy="6638629"/>
            <a:chOff x="0" y="0"/>
            <a:chExt cx="2851516" cy="6638628"/>
          </a:xfrm>
        </p:grpSpPr>
        <p:sp>
          <p:nvSpPr>
            <p:cNvPr id="318" name="Freeform 11"/>
            <p:cNvSpPr/>
            <p:nvPr/>
          </p:nvSpPr>
          <p:spPr>
            <a:xfrm>
              <a:off x="-1" y="2346443"/>
              <a:ext cx="100643" cy="626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19" name="Freeform 12"/>
            <p:cNvSpPr/>
            <p:nvPr/>
          </p:nvSpPr>
          <p:spPr>
            <a:xfrm>
              <a:off x="128598" y="2927929"/>
              <a:ext cx="646718" cy="2322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20" name="Freeform 13"/>
            <p:cNvSpPr/>
            <p:nvPr/>
          </p:nvSpPr>
          <p:spPr>
            <a:xfrm>
              <a:off x="806998" y="5218460"/>
              <a:ext cx="609443" cy="1420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21" name="Freeform 14"/>
            <p:cNvSpPr/>
            <p:nvPr/>
          </p:nvSpPr>
          <p:spPr>
            <a:xfrm>
              <a:off x="959824" y="6275199"/>
              <a:ext cx="171465" cy="3634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22" name="Freeform 15"/>
            <p:cNvSpPr/>
            <p:nvPr/>
          </p:nvSpPr>
          <p:spPr>
            <a:xfrm>
              <a:off x="100641" y="2972659"/>
              <a:ext cx="821909" cy="3328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23" name="Freeform 16"/>
            <p:cNvSpPr/>
            <p:nvPr/>
          </p:nvSpPr>
          <p:spPr>
            <a:xfrm>
              <a:off x="26126" y="0"/>
              <a:ext cx="102473" cy="2927930"/>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24" name="Freeform 17"/>
            <p:cNvSpPr/>
            <p:nvPr/>
          </p:nvSpPr>
          <p:spPr>
            <a:xfrm>
              <a:off x="78276" y="2715463"/>
              <a:ext cx="78278" cy="4938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25" name="Freeform 18"/>
            <p:cNvSpPr/>
            <p:nvPr/>
          </p:nvSpPr>
          <p:spPr>
            <a:xfrm>
              <a:off x="769723" y="5250144"/>
              <a:ext cx="190102" cy="1025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26" name="Freeform 19"/>
            <p:cNvSpPr/>
            <p:nvPr/>
          </p:nvSpPr>
          <p:spPr>
            <a:xfrm>
              <a:off x="775314" y="1170426"/>
              <a:ext cx="2076203" cy="40480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27" name="Freeform 20"/>
            <p:cNvSpPr/>
            <p:nvPr/>
          </p:nvSpPr>
          <p:spPr>
            <a:xfrm>
              <a:off x="922549" y="6301291"/>
              <a:ext cx="162147" cy="337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28" name="Freeform 21"/>
            <p:cNvSpPr/>
            <p:nvPr/>
          </p:nvSpPr>
          <p:spPr>
            <a:xfrm>
              <a:off x="769723" y="5130865"/>
              <a:ext cx="37276" cy="2217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29" name="Freeform 22"/>
            <p:cNvSpPr/>
            <p:nvPr/>
          </p:nvSpPr>
          <p:spPr>
            <a:xfrm>
              <a:off x="849863" y="6016138"/>
              <a:ext cx="238559" cy="622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grpSp>
      <p:grpSp>
        <p:nvGrpSpPr>
          <p:cNvPr id="343" name="Group 9"/>
          <p:cNvGrpSpPr/>
          <p:nvPr/>
        </p:nvGrpSpPr>
        <p:grpSpPr>
          <a:xfrm>
            <a:off x="27221" y="-786"/>
            <a:ext cx="2356675" cy="6854040"/>
            <a:chOff x="0" y="0"/>
            <a:chExt cx="2356673" cy="6854039"/>
          </a:xfrm>
        </p:grpSpPr>
        <p:sp>
          <p:nvSpPr>
            <p:cNvPr id="331" name="Freeform 27"/>
            <p:cNvSpPr/>
            <p:nvPr/>
          </p:nvSpPr>
          <p:spPr>
            <a:xfrm>
              <a:off x="0" y="-1"/>
              <a:ext cx="494327" cy="4401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32" name="Freeform 28"/>
            <p:cNvSpPr/>
            <p:nvPr/>
          </p:nvSpPr>
          <p:spPr>
            <a:xfrm>
              <a:off x="523067" y="4317258"/>
              <a:ext cx="423436" cy="1580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33" name="Freeform 29"/>
            <p:cNvSpPr/>
            <p:nvPr/>
          </p:nvSpPr>
          <p:spPr>
            <a:xfrm>
              <a:off x="979074" y="5863468"/>
              <a:ext cx="431100" cy="9905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34" name="Freeform 30"/>
            <p:cNvSpPr/>
            <p:nvPr/>
          </p:nvSpPr>
          <p:spPr>
            <a:xfrm>
              <a:off x="494326" y="4365158"/>
              <a:ext cx="551808" cy="2235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35" name="Freeform 31"/>
            <p:cNvSpPr/>
            <p:nvPr/>
          </p:nvSpPr>
          <p:spPr>
            <a:xfrm>
              <a:off x="444311" y="1289983"/>
              <a:ext cx="170725" cy="3027276"/>
            </a:xfrm>
            <a:custGeom>
              <a:avLst/>
              <a:gdLst/>
              <a:ahLst/>
              <a:cxnLst>
                <a:cxn ang="0">
                  <a:pos x="wd2" y="hd2"/>
                </a:cxn>
                <a:cxn ang="5400000">
                  <a:pos x="wd2" y="hd2"/>
                </a:cxn>
                <a:cxn ang="10800000">
                  <a:pos x="wd2" y="hd2"/>
                </a:cxn>
                <a:cxn ang="16200000">
                  <a:pos x="wd2" y="hd2"/>
                </a:cxn>
              </a:cxnLst>
              <a:rect l="0" t="0" r="r" b="b"/>
              <a:pathLst>
                <a:path w="21150" h="21600" fill="norm" stroke="1"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36" name="Freeform 32"/>
            <p:cNvSpPr/>
            <p:nvPr/>
          </p:nvSpPr>
          <p:spPr>
            <a:xfrm>
              <a:off x="1084453" y="6572387"/>
              <a:ext cx="134120" cy="2816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37"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38" name="Freeform 34"/>
            <p:cNvSpPr/>
            <p:nvPr/>
          </p:nvSpPr>
          <p:spPr>
            <a:xfrm>
              <a:off x="946501" y="3146585"/>
              <a:ext cx="1410173" cy="27168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39" name="Freeform 35"/>
            <p:cNvSpPr/>
            <p:nvPr/>
          </p:nvSpPr>
          <p:spPr>
            <a:xfrm>
              <a:off x="1046133" y="6601126"/>
              <a:ext cx="120709" cy="2529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40"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41" name="Freeform 37"/>
            <p:cNvSpPr/>
            <p:nvPr/>
          </p:nvSpPr>
          <p:spPr>
            <a:xfrm>
              <a:off x="946501" y="5773415"/>
              <a:ext cx="38321" cy="228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42" name="Freeform 38"/>
            <p:cNvSpPr/>
            <p:nvPr/>
          </p:nvSpPr>
          <p:spPr>
            <a:xfrm>
              <a:off x="979074" y="6323307"/>
              <a:ext cx="210760" cy="5307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grpSp>
      <p:sp>
        <p:nvSpPr>
          <p:cNvPr id="344" name="Rectangle 6"/>
          <p:cNvSpPr/>
          <p:nvPr/>
        </p:nvSpPr>
        <p:spPr>
          <a:xfrm>
            <a:off x="-1" y="0"/>
            <a:ext cx="182882" cy="6858000"/>
          </a:xfrm>
          <a:prstGeom prst="rect">
            <a:avLst/>
          </a:prstGeom>
          <a:solidFill>
            <a:srgbClr val="766F54"/>
          </a:solidFill>
          <a:ln w="12700">
            <a:miter lim="400000"/>
          </a:ln>
        </p:spPr>
        <p:txBody>
          <a:bodyPr lIns="45719" rIns="45719"/>
          <a:lstStyle/>
          <a:p>
            <a:pPr/>
          </a:p>
        </p:txBody>
      </p:sp>
      <p:sp>
        <p:nvSpPr>
          <p:cNvPr id="345" name="Title Text"/>
          <p:cNvSpPr txBox="1"/>
          <p:nvPr>
            <p:ph type="title"/>
          </p:nvPr>
        </p:nvSpPr>
        <p:spPr>
          <a:xfrm>
            <a:off x="2849948" y="609600"/>
            <a:ext cx="8393927" cy="2895600"/>
          </a:xfrm>
          <a:prstGeom prst="rect">
            <a:avLst/>
          </a:prstGeom>
        </p:spPr>
        <p:txBody>
          <a:bodyPr anchor="ctr"/>
          <a:lstStyle>
            <a:lvl1pPr>
              <a:defRPr sz="4800"/>
            </a:lvl1pPr>
          </a:lstStyle>
          <a:p>
            <a:pPr/>
            <a:r>
              <a:t>Title Text</a:t>
            </a:r>
          </a:p>
        </p:txBody>
      </p:sp>
      <p:sp>
        <p:nvSpPr>
          <p:cNvPr id="346" name="Body Level One…"/>
          <p:cNvSpPr txBox="1"/>
          <p:nvPr>
            <p:ph type="body" sz="quarter" idx="1"/>
          </p:nvPr>
        </p:nvSpPr>
        <p:spPr>
          <a:xfrm>
            <a:off x="2589211" y="4343400"/>
            <a:ext cx="8915401" cy="838200"/>
          </a:xfrm>
          <a:prstGeom prst="rect">
            <a:avLst/>
          </a:prstGeom>
        </p:spPr>
        <p:txBody>
          <a:bodyPr anchor="b"/>
          <a:lstStyle>
            <a:lvl1pPr marL="0" indent="0">
              <a:buClrTx/>
              <a:buSzTx/>
              <a:buNone/>
              <a:defRPr sz="2400">
                <a:solidFill>
                  <a:schemeClr val="accent1"/>
                </a:solidFill>
              </a:defRPr>
            </a:lvl1pPr>
            <a:lvl2pPr marL="0" indent="457200">
              <a:buClrTx/>
              <a:buSzTx/>
              <a:buNone/>
              <a:defRPr sz="2400">
                <a:solidFill>
                  <a:schemeClr val="accent1"/>
                </a:solidFill>
              </a:defRPr>
            </a:lvl2pPr>
            <a:lvl3pPr marL="0" indent="914400">
              <a:buClrTx/>
              <a:buSzTx/>
              <a:buNone/>
              <a:defRPr sz="2400">
                <a:solidFill>
                  <a:schemeClr val="accent1"/>
                </a:solidFill>
              </a:defRPr>
            </a:lvl3pPr>
            <a:lvl4pPr marL="0" indent="1371600">
              <a:buClrTx/>
              <a:buSzTx/>
              <a:buNone/>
              <a:defRPr sz="2400">
                <a:solidFill>
                  <a:schemeClr val="accent1"/>
                </a:solidFill>
              </a:defRPr>
            </a:lvl4pPr>
            <a:lvl5pPr marL="0" indent="1828800">
              <a:buClrTx/>
              <a:buSzTx/>
              <a:buNone/>
              <a:defRPr sz="24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347" name="Text Placeholder 3"/>
          <p:cNvSpPr/>
          <p:nvPr>
            <p:ph type="body" sz="quarter" idx="13"/>
          </p:nvPr>
        </p:nvSpPr>
        <p:spPr>
          <a:xfrm>
            <a:off x="2589213" y="5181600"/>
            <a:ext cx="8915401" cy="729623"/>
          </a:xfrm>
          <a:prstGeom prst="rect">
            <a:avLst/>
          </a:prstGeom>
        </p:spPr>
        <p:txBody>
          <a:bodyPr/>
          <a:lstStyle/>
          <a:p>
            <a:pPr marL="0" indent="0">
              <a:buClrTx/>
              <a:buSzTx/>
              <a:buNone/>
              <a:defRPr>
                <a:solidFill>
                  <a:srgbClr val="595959"/>
                </a:solidFill>
              </a:defRPr>
            </a:pPr>
          </a:p>
        </p:txBody>
      </p:sp>
      <p:sp>
        <p:nvSpPr>
          <p:cNvPr id="348" name="Freeform 11"/>
          <p:cNvSpPr/>
          <p:nvPr/>
        </p:nvSpPr>
        <p:spPr>
          <a:xfrm flipV="1">
            <a:off x="-4189" y="4911725"/>
            <a:ext cx="1595613" cy="507297"/>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9" rIns="45719"/>
          <a:lstStyle/>
          <a:p>
            <a:pPr/>
          </a:p>
        </p:txBody>
      </p:sp>
      <p:sp>
        <p:nvSpPr>
          <p:cNvPr id="349" name="TextBox 16"/>
          <p:cNvSpPr txBox="1"/>
          <p:nvPr/>
        </p:nvSpPr>
        <p:spPr>
          <a:xfrm>
            <a:off x="2467652" y="327092"/>
            <a:ext cx="60960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chemeClr val="accent1"/>
                </a:solidFill>
                <a:latin typeface="Arial"/>
                <a:ea typeface="Arial"/>
                <a:cs typeface="Arial"/>
                <a:sym typeface="Arial"/>
              </a:defRPr>
            </a:lvl1pPr>
          </a:lstStyle>
          <a:p>
            <a:pPr/>
            <a:r>
              <a:t>“</a:t>
            </a:r>
          </a:p>
        </p:txBody>
      </p:sp>
      <p:sp>
        <p:nvSpPr>
          <p:cNvPr id="350" name="TextBox 17"/>
          <p:cNvSpPr txBox="1"/>
          <p:nvPr/>
        </p:nvSpPr>
        <p:spPr>
          <a:xfrm>
            <a:off x="11114851" y="2584393"/>
            <a:ext cx="60960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chemeClr val="accent1"/>
                </a:solidFill>
                <a:latin typeface="Arial"/>
                <a:ea typeface="Arial"/>
                <a:cs typeface="Arial"/>
                <a:sym typeface="Arial"/>
              </a:defRPr>
            </a:lvl1pPr>
          </a:lstStyle>
          <a:p>
            <a:pPr/>
            <a:r>
              <a:t>”</a:t>
            </a:r>
          </a:p>
        </p:txBody>
      </p:sp>
      <p:sp>
        <p:nvSpPr>
          <p:cNvPr id="351" name="Slide Number"/>
          <p:cNvSpPr txBox="1"/>
          <p:nvPr>
            <p:ph type="sldNum" sz="quarter" idx="2"/>
          </p:nvPr>
        </p:nvSpPr>
        <p:spPr>
          <a:xfrm>
            <a:off x="925905" y="4967529"/>
            <a:ext cx="385675" cy="396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rue or False">
    <p:spTree>
      <p:nvGrpSpPr>
        <p:cNvPr id="1" name=""/>
        <p:cNvGrpSpPr/>
        <p:nvPr/>
      </p:nvGrpSpPr>
      <p:grpSpPr>
        <a:xfrm>
          <a:off x="0" y="0"/>
          <a:ext cx="0" cy="0"/>
          <a:chOff x="0" y="0"/>
          <a:chExt cx="0" cy="0"/>
        </a:xfrm>
      </p:grpSpPr>
      <p:grpSp>
        <p:nvGrpSpPr>
          <p:cNvPr id="370" name="Group 22"/>
          <p:cNvGrpSpPr/>
          <p:nvPr/>
        </p:nvGrpSpPr>
        <p:grpSpPr>
          <a:xfrm>
            <a:off x="1" y="228600"/>
            <a:ext cx="2851517" cy="6638629"/>
            <a:chOff x="0" y="0"/>
            <a:chExt cx="2851516" cy="6638628"/>
          </a:xfrm>
        </p:grpSpPr>
        <p:sp>
          <p:nvSpPr>
            <p:cNvPr id="358" name="Freeform 11"/>
            <p:cNvSpPr/>
            <p:nvPr/>
          </p:nvSpPr>
          <p:spPr>
            <a:xfrm>
              <a:off x="-1" y="2346443"/>
              <a:ext cx="100643" cy="626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59" name="Freeform 12"/>
            <p:cNvSpPr/>
            <p:nvPr/>
          </p:nvSpPr>
          <p:spPr>
            <a:xfrm>
              <a:off x="128598" y="2927929"/>
              <a:ext cx="646718" cy="2322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60" name="Freeform 13"/>
            <p:cNvSpPr/>
            <p:nvPr/>
          </p:nvSpPr>
          <p:spPr>
            <a:xfrm>
              <a:off x="806998" y="5218460"/>
              <a:ext cx="609443" cy="1420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61" name="Freeform 14"/>
            <p:cNvSpPr/>
            <p:nvPr/>
          </p:nvSpPr>
          <p:spPr>
            <a:xfrm>
              <a:off x="959824" y="6275199"/>
              <a:ext cx="171465" cy="3634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62" name="Freeform 15"/>
            <p:cNvSpPr/>
            <p:nvPr/>
          </p:nvSpPr>
          <p:spPr>
            <a:xfrm>
              <a:off x="100641" y="2972659"/>
              <a:ext cx="821909" cy="3328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63" name="Freeform 16"/>
            <p:cNvSpPr/>
            <p:nvPr/>
          </p:nvSpPr>
          <p:spPr>
            <a:xfrm>
              <a:off x="26126" y="0"/>
              <a:ext cx="102473" cy="2927930"/>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64" name="Freeform 17"/>
            <p:cNvSpPr/>
            <p:nvPr/>
          </p:nvSpPr>
          <p:spPr>
            <a:xfrm>
              <a:off x="78276" y="2715463"/>
              <a:ext cx="78278" cy="4938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65" name="Freeform 18"/>
            <p:cNvSpPr/>
            <p:nvPr/>
          </p:nvSpPr>
          <p:spPr>
            <a:xfrm>
              <a:off x="769723" y="5250144"/>
              <a:ext cx="190102" cy="1025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66" name="Freeform 19"/>
            <p:cNvSpPr/>
            <p:nvPr/>
          </p:nvSpPr>
          <p:spPr>
            <a:xfrm>
              <a:off x="775314" y="1170426"/>
              <a:ext cx="2076203" cy="40480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67" name="Freeform 20"/>
            <p:cNvSpPr/>
            <p:nvPr/>
          </p:nvSpPr>
          <p:spPr>
            <a:xfrm>
              <a:off x="922549" y="6301291"/>
              <a:ext cx="162147" cy="337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68" name="Freeform 21"/>
            <p:cNvSpPr/>
            <p:nvPr/>
          </p:nvSpPr>
          <p:spPr>
            <a:xfrm>
              <a:off x="769723" y="5130865"/>
              <a:ext cx="37276" cy="2217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69" name="Freeform 22"/>
            <p:cNvSpPr/>
            <p:nvPr/>
          </p:nvSpPr>
          <p:spPr>
            <a:xfrm>
              <a:off x="849863" y="6016138"/>
              <a:ext cx="238559" cy="622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grpSp>
      <p:grpSp>
        <p:nvGrpSpPr>
          <p:cNvPr id="383" name="Group 9"/>
          <p:cNvGrpSpPr/>
          <p:nvPr/>
        </p:nvGrpSpPr>
        <p:grpSpPr>
          <a:xfrm>
            <a:off x="27221" y="-786"/>
            <a:ext cx="2356675" cy="6854040"/>
            <a:chOff x="0" y="0"/>
            <a:chExt cx="2356673" cy="6854039"/>
          </a:xfrm>
        </p:grpSpPr>
        <p:sp>
          <p:nvSpPr>
            <p:cNvPr id="371" name="Freeform 27"/>
            <p:cNvSpPr/>
            <p:nvPr/>
          </p:nvSpPr>
          <p:spPr>
            <a:xfrm>
              <a:off x="0" y="-1"/>
              <a:ext cx="494327" cy="4401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72" name="Freeform 28"/>
            <p:cNvSpPr/>
            <p:nvPr/>
          </p:nvSpPr>
          <p:spPr>
            <a:xfrm>
              <a:off x="523067" y="4317258"/>
              <a:ext cx="423436" cy="1580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73" name="Freeform 29"/>
            <p:cNvSpPr/>
            <p:nvPr/>
          </p:nvSpPr>
          <p:spPr>
            <a:xfrm>
              <a:off x="979074" y="5863468"/>
              <a:ext cx="431100" cy="9905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74" name="Freeform 30"/>
            <p:cNvSpPr/>
            <p:nvPr/>
          </p:nvSpPr>
          <p:spPr>
            <a:xfrm>
              <a:off x="494326" y="4365158"/>
              <a:ext cx="551808" cy="2235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75" name="Freeform 31"/>
            <p:cNvSpPr/>
            <p:nvPr/>
          </p:nvSpPr>
          <p:spPr>
            <a:xfrm>
              <a:off x="444311" y="1289983"/>
              <a:ext cx="170725" cy="3027276"/>
            </a:xfrm>
            <a:custGeom>
              <a:avLst/>
              <a:gdLst/>
              <a:ahLst/>
              <a:cxnLst>
                <a:cxn ang="0">
                  <a:pos x="wd2" y="hd2"/>
                </a:cxn>
                <a:cxn ang="5400000">
                  <a:pos x="wd2" y="hd2"/>
                </a:cxn>
                <a:cxn ang="10800000">
                  <a:pos x="wd2" y="hd2"/>
                </a:cxn>
                <a:cxn ang="16200000">
                  <a:pos x="wd2" y="hd2"/>
                </a:cxn>
              </a:cxnLst>
              <a:rect l="0" t="0" r="r" b="b"/>
              <a:pathLst>
                <a:path w="21150" h="21600" fill="norm" stroke="1"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76" name="Freeform 32"/>
            <p:cNvSpPr/>
            <p:nvPr/>
          </p:nvSpPr>
          <p:spPr>
            <a:xfrm>
              <a:off x="1084453" y="6572387"/>
              <a:ext cx="134120" cy="2816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77"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78" name="Freeform 34"/>
            <p:cNvSpPr/>
            <p:nvPr/>
          </p:nvSpPr>
          <p:spPr>
            <a:xfrm>
              <a:off x="946501" y="3146585"/>
              <a:ext cx="1410173" cy="27168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79" name="Freeform 35"/>
            <p:cNvSpPr/>
            <p:nvPr/>
          </p:nvSpPr>
          <p:spPr>
            <a:xfrm>
              <a:off x="1046133" y="6601126"/>
              <a:ext cx="120709" cy="2529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80"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81" name="Freeform 37"/>
            <p:cNvSpPr/>
            <p:nvPr/>
          </p:nvSpPr>
          <p:spPr>
            <a:xfrm>
              <a:off x="946501" y="5773415"/>
              <a:ext cx="38321" cy="228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82" name="Freeform 38"/>
            <p:cNvSpPr/>
            <p:nvPr/>
          </p:nvSpPr>
          <p:spPr>
            <a:xfrm>
              <a:off x="979074" y="6323307"/>
              <a:ext cx="210760" cy="5307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grpSp>
      <p:sp>
        <p:nvSpPr>
          <p:cNvPr id="384" name="Rectangle 6"/>
          <p:cNvSpPr/>
          <p:nvPr/>
        </p:nvSpPr>
        <p:spPr>
          <a:xfrm>
            <a:off x="-1" y="0"/>
            <a:ext cx="182882" cy="6858000"/>
          </a:xfrm>
          <a:prstGeom prst="rect">
            <a:avLst/>
          </a:prstGeom>
          <a:solidFill>
            <a:srgbClr val="766F54"/>
          </a:solidFill>
          <a:ln w="12700">
            <a:miter lim="400000"/>
          </a:ln>
        </p:spPr>
        <p:txBody>
          <a:bodyPr lIns="45719" rIns="45719"/>
          <a:lstStyle/>
          <a:p>
            <a:pPr/>
          </a:p>
        </p:txBody>
      </p:sp>
      <p:sp>
        <p:nvSpPr>
          <p:cNvPr id="385" name="Title Text"/>
          <p:cNvSpPr txBox="1"/>
          <p:nvPr>
            <p:ph type="title"/>
          </p:nvPr>
        </p:nvSpPr>
        <p:spPr>
          <a:xfrm>
            <a:off x="2589211" y="627407"/>
            <a:ext cx="8915401" cy="2880020"/>
          </a:xfrm>
          <a:prstGeom prst="rect">
            <a:avLst/>
          </a:prstGeom>
        </p:spPr>
        <p:txBody>
          <a:bodyPr anchor="ctr"/>
          <a:lstStyle>
            <a:lvl1pPr>
              <a:defRPr sz="4800"/>
            </a:lvl1pPr>
          </a:lstStyle>
          <a:p>
            <a:pPr/>
            <a:r>
              <a:t>Title Text</a:t>
            </a:r>
          </a:p>
        </p:txBody>
      </p:sp>
      <p:sp>
        <p:nvSpPr>
          <p:cNvPr id="386" name="Body Level One…"/>
          <p:cNvSpPr txBox="1"/>
          <p:nvPr>
            <p:ph type="body" sz="quarter" idx="1"/>
          </p:nvPr>
        </p:nvSpPr>
        <p:spPr>
          <a:xfrm>
            <a:off x="2589211" y="4343400"/>
            <a:ext cx="8915401" cy="838200"/>
          </a:xfrm>
          <a:prstGeom prst="rect">
            <a:avLst/>
          </a:prstGeom>
        </p:spPr>
        <p:txBody>
          <a:bodyPr anchor="b"/>
          <a:lstStyle>
            <a:lvl1pPr marL="0" indent="0">
              <a:buClrTx/>
              <a:buSzTx/>
              <a:buNone/>
              <a:defRPr sz="2400">
                <a:solidFill>
                  <a:schemeClr val="accent1"/>
                </a:solidFill>
              </a:defRPr>
            </a:lvl1pPr>
            <a:lvl2pPr marL="0" indent="457200">
              <a:buClrTx/>
              <a:buSzTx/>
              <a:buNone/>
              <a:defRPr sz="2400">
                <a:solidFill>
                  <a:schemeClr val="accent1"/>
                </a:solidFill>
              </a:defRPr>
            </a:lvl2pPr>
            <a:lvl3pPr marL="0" indent="914400">
              <a:buClrTx/>
              <a:buSzTx/>
              <a:buNone/>
              <a:defRPr sz="2400">
                <a:solidFill>
                  <a:schemeClr val="accent1"/>
                </a:solidFill>
              </a:defRPr>
            </a:lvl3pPr>
            <a:lvl4pPr marL="0" indent="1371600">
              <a:buClrTx/>
              <a:buSzTx/>
              <a:buNone/>
              <a:defRPr sz="2400">
                <a:solidFill>
                  <a:schemeClr val="accent1"/>
                </a:solidFill>
              </a:defRPr>
            </a:lvl4pPr>
            <a:lvl5pPr marL="0" indent="1828800">
              <a:buClrTx/>
              <a:buSzTx/>
              <a:buNone/>
              <a:defRPr sz="24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387" name="Text Placeholder 3"/>
          <p:cNvSpPr/>
          <p:nvPr>
            <p:ph type="body" sz="quarter" idx="13"/>
          </p:nvPr>
        </p:nvSpPr>
        <p:spPr>
          <a:xfrm>
            <a:off x="2589213" y="5181600"/>
            <a:ext cx="8915401" cy="729623"/>
          </a:xfrm>
          <a:prstGeom prst="rect">
            <a:avLst/>
          </a:prstGeom>
        </p:spPr>
        <p:txBody>
          <a:bodyPr/>
          <a:lstStyle/>
          <a:p>
            <a:pPr marL="0" indent="0">
              <a:buClrTx/>
              <a:buSzTx/>
              <a:buNone/>
              <a:defRPr>
                <a:solidFill>
                  <a:srgbClr val="595959"/>
                </a:solidFill>
              </a:defRPr>
            </a:pPr>
          </a:p>
        </p:txBody>
      </p:sp>
      <p:sp>
        <p:nvSpPr>
          <p:cNvPr id="388" name="Freeform 11"/>
          <p:cNvSpPr/>
          <p:nvPr/>
        </p:nvSpPr>
        <p:spPr>
          <a:xfrm flipV="1">
            <a:off x="-4189" y="4911725"/>
            <a:ext cx="1595613" cy="507297"/>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9" rIns="45719"/>
          <a:lstStyle/>
          <a:p>
            <a:pPr/>
          </a:p>
        </p:txBody>
      </p:sp>
      <p:sp>
        <p:nvSpPr>
          <p:cNvPr id="389" name="Slide Number"/>
          <p:cNvSpPr txBox="1"/>
          <p:nvPr>
            <p:ph type="sldNum" sz="quarter" idx="2"/>
          </p:nvPr>
        </p:nvSpPr>
        <p:spPr>
          <a:xfrm>
            <a:off x="925905" y="4967529"/>
            <a:ext cx="385675" cy="396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76" name="Title Text"/>
          <p:cNvSpPr txBox="1"/>
          <p:nvPr>
            <p:ph type="title"/>
          </p:nvPr>
        </p:nvSpPr>
        <p:spPr>
          <a:xfrm>
            <a:off x="2592925" y="624110"/>
            <a:ext cx="8911688" cy="1280891"/>
          </a:xfrm>
          <a:prstGeom prst="rect">
            <a:avLst/>
          </a:prstGeom>
        </p:spPr>
        <p:txBody>
          <a:bodyPr/>
          <a:lstStyle/>
          <a:p>
            <a:pPr/>
            <a:r>
              <a:t>Title Text</a:t>
            </a:r>
          </a:p>
        </p:txBody>
      </p:sp>
      <p:sp>
        <p:nvSpPr>
          <p:cNvPr id="77" name="Body Level One…"/>
          <p:cNvSpPr txBox="1"/>
          <p:nvPr>
            <p:ph type="body" idx="1"/>
          </p:nvPr>
        </p:nvSpPr>
        <p:spPr>
          <a:xfrm>
            <a:off x="2589211" y="2133600"/>
            <a:ext cx="8915401" cy="377762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grpSp>
        <p:nvGrpSpPr>
          <p:cNvPr id="97" name="Group 22"/>
          <p:cNvGrpSpPr/>
          <p:nvPr/>
        </p:nvGrpSpPr>
        <p:grpSpPr>
          <a:xfrm>
            <a:off x="1" y="228600"/>
            <a:ext cx="2851517" cy="6638629"/>
            <a:chOff x="0" y="0"/>
            <a:chExt cx="2851516" cy="6638628"/>
          </a:xfrm>
        </p:grpSpPr>
        <p:sp>
          <p:nvSpPr>
            <p:cNvPr id="85" name="Freeform 11"/>
            <p:cNvSpPr/>
            <p:nvPr/>
          </p:nvSpPr>
          <p:spPr>
            <a:xfrm>
              <a:off x="-1" y="2346443"/>
              <a:ext cx="100643" cy="626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86" name="Freeform 12"/>
            <p:cNvSpPr/>
            <p:nvPr/>
          </p:nvSpPr>
          <p:spPr>
            <a:xfrm>
              <a:off x="128598" y="2927929"/>
              <a:ext cx="646718" cy="2322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87" name="Freeform 13"/>
            <p:cNvSpPr/>
            <p:nvPr/>
          </p:nvSpPr>
          <p:spPr>
            <a:xfrm>
              <a:off x="806998" y="5218460"/>
              <a:ext cx="609443" cy="1420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88" name="Freeform 14"/>
            <p:cNvSpPr/>
            <p:nvPr/>
          </p:nvSpPr>
          <p:spPr>
            <a:xfrm>
              <a:off x="959824" y="6275199"/>
              <a:ext cx="171465" cy="3634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89" name="Freeform 15"/>
            <p:cNvSpPr/>
            <p:nvPr/>
          </p:nvSpPr>
          <p:spPr>
            <a:xfrm>
              <a:off x="100641" y="2972659"/>
              <a:ext cx="821909" cy="3328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90" name="Freeform 16"/>
            <p:cNvSpPr/>
            <p:nvPr/>
          </p:nvSpPr>
          <p:spPr>
            <a:xfrm>
              <a:off x="26126" y="0"/>
              <a:ext cx="102473" cy="2927930"/>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91" name="Freeform 17"/>
            <p:cNvSpPr/>
            <p:nvPr/>
          </p:nvSpPr>
          <p:spPr>
            <a:xfrm>
              <a:off x="78276" y="2715463"/>
              <a:ext cx="78278" cy="4938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92" name="Freeform 18"/>
            <p:cNvSpPr/>
            <p:nvPr/>
          </p:nvSpPr>
          <p:spPr>
            <a:xfrm>
              <a:off x="769723" y="5250144"/>
              <a:ext cx="190102" cy="1025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93" name="Freeform 19"/>
            <p:cNvSpPr/>
            <p:nvPr/>
          </p:nvSpPr>
          <p:spPr>
            <a:xfrm>
              <a:off x="775314" y="1170426"/>
              <a:ext cx="2076203" cy="40480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94" name="Freeform 20"/>
            <p:cNvSpPr/>
            <p:nvPr/>
          </p:nvSpPr>
          <p:spPr>
            <a:xfrm>
              <a:off x="922549" y="6301291"/>
              <a:ext cx="162147" cy="337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95" name="Freeform 21"/>
            <p:cNvSpPr/>
            <p:nvPr/>
          </p:nvSpPr>
          <p:spPr>
            <a:xfrm>
              <a:off x="769723" y="5130865"/>
              <a:ext cx="37276" cy="2217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96" name="Freeform 22"/>
            <p:cNvSpPr/>
            <p:nvPr/>
          </p:nvSpPr>
          <p:spPr>
            <a:xfrm>
              <a:off x="849863" y="6016138"/>
              <a:ext cx="238559" cy="622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grpSp>
      <p:grpSp>
        <p:nvGrpSpPr>
          <p:cNvPr id="110" name="Group 9"/>
          <p:cNvGrpSpPr/>
          <p:nvPr/>
        </p:nvGrpSpPr>
        <p:grpSpPr>
          <a:xfrm>
            <a:off x="27221" y="-786"/>
            <a:ext cx="2356675" cy="6854040"/>
            <a:chOff x="0" y="0"/>
            <a:chExt cx="2356673" cy="6854039"/>
          </a:xfrm>
        </p:grpSpPr>
        <p:sp>
          <p:nvSpPr>
            <p:cNvPr id="98" name="Freeform 27"/>
            <p:cNvSpPr/>
            <p:nvPr/>
          </p:nvSpPr>
          <p:spPr>
            <a:xfrm>
              <a:off x="0" y="-1"/>
              <a:ext cx="494327" cy="4401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99" name="Freeform 28"/>
            <p:cNvSpPr/>
            <p:nvPr/>
          </p:nvSpPr>
          <p:spPr>
            <a:xfrm>
              <a:off x="523067" y="4317258"/>
              <a:ext cx="423436" cy="1580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00" name="Freeform 29"/>
            <p:cNvSpPr/>
            <p:nvPr/>
          </p:nvSpPr>
          <p:spPr>
            <a:xfrm>
              <a:off x="979074" y="5863468"/>
              <a:ext cx="431100" cy="9905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01" name="Freeform 30"/>
            <p:cNvSpPr/>
            <p:nvPr/>
          </p:nvSpPr>
          <p:spPr>
            <a:xfrm>
              <a:off x="494326" y="4365158"/>
              <a:ext cx="551808" cy="2235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02" name="Freeform 31"/>
            <p:cNvSpPr/>
            <p:nvPr/>
          </p:nvSpPr>
          <p:spPr>
            <a:xfrm>
              <a:off x="444311" y="1289983"/>
              <a:ext cx="170725" cy="3027276"/>
            </a:xfrm>
            <a:custGeom>
              <a:avLst/>
              <a:gdLst/>
              <a:ahLst/>
              <a:cxnLst>
                <a:cxn ang="0">
                  <a:pos x="wd2" y="hd2"/>
                </a:cxn>
                <a:cxn ang="5400000">
                  <a:pos x="wd2" y="hd2"/>
                </a:cxn>
                <a:cxn ang="10800000">
                  <a:pos x="wd2" y="hd2"/>
                </a:cxn>
                <a:cxn ang="16200000">
                  <a:pos x="wd2" y="hd2"/>
                </a:cxn>
              </a:cxnLst>
              <a:rect l="0" t="0" r="r" b="b"/>
              <a:pathLst>
                <a:path w="21150" h="21600" fill="norm" stroke="1"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03" name="Freeform 32"/>
            <p:cNvSpPr/>
            <p:nvPr/>
          </p:nvSpPr>
          <p:spPr>
            <a:xfrm>
              <a:off x="1084453" y="6572387"/>
              <a:ext cx="134120" cy="2816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04"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05" name="Freeform 34"/>
            <p:cNvSpPr/>
            <p:nvPr/>
          </p:nvSpPr>
          <p:spPr>
            <a:xfrm>
              <a:off x="946501" y="3146585"/>
              <a:ext cx="1410173" cy="27168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06" name="Freeform 35"/>
            <p:cNvSpPr/>
            <p:nvPr/>
          </p:nvSpPr>
          <p:spPr>
            <a:xfrm>
              <a:off x="1046133" y="6601126"/>
              <a:ext cx="120709" cy="2529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07"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08" name="Freeform 37"/>
            <p:cNvSpPr/>
            <p:nvPr/>
          </p:nvSpPr>
          <p:spPr>
            <a:xfrm>
              <a:off x="946501" y="5773415"/>
              <a:ext cx="38321" cy="228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09" name="Freeform 38"/>
            <p:cNvSpPr/>
            <p:nvPr/>
          </p:nvSpPr>
          <p:spPr>
            <a:xfrm>
              <a:off x="979074" y="6323307"/>
              <a:ext cx="210760" cy="5307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grpSp>
      <p:sp>
        <p:nvSpPr>
          <p:cNvPr id="111" name="Rectangle 6"/>
          <p:cNvSpPr/>
          <p:nvPr/>
        </p:nvSpPr>
        <p:spPr>
          <a:xfrm>
            <a:off x="-1" y="0"/>
            <a:ext cx="182882" cy="6858000"/>
          </a:xfrm>
          <a:prstGeom prst="rect">
            <a:avLst/>
          </a:prstGeom>
          <a:solidFill>
            <a:srgbClr val="766F54"/>
          </a:solidFill>
          <a:ln w="12700">
            <a:miter lim="400000"/>
          </a:ln>
        </p:spPr>
        <p:txBody>
          <a:bodyPr lIns="45719" rIns="45719"/>
          <a:lstStyle/>
          <a:p>
            <a:pPr/>
          </a:p>
        </p:txBody>
      </p:sp>
      <p:sp>
        <p:nvSpPr>
          <p:cNvPr id="112" name="Title Text"/>
          <p:cNvSpPr txBox="1"/>
          <p:nvPr>
            <p:ph type="title"/>
          </p:nvPr>
        </p:nvSpPr>
        <p:spPr>
          <a:xfrm>
            <a:off x="2589211" y="2058749"/>
            <a:ext cx="8915401" cy="1468801"/>
          </a:xfrm>
          <a:prstGeom prst="rect">
            <a:avLst/>
          </a:prstGeom>
        </p:spPr>
        <p:txBody>
          <a:bodyPr anchor="b"/>
          <a:lstStyle>
            <a:lvl1pPr>
              <a:defRPr sz="4000"/>
            </a:lvl1pPr>
          </a:lstStyle>
          <a:p>
            <a:pPr/>
            <a:r>
              <a:t>Title Text</a:t>
            </a:r>
          </a:p>
        </p:txBody>
      </p:sp>
      <p:sp>
        <p:nvSpPr>
          <p:cNvPr id="113" name="Body Level One…"/>
          <p:cNvSpPr txBox="1"/>
          <p:nvPr>
            <p:ph type="body" sz="quarter" idx="1"/>
          </p:nvPr>
        </p:nvSpPr>
        <p:spPr>
          <a:xfrm>
            <a:off x="2589211" y="3530129"/>
            <a:ext cx="8915401" cy="860401"/>
          </a:xfrm>
          <a:prstGeom prst="rect">
            <a:avLst/>
          </a:prstGeom>
        </p:spPr>
        <p:txBody>
          <a:bodyPr/>
          <a:lstStyle>
            <a:lvl1pPr marL="0" indent="0">
              <a:buClrTx/>
              <a:buSzTx/>
              <a:buNone/>
              <a:defRPr sz="2000">
                <a:solidFill>
                  <a:srgbClr val="595959"/>
                </a:solidFill>
              </a:defRPr>
            </a:lvl1pPr>
            <a:lvl2pPr marL="0" indent="457200">
              <a:buClrTx/>
              <a:buSzTx/>
              <a:buNone/>
              <a:defRPr sz="2000">
                <a:solidFill>
                  <a:srgbClr val="595959"/>
                </a:solidFill>
              </a:defRPr>
            </a:lvl2pPr>
            <a:lvl3pPr marL="0" indent="914400">
              <a:buClrTx/>
              <a:buSzTx/>
              <a:buNone/>
              <a:defRPr sz="2000">
                <a:solidFill>
                  <a:srgbClr val="595959"/>
                </a:solidFill>
              </a:defRPr>
            </a:lvl3pPr>
            <a:lvl4pPr marL="0" indent="1371600">
              <a:buClrTx/>
              <a:buSzTx/>
              <a:buNone/>
              <a:defRPr sz="2000">
                <a:solidFill>
                  <a:srgbClr val="595959"/>
                </a:solidFill>
              </a:defRPr>
            </a:lvl4pPr>
            <a:lvl5pPr marL="0" indent="1828800">
              <a:buClrTx/>
              <a:buSzTx/>
              <a:buNone/>
              <a:defRPr sz="2000">
                <a:solidFill>
                  <a:srgbClr val="595959"/>
                </a:solidFill>
              </a:defRPr>
            </a:lvl5pPr>
          </a:lstStyle>
          <a:p>
            <a:pPr/>
            <a:r>
              <a:t>Body Level One</a:t>
            </a:r>
          </a:p>
          <a:p>
            <a:pPr lvl="1"/>
            <a:r>
              <a:t>Body Level Two</a:t>
            </a:r>
          </a:p>
          <a:p>
            <a:pPr lvl="2"/>
            <a:r>
              <a:t>Body Level Three</a:t>
            </a:r>
          </a:p>
          <a:p>
            <a:pPr lvl="3"/>
            <a:r>
              <a:t>Body Level Four</a:t>
            </a:r>
          </a:p>
          <a:p>
            <a:pPr lvl="4"/>
            <a:r>
              <a:t>Body Level Five</a:t>
            </a:r>
          </a:p>
        </p:txBody>
      </p:sp>
      <p:sp>
        <p:nvSpPr>
          <p:cNvPr id="114" name="Freeform 11"/>
          <p:cNvSpPr/>
          <p:nvPr/>
        </p:nvSpPr>
        <p:spPr>
          <a:xfrm flipV="1">
            <a:off x="-4189" y="3178175"/>
            <a:ext cx="1595613" cy="507297"/>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9" rIns="45719"/>
          <a:lstStyle/>
          <a:p>
            <a:pPr/>
          </a:p>
        </p:txBody>
      </p:sp>
      <p:sp>
        <p:nvSpPr>
          <p:cNvPr id="115" name="Slide Number"/>
          <p:cNvSpPr txBox="1"/>
          <p:nvPr>
            <p:ph type="sldNum" sz="quarter" idx="2"/>
          </p:nvPr>
        </p:nvSpPr>
        <p:spPr>
          <a:xfrm>
            <a:off x="925905" y="3228581"/>
            <a:ext cx="385675" cy="396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22" name="Title Text"/>
          <p:cNvSpPr txBox="1"/>
          <p:nvPr>
            <p:ph type="title"/>
          </p:nvPr>
        </p:nvSpPr>
        <p:spPr>
          <a:xfrm>
            <a:off x="2592924" y="624110"/>
            <a:ext cx="8911688" cy="1280891"/>
          </a:xfrm>
          <a:prstGeom prst="rect">
            <a:avLst/>
          </a:prstGeom>
        </p:spPr>
        <p:txBody>
          <a:bodyPr/>
          <a:lstStyle/>
          <a:p>
            <a:pPr/>
            <a:r>
              <a:t>Title Text</a:t>
            </a:r>
          </a:p>
        </p:txBody>
      </p:sp>
      <p:sp>
        <p:nvSpPr>
          <p:cNvPr id="123" name="Body Level One…"/>
          <p:cNvSpPr txBox="1"/>
          <p:nvPr>
            <p:ph type="body" sz="quarter" idx="1"/>
          </p:nvPr>
        </p:nvSpPr>
        <p:spPr>
          <a:xfrm>
            <a:off x="2589211" y="2133600"/>
            <a:ext cx="4313865" cy="377762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131" name="Title Text"/>
          <p:cNvSpPr txBox="1"/>
          <p:nvPr>
            <p:ph type="title"/>
          </p:nvPr>
        </p:nvSpPr>
        <p:spPr>
          <a:xfrm>
            <a:off x="2592924" y="624110"/>
            <a:ext cx="8911688" cy="1280891"/>
          </a:xfrm>
          <a:prstGeom prst="rect">
            <a:avLst/>
          </a:prstGeom>
        </p:spPr>
        <p:txBody>
          <a:bodyPr/>
          <a:lstStyle/>
          <a:p>
            <a:pPr/>
            <a:r>
              <a:t>Title Text</a:t>
            </a:r>
          </a:p>
        </p:txBody>
      </p:sp>
      <p:sp>
        <p:nvSpPr>
          <p:cNvPr id="132" name="Body Level One…"/>
          <p:cNvSpPr txBox="1"/>
          <p:nvPr>
            <p:ph type="body" sz="quarter" idx="1"/>
          </p:nvPr>
        </p:nvSpPr>
        <p:spPr>
          <a:xfrm>
            <a:off x="2939372" y="1972703"/>
            <a:ext cx="3992733" cy="576263"/>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3" name="Text Placeholder 4"/>
          <p:cNvSpPr/>
          <p:nvPr>
            <p:ph type="body" sz="quarter" idx="13"/>
          </p:nvPr>
        </p:nvSpPr>
        <p:spPr>
          <a:xfrm>
            <a:off x="7506628" y="1969474"/>
            <a:ext cx="3999001" cy="576263"/>
          </a:xfrm>
          <a:prstGeom prst="rect">
            <a:avLst/>
          </a:prstGeom>
        </p:spPr>
        <p:txBody>
          <a:bodyPr anchor="b"/>
          <a:lstStyle/>
          <a:p>
            <a:pPr marL="0" indent="0">
              <a:buClrTx/>
              <a:buSzTx/>
              <a:buNone/>
              <a:defRPr sz="2400"/>
            </a:pPr>
          </a:p>
        </p:txBody>
      </p:sp>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41" name="Title Text"/>
          <p:cNvSpPr txBox="1"/>
          <p:nvPr>
            <p:ph type="title"/>
          </p:nvPr>
        </p:nvSpPr>
        <p:spPr>
          <a:xfrm>
            <a:off x="2592924" y="624110"/>
            <a:ext cx="8911688" cy="1280891"/>
          </a:xfrm>
          <a:prstGeom prst="rect">
            <a:avLst/>
          </a:prstGeom>
        </p:spPr>
        <p:txBody>
          <a:bodyPr/>
          <a:lstStyle/>
          <a:p>
            <a:pPr/>
            <a:r>
              <a:t>Title Text</a:t>
            </a:r>
          </a:p>
        </p:txBody>
      </p:sp>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156" name="Title Text"/>
          <p:cNvSpPr txBox="1"/>
          <p:nvPr>
            <p:ph type="title"/>
          </p:nvPr>
        </p:nvSpPr>
        <p:spPr>
          <a:xfrm>
            <a:off x="2589211" y="446087"/>
            <a:ext cx="3505200" cy="976313"/>
          </a:xfrm>
          <a:prstGeom prst="rect">
            <a:avLst/>
          </a:prstGeom>
        </p:spPr>
        <p:txBody>
          <a:bodyPr anchor="b"/>
          <a:lstStyle>
            <a:lvl1pPr>
              <a:defRPr sz="2000"/>
            </a:lvl1pPr>
          </a:lstStyle>
          <a:p>
            <a:pPr/>
            <a:r>
              <a:t>Title Text</a:t>
            </a:r>
          </a:p>
        </p:txBody>
      </p:sp>
      <p:sp>
        <p:nvSpPr>
          <p:cNvPr id="157" name="Body Level One…"/>
          <p:cNvSpPr txBox="1"/>
          <p:nvPr>
            <p:ph type="body" sz="half" idx="1"/>
          </p:nvPr>
        </p:nvSpPr>
        <p:spPr>
          <a:xfrm>
            <a:off x="6323012" y="446087"/>
            <a:ext cx="5181601" cy="5414964"/>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158" name="Text Placeholder 3"/>
          <p:cNvSpPr/>
          <p:nvPr>
            <p:ph type="body" sz="quarter" idx="13"/>
          </p:nvPr>
        </p:nvSpPr>
        <p:spPr>
          <a:xfrm>
            <a:off x="2589211" y="1598612"/>
            <a:ext cx="3505199" cy="4262437"/>
          </a:xfrm>
          <a:prstGeom prst="rect">
            <a:avLst/>
          </a:prstGeom>
        </p:spPr>
        <p:txBody>
          <a:bodyPr/>
          <a:lstStyle/>
          <a:p>
            <a:pPr marL="0" indent="0">
              <a:buClrTx/>
              <a:buSzTx/>
              <a:buNone/>
              <a:defRPr sz="1400"/>
            </a:pPr>
          </a:p>
        </p:txBody>
      </p:sp>
      <p:sp>
        <p:nvSpPr>
          <p:cNvPr id="1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grpSp>
        <p:nvGrpSpPr>
          <p:cNvPr id="178" name="Group 22"/>
          <p:cNvGrpSpPr/>
          <p:nvPr/>
        </p:nvGrpSpPr>
        <p:grpSpPr>
          <a:xfrm>
            <a:off x="1" y="228600"/>
            <a:ext cx="2851517" cy="6638629"/>
            <a:chOff x="0" y="0"/>
            <a:chExt cx="2851516" cy="6638628"/>
          </a:xfrm>
        </p:grpSpPr>
        <p:sp>
          <p:nvSpPr>
            <p:cNvPr id="166" name="Freeform 11"/>
            <p:cNvSpPr/>
            <p:nvPr/>
          </p:nvSpPr>
          <p:spPr>
            <a:xfrm>
              <a:off x="-1" y="2346443"/>
              <a:ext cx="100643" cy="626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167" name="Freeform 12"/>
            <p:cNvSpPr/>
            <p:nvPr/>
          </p:nvSpPr>
          <p:spPr>
            <a:xfrm>
              <a:off x="128598" y="2927929"/>
              <a:ext cx="646718" cy="2322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168" name="Freeform 13"/>
            <p:cNvSpPr/>
            <p:nvPr/>
          </p:nvSpPr>
          <p:spPr>
            <a:xfrm>
              <a:off x="806998" y="5218460"/>
              <a:ext cx="609443" cy="1420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169" name="Freeform 14"/>
            <p:cNvSpPr/>
            <p:nvPr/>
          </p:nvSpPr>
          <p:spPr>
            <a:xfrm>
              <a:off x="959824" y="6275199"/>
              <a:ext cx="171465" cy="3634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170" name="Freeform 15"/>
            <p:cNvSpPr/>
            <p:nvPr/>
          </p:nvSpPr>
          <p:spPr>
            <a:xfrm>
              <a:off x="100641" y="2972659"/>
              <a:ext cx="821909" cy="3328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171" name="Freeform 16"/>
            <p:cNvSpPr/>
            <p:nvPr/>
          </p:nvSpPr>
          <p:spPr>
            <a:xfrm>
              <a:off x="26126" y="0"/>
              <a:ext cx="102473" cy="2927930"/>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172" name="Freeform 17"/>
            <p:cNvSpPr/>
            <p:nvPr/>
          </p:nvSpPr>
          <p:spPr>
            <a:xfrm>
              <a:off x="78276" y="2715463"/>
              <a:ext cx="78278" cy="4938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173" name="Freeform 18"/>
            <p:cNvSpPr/>
            <p:nvPr/>
          </p:nvSpPr>
          <p:spPr>
            <a:xfrm>
              <a:off x="769723" y="5250144"/>
              <a:ext cx="190102" cy="1025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174" name="Freeform 19"/>
            <p:cNvSpPr/>
            <p:nvPr/>
          </p:nvSpPr>
          <p:spPr>
            <a:xfrm>
              <a:off x="775314" y="1170426"/>
              <a:ext cx="2076203" cy="40480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175" name="Freeform 20"/>
            <p:cNvSpPr/>
            <p:nvPr/>
          </p:nvSpPr>
          <p:spPr>
            <a:xfrm>
              <a:off x="922549" y="6301291"/>
              <a:ext cx="162147" cy="337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176" name="Freeform 21"/>
            <p:cNvSpPr/>
            <p:nvPr/>
          </p:nvSpPr>
          <p:spPr>
            <a:xfrm>
              <a:off x="769723" y="5130865"/>
              <a:ext cx="37276" cy="2217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177" name="Freeform 22"/>
            <p:cNvSpPr/>
            <p:nvPr/>
          </p:nvSpPr>
          <p:spPr>
            <a:xfrm>
              <a:off x="849863" y="6016138"/>
              <a:ext cx="238559" cy="622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grpSp>
      <p:grpSp>
        <p:nvGrpSpPr>
          <p:cNvPr id="191" name="Group 9"/>
          <p:cNvGrpSpPr/>
          <p:nvPr/>
        </p:nvGrpSpPr>
        <p:grpSpPr>
          <a:xfrm>
            <a:off x="27221" y="-786"/>
            <a:ext cx="2356675" cy="6854040"/>
            <a:chOff x="0" y="0"/>
            <a:chExt cx="2356673" cy="6854039"/>
          </a:xfrm>
        </p:grpSpPr>
        <p:sp>
          <p:nvSpPr>
            <p:cNvPr id="179" name="Freeform 27"/>
            <p:cNvSpPr/>
            <p:nvPr/>
          </p:nvSpPr>
          <p:spPr>
            <a:xfrm>
              <a:off x="0" y="-1"/>
              <a:ext cx="494327" cy="4401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80" name="Freeform 28"/>
            <p:cNvSpPr/>
            <p:nvPr/>
          </p:nvSpPr>
          <p:spPr>
            <a:xfrm>
              <a:off x="523067" y="4317258"/>
              <a:ext cx="423436" cy="1580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81" name="Freeform 29"/>
            <p:cNvSpPr/>
            <p:nvPr/>
          </p:nvSpPr>
          <p:spPr>
            <a:xfrm>
              <a:off x="979074" y="5863468"/>
              <a:ext cx="431100" cy="9905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82" name="Freeform 30"/>
            <p:cNvSpPr/>
            <p:nvPr/>
          </p:nvSpPr>
          <p:spPr>
            <a:xfrm>
              <a:off x="494326" y="4365158"/>
              <a:ext cx="551808" cy="2235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83" name="Freeform 31"/>
            <p:cNvSpPr/>
            <p:nvPr/>
          </p:nvSpPr>
          <p:spPr>
            <a:xfrm>
              <a:off x="444311" y="1289983"/>
              <a:ext cx="170725" cy="3027276"/>
            </a:xfrm>
            <a:custGeom>
              <a:avLst/>
              <a:gdLst/>
              <a:ahLst/>
              <a:cxnLst>
                <a:cxn ang="0">
                  <a:pos x="wd2" y="hd2"/>
                </a:cxn>
                <a:cxn ang="5400000">
                  <a:pos x="wd2" y="hd2"/>
                </a:cxn>
                <a:cxn ang="10800000">
                  <a:pos x="wd2" y="hd2"/>
                </a:cxn>
                <a:cxn ang="16200000">
                  <a:pos x="wd2" y="hd2"/>
                </a:cxn>
              </a:cxnLst>
              <a:rect l="0" t="0" r="r" b="b"/>
              <a:pathLst>
                <a:path w="21150" h="21600" fill="norm" stroke="1"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84" name="Freeform 32"/>
            <p:cNvSpPr/>
            <p:nvPr/>
          </p:nvSpPr>
          <p:spPr>
            <a:xfrm>
              <a:off x="1084453" y="6572387"/>
              <a:ext cx="134120" cy="2816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85"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86" name="Freeform 34"/>
            <p:cNvSpPr/>
            <p:nvPr/>
          </p:nvSpPr>
          <p:spPr>
            <a:xfrm>
              <a:off x="946501" y="3146585"/>
              <a:ext cx="1410173" cy="27168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87" name="Freeform 35"/>
            <p:cNvSpPr/>
            <p:nvPr/>
          </p:nvSpPr>
          <p:spPr>
            <a:xfrm>
              <a:off x="1046133" y="6601126"/>
              <a:ext cx="120709" cy="2529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88"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89" name="Freeform 37"/>
            <p:cNvSpPr/>
            <p:nvPr/>
          </p:nvSpPr>
          <p:spPr>
            <a:xfrm>
              <a:off x="946501" y="5773415"/>
              <a:ext cx="38321" cy="228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90" name="Freeform 38"/>
            <p:cNvSpPr/>
            <p:nvPr/>
          </p:nvSpPr>
          <p:spPr>
            <a:xfrm>
              <a:off x="979074" y="6323307"/>
              <a:ext cx="210760" cy="5307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grpSp>
      <p:sp>
        <p:nvSpPr>
          <p:cNvPr id="192" name="Rectangle 6"/>
          <p:cNvSpPr/>
          <p:nvPr/>
        </p:nvSpPr>
        <p:spPr>
          <a:xfrm>
            <a:off x="-1" y="0"/>
            <a:ext cx="182882" cy="6858000"/>
          </a:xfrm>
          <a:prstGeom prst="rect">
            <a:avLst/>
          </a:prstGeom>
          <a:solidFill>
            <a:srgbClr val="766F54"/>
          </a:solidFill>
          <a:ln w="12700">
            <a:miter lim="400000"/>
          </a:ln>
        </p:spPr>
        <p:txBody>
          <a:bodyPr lIns="45719" rIns="45719"/>
          <a:lstStyle/>
          <a:p>
            <a:pPr/>
          </a:p>
        </p:txBody>
      </p:sp>
      <p:sp>
        <p:nvSpPr>
          <p:cNvPr id="193" name="Title Text"/>
          <p:cNvSpPr txBox="1"/>
          <p:nvPr>
            <p:ph type="title"/>
          </p:nvPr>
        </p:nvSpPr>
        <p:spPr>
          <a:xfrm>
            <a:off x="2589213" y="4800600"/>
            <a:ext cx="8915401" cy="566738"/>
          </a:xfrm>
          <a:prstGeom prst="rect">
            <a:avLst/>
          </a:prstGeom>
        </p:spPr>
        <p:txBody>
          <a:bodyPr anchor="b"/>
          <a:lstStyle>
            <a:lvl1pPr>
              <a:defRPr sz="2400"/>
            </a:lvl1pPr>
          </a:lstStyle>
          <a:p>
            <a:pPr/>
            <a:r>
              <a:t>Title Text</a:t>
            </a:r>
          </a:p>
        </p:txBody>
      </p:sp>
      <p:sp>
        <p:nvSpPr>
          <p:cNvPr id="194" name="Picture Placeholder 2"/>
          <p:cNvSpPr/>
          <p:nvPr>
            <p:ph type="pic" idx="13"/>
          </p:nvPr>
        </p:nvSpPr>
        <p:spPr>
          <a:xfrm>
            <a:off x="2589211" y="634965"/>
            <a:ext cx="8915401" cy="3854971"/>
          </a:xfrm>
          <a:prstGeom prst="rect">
            <a:avLst/>
          </a:prstGeom>
        </p:spPr>
        <p:txBody>
          <a:bodyPr lIns="91439" rIns="91439">
            <a:noAutofit/>
          </a:bodyPr>
          <a:lstStyle/>
          <a:p>
            <a:pPr/>
          </a:p>
        </p:txBody>
      </p:sp>
      <p:sp>
        <p:nvSpPr>
          <p:cNvPr id="195" name="Body Level One…"/>
          <p:cNvSpPr txBox="1"/>
          <p:nvPr>
            <p:ph type="body" sz="quarter" idx="1"/>
          </p:nvPr>
        </p:nvSpPr>
        <p:spPr>
          <a:xfrm>
            <a:off x="2589213" y="5367337"/>
            <a:ext cx="8915401" cy="493713"/>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196" name="Freeform 11"/>
          <p:cNvSpPr/>
          <p:nvPr/>
        </p:nvSpPr>
        <p:spPr>
          <a:xfrm flipV="1">
            <a:off x="-4189" y="4911725"/>
            <a:ext cx="1595613" cy="507297"/>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9" rIns="45719"/>
          <a:lstStyle/>
          <a:p>
            <a:pPr/>
          </a:p>
        </p:txBody>
      </p:sp>
      <p:sp>
        <p:nvSpPr>
          <p:cNvPr id="197" name="Slide Number"/>
          <p:cNvSpPr txBox="1"/>
          <p:nvPr>
            <p:ph type="sldNum" sz="quarter" idx="2"/>
          </p:nvPr>
        </p:nvSpPr>
        <p:spPr>
          <a:xfrm>
            <a:off x="925905" y="4967529"/>
            <a:ext cx="385675" cy="396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FFFFFF"/>
            </a:gs>
            <a:gs pos="100000">
              <a:srgbClr val="DFE8C4"/>
            </a:gs>
          </a:gsLst>
          <a:path path="circle">
            <a:fillToRect l="50000" t="50000" r="50000" b="50000"/>
          </a:path>
        </a:gradFill>
      </p:bgPr>
    </p:bg>
    <p:spTree>
      <p:nvGrpSpPr>
        <p:cNvPr id="1" name=""/>
        <p:cNvGrpSpPr/>
        <p:nvPr/>
      </p:nvGrpSpPr>
      <p:grpSpPr>
        <a:xfrm>
          <a:off x="0" y="0"/>
          <a:ext cx="0" cy="0"/>
          <a:chOff x="0" y="0"/>
          <a:chExt cx="0" cy="0"/>
        </a:xfrm>
      </p:grpSpPr>
      <p:grpSp>
        <p:nvGrpSpPr>
          <p:cNvPr id="14" name="Group 22"/>
          <p:cNvGrpSpPr/>
          <p:nvPr/>
        </p:nvGrpSpPr>
        <p:grpSpPr>
          <a:xfrm>
            <a:off x="1" y="228600"/>
            <a:ext cx="2851517" cy="6638629"/>
            <a:chOff x="0" y="0"/>
            <a:chExt cx="2851516" cy="6638628"/>
          </a:xfrm>
        </p:grpSpPr>
        <p:sp>
          <p:nvSpPr>
            <p:cNvPr id="2" name="Freeform 11"/>
            <p:cNvSpPr/>
            <p:nvPr/>
          </p:nvSpPr>
          <p:spPr>
            <a:xfrm>
              <a:off x="-1" y="2346443"/>
              <a:ext cx="100643" cy="626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 name="Freeform 12"/>
            <p:cNvSpPr/>
            <p:nvPr/>
          </p:nvSpPr>
          <p:spPr>
            <a:xfrm>
              <a:off x="128598" y="2927929"/>
              <a:ext cx="646718" cy="2322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 name="Freeform 13"/>
            <p:cNvSpPr/>
            <p:nvPr/>
          </p:nvSpPr>
          <p:spPr>
            <a:xfrm>
              <a:off x="806998" y="5218460"/>
              <a:ext cx="609443" cy="1420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5" name="Freeform 14"/>
            <p:cNvSpPr/>
            <p:nvPr/>
          </p:nvSpPr>
          <p:spPr>
            <a:xfrm>
              <a:off x="959824" y="6275199"/>
              <a:ext cx="171465" cy="3634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6" name="Freeform 15"/>
            <p:cNvSpPr/>
            <p:nvPr/>
          </p:nvSpPr>
          <p:spPr>
            <a:xfrm>
              <a:off x="100641" y="2972659"/>
              <a:ext cx="821909" cy="3328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7" name="Freeform 16"/>
            <p:cNvSpPr/>
            <p:nvPr/>
          </p:nvSpPr>
          <p:spPr>
            <a:xfrm>
              <a:off x="26126" y="0"/>
              <a:ext cx="102473" cy="2927930"/>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8" name="Freeform 17"/>
            <p:cNvSpPr/>
            <p:nvPr/>
          </p:nvSpPr>
          <p:spPr>
            <a:xfrm>
              <a:off x="78276" y="2715463"/>
              <a:ext cx="78278" cy="4938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9" name="Freeform 18"/>
            <p:cNvSpPr/>
            <p:nvPr/>
          </p:nvSpPr>
          <p:spPr>
            <a:xfrm>
              <a:off x="769723" y="5250144"/>
              <a:ext cx="190102" cy="1025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10" name="Freeform 19"/>
            <p:cNvSpPr/>
            <p:nvPr/>
          </p:nvSpPr>
          <p:spPr>
            <a:xfrm>
              <a:off x="775314" y="1170426"/>
              <a:ext cx="2076203" cy="40480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11" name="Freeform 20"/>
            <p:cNvSpPr/>
            <p:nvPr/>
          </p:nvSpPr>
          <p:spPr>
            <a:xfrm>
              <a:off x="922549" y="6301291"/>
              <a:ext cx="162147" cy="337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12" name="Freeform 21"/>
            <p:cNvSpPr/>
            <p:nvPr/>
          </p:nvSpPr>
          <p:spPr>
            <a:xfrm>
              <a:off x="769723" y="5130865"/>
              <a:ext cx="37276" cy="2217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13" name="Freeform 22"/>
            <p:cNvSpPr/>
            <p:nvPr/>
          </p:nvSpPr>
          <p:spPr>
            <a:xfrm>
              <a:off x="849863" y="6016138"/>
              <a:ext cx="238559" cy="622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grpSp>
      <p:grpSp>
        <p:nvGrpSpPr>
          <p:cNvPr id="27" name="Group 9"/>
          <p:cNvGrpSpPr/>
          <p:nvPr/>
        </p:nvGrpSpPr>
        <p:grpSpPr>
          <a:xfrm>
            <a:off x="27221" y="-786"/>
            <a:ext cx="2356675" cy="6854040"/>
            <a:chOff x="0" y="0"/>
            <a:chExt cx="2356673" cy="6854039"/>
          </a:xfrm>
        </p:grpSpPr>
        <p:sp>
          <p:nvSpPr>
            <p:cNvPr id="15" name="Freeform 27"/>
            <p:cNvSpPr/>
            <p:nvPr/>
          </p:nvSpPr>
          <p:spPr>
            <a:xfrm>
              <a:off x="0" y="-1"/>
              <a:ext cx="494327" cy="4401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6" name="Freeform 28"/>
            <p:cNvSpPr/>
            <p:nvPr/>
          </p:nvSpPr>
          <p:spPr>
            <a:xfrm>
              <a:off x="523067" y="4317258"/>
              <a:ext cx="423436" cy="1580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7" name="Freeform 29"/>
            <p:cNvSpPr/>
            <p:nvPr/>
          </p:nvSpPr>
          <p:spPr>
            <a:xfrm>
              <a:off x="979074" y="5863468"/>
              <a:ext cx="431100" cy="9905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8" name="Freeform 30"/>
            <p:cNvSpPr/>
            <p:nvPr/>
          </p:nvSpPr>
          <p:spPr>
            <a:xfrm>
              <a:off x="494326" y="4365158"/>
              <a:ext cx="551808" cy="2235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9" name="Freeform 31"/>
            <p:cNvSpPr/>
            <p:nvPr/>
          </p:nvSpPr>
          <p:spPr>
            <a:xfrm>
              <a:off x="444311" y="1289983"/>
              <a:ext cx="170725" cy="3027276"/>
            </a:xfrm>
            <a:custGeom>
              <a:avLst/>
              <a:gdLst/>
              <a:ahLst/>
              <a:cxnLst>
                <a:cxn ang="0">
                  <a:pos x="wd2" y="hd2"/>
                </a:cxn>
                <a:cxn ang="5400000">
                  <a:pos x="wd2" y="hd2"/>
                </a:cxn>
                <a:cxn ang="10800000">
                  <a:pos x="wd2" y="hd2"/>
                </a:cxn>
                <a:cxn ang="16200000">
                  <a:pos x="wd2" y="hd2"/>
                </a:cxn>
              </a:cxnLst>
              <a:rect l="0" t="0" r="r" b="b"/>
              <a:pathLst>
                <a:path w="21150" h="21600" fill="norm" stroke="1"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0" name="Freeform 32"/>
            <p:cNvSpPr/>
            <p:nvPr/>
          </p:nvSpPr>
          <p:spPr>
            <a:xfrm>
              <a:off x="1084453" y="6572387"/>
              <a:ext cx="134120" cy="2816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1"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2" name="Freeform 34"/>
            <p:cNvSpPr/>
            <p:nvPr/>
          </p:nvSpPr>
          <p:spPr>
            <a:xfrm>
              <a:off x="946501" y="3146585"/>
              <a:ext cx="1410173" cy="27168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3" name="Freeform 35"/>
            <p:cNvSpPr/>
            <p:nvPr/>
          </p:nvSpPr>
          <p:spPr>
            <a:xfrm>
              <a:off x="1046133" y="6601126"/>
              <a:ext cx="120709" cy="2529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4"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5" name="Freeform 37"/>
            <p:cNvSpPr/>
            <p:nvPr/>
          </p:nvSpPr>
          <p:spPr>
            <a:xfrm>
              <a:off x="946501" y="5773415"/>
              <a:ext cx="38321" cy="228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6" name="Freeform 38"/>
            <p:cNvSpPr/>
            <p:nvPr/>
          </p:nvSpPr>
          <p:spPr>
            <a:xfrm>
              <a:off x="979074" y="6323307"/>
              <a:ext cx="210760" cy="5307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grpSp>
      <p:sp>
        <p:nvSpPr>
          <p:cNvPr id="28" name="Rectangle 6"/>
          <p:cNvSpPr/>
          <p:nvPr/>
        </p:nvSpPr>
        <p:spPr>
          <a:xfrm>
            <a:off x="-1" y="0"/>
            <a:ext cx="182882" cy="6858000"/>
          </a:xfrm>
          <a:prstGeom prst="rect">
            <a:avLst/>
          </a:prstGeom>
          <a:solidFill>
            <a:srgbClr val="766F54"/>
          </a:solidFill>
          <a:ln w="12700">
            <a:miter lim="400000"/>
          </a:ln>
        </p:spPr>
        <p:txBody>
          <a:bodyPr lIns="45719" rIns="45719"/>
          <a:lstStyle/>
          <a:p>
            <a:pPr/>
          </a:p>
        </p:txBody>
      </p:sp>
      <p:sp>
        <p:nvSpPr>
          <p:cNvPr id="29" name="Freeform 11"/>
          <p:cNvSpPr/>
          <p:nvPr/>
        </p:nvSpPr>
        <p:spPr>
          <a:xfrm flipV="1">
            <a:off x="-4189" y="714375"/>
            <a:ext cx="1595613" cy="507297"/>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9" rIns="45719"/>
          <a:lstStyle/>
          <a:p>
            <a:pPr/>
          </a:p>
        </p:txBody>
      </p:sp>
      <p:sp>
        <p:nvSpPr>
          <p:cNvPr id="30" name="Title Text"/>
          <p:cNvSpPr txBox="1"/>
          <p:nvPr>
            <p:ph type="title"/>
          </p:nvPr>
        </p:nvSpPr>
        <p:spPr>
          <a:xfrm>
            <a:off x="609600" y="274637"/>
            <a:ext cx="109728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31"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2" name="Slide Number"/>
          <p:cNvSpPr txBox="1"/>
          <p:nvPr>
            <p:ph type="sldNum" sz="quarter" idx="2"/>
          </p:nvPr>
        </p:nvSpPr>
        <p:spPr>
          <a:xfrm>
            <a:off x="925905" y="772224"/>
            <a:ext cx="385675" cy="396241"/>
          </a:xfrm>
          <a:prstGeom prst="rect">
            <a:avLst/>
          </a:prstGeom>
          <a:ln w="12700">
            <a:miter lim="400000"/>
          </a:ln>
        </p:spPr>
        <p:txBody>
          <a:bodyPr wrap="none" lIns="45719" rIns="45719" anchor="ctr">
            <a:spAutoFit/>
          </a:bodyPr>
          <a:lstStyle>
            <a:lvl1pPr algn="r">
              <a:defRPr sz="2000">
                <a:solidFill>
                  <a:srgbClr val="FE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262626"/>
          </a:solidFill>
          <a:uFillTx/>
          <a:latin typeface="+mj-lt"/>
          <a:ea typeface="+mj-ea"/>
          <a:cs typeface="+mj-cs"/>
          <a:sym typeface="Century Gothic"/>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262626"/>
          </a:solidFill>
          <a:uFillTx/>
          <a:latin typeface="+mj-lt"/>
          <a:ea typeface="+mj-ea"/>
          <a:cs typeface="+mj-cs"/>
          <a:sym typeface="Century Gothic"/>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262626"/>
          </a:solidFill>
          <a:uFillTx/>
          <a:latin typeface="+mj-lt"/>
          <a:ea typeface="+mj-ea"/>
          <a:cs typeface="+mj-cs"/>
          <a:sym typeface="Century Gothic"/>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262626"/>
          </a:solidFill>
          <a:uFillTx/>
          <a:latin typeface="+mj-lt"/>
          <a:ea typeface="+mj-ea"/>
          <a:cs typeface="+mj-cs"/>
          <a:sym typeface="Century Gothic"/>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262626"/>
          </a:solidFill>
          <a:uFillTx/>
          <a:latin typeface="+mj-lt"/>
          <a:ea typeface="+mj-ea"/>
          <a:cs typeface="+mj-cs"/>
          <a:sym typeface="Century Gothic"/>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262626"/>
          </a:solidFill>
          <a:uFillTx/>
          <a:latin typeface="+mj-lt"/>
          <a:ea typeface="+mj-ea"/>
          <a:cs typeface="+mj-cs"/>
          <a:sym typeface="Century Gothic"/>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262626"/>
          </a:solidFill>
          <a:uFillTx/>
          <a:latin typeface="+mj-lt"/>
          <a:ea typeface="+mj-ea"/>
          <a:cs typeface="+mj-cs"/>
          <a:sym typeface="Century Gothic"/>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262626"/>
          </a:solidFill>
          <a:uFillTx/>
          <a:latin typeface="+mj-lt"/>
          <a:ea typeface="+mj-ea"/>
          <a:cs typeface="+mj-cs"/>
          <a:sym typeface="Century Gothic"/>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262626"/>
          </a:solidFill>
          <a:uFillTx/>
          <a:latin typeface="+mj-lt"/>
          <a:ea typeface="+mj-ea"/>
          <a:cs typeface="+mj-cs"/>
          <a:sym typeface="Century Gothic"/>
        </a:defRPr>
      </a:lvl9pPr>
    </p:titleStyle>
    <p:bodyStyle>
      <a:lvl1pPr marL="342900" marR="0" indent="-342900" algn="l" defTabSz="457200" rtl="0" latinLnBrk="0">
        <a:lnSpc>
          <a:spcPct val="100000"/>
        </a:lnSpc>
        <a:spcBef>
          <a:spcPts val="1000"/>
        </a:spcBef>
        <a:spcAft>
          <a:spcPts val="0"/>
        </a:spcAft>
        <a:buClr>
          <a:schemeClr val="accent1"/>
        </a:buClr>
        <a:buSzPct val="100000"/>
        <a:buFontTx/>
        <a:buChar char=""/>
        <a:tabLst/>
        <a:defRPr b="0" baseline="0" cap="none" i="0" spc="0" strike="noStrike" sz="1800" u="none">
          <a:solidFill>
            <a:srgbClr val="404040"/>
          </a:solidFill>
          <a:uFillTx/>
          <a:latin typeface="+mj-lt"/>
          <a:ea typeface="+mj-ea"/>
          <a:cs typeface="+mj-cs"/>
          <a:sym typeface="Century Gothic"/>
        </a:defRPr>
      </a:lvl1pPr>
      <a:lvl2pPr marL="778668" marR="0" indent="-321468" algn="l" defTabSz="457200" rtl="0" latinLnBrk="0">
        <a:lnSpc>
          <a:spcPct val="100000"/>
        </a:lnSpc>
        <a:spcBef>
          <a:spcPts val="1000"/>
        </a:spcBef>
        <a:spcAft>
          <a:spcPts val="0"/>
        </a:spcAft>
        <a:buClr>
          <a:schemeClr val="accent1"/>
        </a:buClr>
        <a:buSzPct val="100000"/>
        <a:buFontTx/>
        <a:buChar char=""/>
        <a:tabLst/>
        <a:defRPr b="0" baseline="0" cap="none" i="0" spc="0" strike="noStrike" sz="1800" u="none">
          <a:solidFill>
            <a:srgbClr val="404040"/>
          </a:solidFill>
          <a:uFillTx/>
          <a:latin typeface="+mj-lt"/>
          <a:ea typeface="+mj-ea"/>
          <a:cs typeface="+mj-cs"/>
          <a:sym typeface="Century Gothic"/>
        </a:defRPr>
      </a:lvl2pPr>
      <a:lvl3pPr marL="1208314" marR="0" indent="-293914" algn="l" defTabSz="457200" rtl="0" latinLnBrk="0">
        <a:lnSpc>
          <a:spcPct val="100000"/>
        </a:lnSpc>
        <a:spcBef>
          <a:spcPts val="1000"/>
        </a:spcBef>
        <a:spcAft>
          <a:spcPts val="0"/>
        </a:spcAft>
        <a:buClr>
          <a:schemeClr val="accent1"/>
        </a:buClr>
        <a:buSzPct val="100000"/>
        <a:buFontTx/>
        <a:buChar char=""/>
        <a:tabLst/>
        <a:defRPr b="0" baseline="0" cap="none" i="0" spc="0" strike="noStrike" sz="1800" u="none">
          <a:solidFill>
            <a:srgbClr val="404040"/>
          </a:solidFill>
          <a:uFillTx/>
          <a:latin typeface="+mj-lt"/>
          <a:ea typeface="+mj-ea"/>
          <a:cs typeface="+mj-cs"/>
          <a:sym typeface="Century Gothic"/>
        </a:defRPr>
      </a:lvl3pPr>
      <a:lvl4pPr marL="1714500" marR="0" indent="-342900" algn="l" defTabSz="457200" rtl="0" latinLnBrk="0">
        <a:lnSpc>
          <a:spcPct val="100000"/>
        </a:lnSpc>
        <a:spcBef>
          <a:spcPts val="1000"/>
        </a:spcBef>
        <a:spcAft>
          <a:spcPts val="0"/>
        </a:spcAft>
        <a:buClr>
          <a:schemeClr val="accent1"/>
        </a:buClr>
        <a:buSzPct val="100000"/>
        <a:buFontTx/>
        <a:buChar char=""/>
        <a:tabLst/>
        <a:defRPr b="0" baseline="0" cap="none" i="0" spc="0" strike="noStrike" sz="1800" u="none">
          <a:solidFill>
            <a:srgbClr val="404040"/>
          </a:solidFill>
          <a:uFillTx/>
          <a:latin typeface="+mj-lt"/>
          <a:ea typeface="+mj-ea"/>
          <a:cs typeface="+mj-cs"/>
          <a:sym typeface="Century Gothic"/>
        </a:defRPr>
      </a:lvl4pPr>
      <a:lvl5pPr marL="2171700" marR="0" indent="-342900" algn="l" defTabSz="457200" rtl="0" latinLnBrk="0">
        <a:lnSpc>
          <a:spcPct val="100000"/>
        </a:lnSpc>
        <a:spcBef>
          <a:spcPts val="1000"/>
        </a:spcBef>
        <a:spcAft>
          <a:spcPts val="0"/>
        </a:spcAft>
        <a:buClr>
          <a:schemeClr val="accent1"/>
        </a:buClr>
        <a:buSzPct val="100000"/>
        <a:buFontTx/>
        <a:buChar char=""/>
        <a:tabLst/>
        <a:defRPr b="0" baseline="0" cap="none" i="0" spc="0" strike="noStrike" sz="1800" u="none">
          <a:solidFill>
            <a:srgbClr val="404040"/>
          </a:solidFill>
          <a:uFillTx/>
          <a:latin typeface="+mj-lt"/>
          <a:ea typeface="+mj-ea"/>
          <a:cs typeface="+mj-cs"/>
          <a:sym typeface="Century Gothic"/>
        </a:defRPr>
      </a:lvl5pPr>
      <a:lvl6pPr marL="2628900" marR="0" indent="-342900" algn="l" defTabSz="457200" rtl="0" latinLnBrk="0">
        <a:lnSpc>
          <a:spcPct val="100000"/>
        </a:lnSpc>
        <a:spcBef>
          <a:spcPts val="1000"/>
        </a:spcBef>
        <a:spcAft>
          <a:spcPts val="0"/>
        </a:spcAft>
        <a:buClr>
          <a:schemeClr val="accent1"/>
        </a:buClr>
        <a:buSzPct val="100000"/>
        <a:buFontTx/>
        <a:buChar char=""/>
        <a:tabLst/>
        <a:defRPr b="0" baseline="0" cap="none" i="0" spc="0" strike="noStrike" sz="1800" u="none">
          <a:solidFill>
            <a:srgbClr val="404040"/>
          </a:solidFill>
          <a:uFillTx/>
          <a:latin typeface="+mj-lt"/>
          <a:ea typeface="+mj-ea"/>
          <a:cs typeface="+mj-cs"/>
          <a:sym typeface="Century Gothic"/>
        </a:defRPr>
      </a:lvl6pPr>
      <a:lvl7pPr marL="3086100" marR="0" indent="-342900" algn="l" defTabSz="457200" rtl="0" latinLnBrk="0">
        <a:lnSpc>
          <a:spcPct val="100000"/>
        </a:lnSpc>
        <a:spcBef>
          <a:spcPts val="1000"/>
        </a:spcBef>
        <a:spcAft>
          <a:spcPts val="0"/>
        </a:spcAft>
        <a:buClr>
          <a:schemeClr val="accent1"/>
        </a:buClr>
        <a:buSzPct val="100000"/>
        <a:buFontTx/>
        <a:buChar char=""/>
        <a:tabLst/>
        <a:defRPr b="0" baseline="0" cap="none" i="0" spc="0" strike="noStrike" sz="1800" u="none">
          <a:solidFill>
            <a:srgbClr val="404040"/>
          </a:solidFill>
          <a:uFillTx/>
          <a:latin typeface="+mj-lt"/>
          <a:ea typeface="+mj-ea"/>
          <a:cs typeface="+mj-cs"/>
          <a:sym typeface="Century Gothic"/>
        </a:defRPr>
      </a:lvl7pPr>
      <a:lvl8pPr marL="3543300" marR="0" indent="-342900" algn="l" defTabSz="457200" rtl="0" latinLnBrk="0">
        <a:lnSpc>
          <a:spcPct val="100000"/>
        </a:lnSpc>
        <a:spcBef>
          <a:spcPts val="1000"/>
        </a:spcBef>
        <a:spcAft>
          <a:spcPts val="0"/>
        </a:spcAft>
        <a:buClr>
          <a:schemeClr val="accent1"/>
        </a:buClr>
        <a:buSzPct val="100000"/>
        <a:buFontTx/>
        <a:buChar char=""/>
        <a:tabLst/>
        <a:defRPr b="0" baseline="0" cap="none" i="0" spc="0" strike="noStrike" sz="1800" u="none">
          <a:solidFill>
            <a:srgbClr val="404040"/>
          </a:solidFill>
          <a:uFillTx/>
          <a:latin typeface="+mj-lt"/>
          <a:ea typeface="+mj-ea"/>
          <a:cs typeface="+mj-cs"/>
          <a:sym typeface="Century Gothic"/>
        </a:defRPr>
      </a:lvl8pPr>
      <a:lvl9pPr marL="4000500" marR="0" indent="-342900" algn="l" defTabSz="457200" rtl="0" latinLnBrk="0">
        <a:lnSpc>
          <a:spcPct val="100000"/>
        </a:lnSpc>
        <a:spcBef>
          <a:spcPts val="1000"/>
        </a:spcBef>
        <a:spcAft>
          <a:spcPts val="0"/>
        </a:spcAft>
        <a:buClr>
          <a:schemeClr val="accent1"/>
        </a:buClr>
        <a:buSzPct val="100000"/>
        <a:buFontTx/>
        <a:buChar char=""/>
        <a:tabLst/>
        <a:defRPr b="0" baseline="0" cap="none" i="0" spc="0" strike="noStrike" sz="1800" u="none">
          <a:solidFill>
            <a:srgbClr val="404040"/>
          </a:solidFill>
          <a:uFillTx/>
          <a:latin typeface="+mj-lt"/>
          <a:ea typeface="+mj-ea"/>
          <a:cs typeface="+mj-cs"/>
          <a:sym typeface="Century Gothic"/>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1pPr>
      <a:lvl2pPr marL="0" marR="0" indent="4572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2pPr>
      <a:lvl3pPr marL="0" marR="0" indent="9144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3pPr>
      <a:lvl4pPr marL="0" marR="0" indent="13716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4pPr>
      <a:lvl5pPr marL="0" marR="0" indent="18288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5pPr>
      <a:lvl6pPr marL="0" marR="0" indent="22860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6pPr>
      <a:lvl7pPr marL="0" marR="0" indent="27432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7pPr>
      <a:lvl8pPr marL="0" marR="0" indent="32004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8pPr>
      <a:lvl9pPr marL="0" marR="0" indent="36576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8" name="Title 1"/>
          <p:cNvSpPr txBox="1"/>
          <p:nvPr>
            <p:ph type="ctrTitle"/>
          </p:nvPr>
        </p:nvSpPr>
        <p:spPr>
          <a:xfrm>
            <a:off x="2589212" y="2514600"/>
            <a:ext cx="8915401" cy="2262782"/>
          </a:xfrm>
          <a:prstGeom prst="rect">
            <a:avLst/>
          </a:prstGeom>
        </p:spPr>
        <p:txBody>
          <a:bodyPr/>
          <a:lstStyle/>
          <a:p>
            <a:pPr/>
            <a:r>
              <a:t>ENTITAS &amp; DATA FLOW DIAGRAM (DFD)</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8" name="DFD LEVEL 1"/>
          <p:cNvSpPr txBox="1"/>
          <p:nvPr>
            <p:ph type="title"/>
          </p:nvPr>
        </p:nvSpPr>
        <p:spPr>
          <a:xfrm>
            <a:off x="1767425" y="751110"/>
            <a:ext cx="8911688" cy="1280891"/>
          </a:xfrm>
          <a:prstGeom prst="rect">
            <a:avLst/>
          </a:prstGeom>
        </p:spPr>
        <p:txBody>
          <a:bodyPr/>
          <a:lstStyle/>
          <a:p>
            <a:pPr/>
            <a:r>
              <a:t>DFD LEVEL 1</a:t>
            </a:r>
          </a:p>
        </p:txBody>
      </p:sp>
      <p:pic>
        <p:nvPicPr>
          <p:cNvPr id="439" name="Image Gallery" descr="Image Gallery"/>
          <p:cNvPicPr>
            <a:picLocks noChangeAspect="1"/>
          </p:cNvPicPr>
          <p:nvPr/>
        </p:nvPicPr>
        <p:blipFill>
          <a:blip r:embed="rId2">
            <a:extLst/>
          </a:blip>
          <a:srcRect l="1612" t="0" r="1612" b="0"/>
          <a:stretch>
            <a:fillRect/>
          </a:stretch>
        </p:blipFill>
        <p:spPr>
          <a:xfrm>
            <a:off x="4772573" y="86903"/>
            <a:ext cx="6789426" cy="661722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1" name="DFD LEVEL 2 (menginput pesanan)"/>
          <p:cNvSpPr txBox="1"/>
          <p:nvPr>
            <p:ph type="title"/>
          </p:nvPr>
        </p:nvSpPr>
        <p:spPr>
          <a:xfrm>
            <a:off x="1640156" y="662210"/>
            <a:ext cx="8911688" cy="1280891"/>
          </a:xfrm>
          <a:prstGeom prst="rect">
            <a:avLst/>
          </a:prstGeom>
        </p:spPr>
        <p:txBody>
          <a:bodyPr/>
          <a:lstStyle/>
          <a:p>
            <a:pPr/>
            <a:r>
              <a:t>DFD LEVEL 2 (menginput pesanan)</a:t>
            </a:r>
          </a:p>
        </p:txBody>
      </p:sp>
      <p:pic>
        <p:nvPicPr>
          <p:cNvPr id="442" name="Screen Shot 2019-10-01 at 5.45.01 PM.png" descr="Screen Shot 2019-10-01 at 5.45.01 PM.png"/>
          <p:cNvPicPr>
            <a:picLocks noChangeAspect="1"/>
          </p:cNvPicPr>
          <p:nvPr/>
        </p:nvPicPr>
        <p:blipFill>
          <a:blip r:embed="rId2">
            <a:extLst/>
          </a:blip>
          <a:stretch>
            <a:fillRect/>
          </a:stretch>
        </p:blipFill>
        <p:spPr>
          <a:xfrm>
            <a:off x="2208993" y="1408461"/>
            <a:ext cx="9008405" cy="522790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4" name="DFD LEVEL 2 (memproses pesanan)"/>
          <p:cNvSpPr txBox="1"/>
          <p:nvPr>
            <p:ph type="title"/>
          </p:nvPr>
        </p:nvSpPr>
        <p:spPr>
          <a:xfrm>
            <a:off x="1881725" y="230410"/>
            <a:ext cx="8911688" cy="1280891"/>
          </a:xfrm>
          <a:prstGeom prst="rect">
            <a:avLst/>
          </a:prstGeom>
        </p:spPr>
        <p:txBody>
          <a:bodyPr/>
          <a:lstStyle/>
          <a:p>
            <a:pPr/>
            <a:r>
              <a:t>DFD LEVEL 2 (memproses pesanan)</a:t>
            </a:r>
          </a:p>
        </p:txBody>
      </p:sp>
      <p:grpSp>
        <p:nvGrpSpPr>
          <p:cNvPr id="447" name="Image Gallery"/>
          <p:cNvGrpSpPr/>
          <p:nvPr/>
        </p:nvGrpSpPr>
        <p:grpSpPr>
          <a:xfrm>
            <a:off x="2563705" y="1078159"/>
            <a:ext cx="7782289" cy="6055124"/>
            <a:chOff x="0" y="0"/>
            <a:chExt cx="7782288" cy="6055122"/>
          </a:xfrm>
        </p:grpSpPr>
        <p:pic>
          <p:nvPicPr>
            <p:cNvPr id="445" name="Screen Shot 2019-10-01 at 5.48.56 PM.png" descr="Screen Shot 2019-10-01 at 5.48.56 PM.png"/>
            <p:cNvPicPr>
              <a:picLocks noChangeAspect="1"/>
            </p:cNvPicPr>
            <p:nvPr/>
          </p:nvPicPr>
          <p:blipFill>
            <a:blip r:embed="rId2">
              <a:extLst/>
            </a:blip>
            <a:srcRect l="818" t="0" r="818" b="0"/>
            <a:stretch>
              <a:fillRect/>
            </a:stretch>
          </p:blipFill>
          <p:spPr>
            <a:xfrm>
              <a:off x="0" y="0"/>
              <a:ext cx="7782289" cy="5547123"/>
            </a:xfrm>
            <a:prstGeom prst="rect">
              <a:avLst/>
            </a:prstGeom>
            <a:ln w="12700" cap="flat">
              <a:noFill/>
              <a:miter lim="400000"/>
            </a:ln>
            <a:effectLst/>
          </p:spPr>
        </p:pic>
        <p:sp>
          <p:nvSpPr>
            <p:cNvPr id="446" name="Type to enter a caption."/>
            <p:cNvSpPr/>
            <p:nvPr/>
          </p:nvSpPr>
          <p:spPr>
            <a:xfrm>
              <a:off x="0" y="5623322"/>
              <a:ext cx="7782289"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Type to enter a caption.</a:t>
              </a:r>
            </a:p>
          </p:txBody>
        </p:sp>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9" name="KEKELIRUAN…"/>
          <p:cNvSpPr txBox="1"/>
          <p:nvPr>
            <p:ph type="title"/>
          </p:nvPr>
        </p:nvSpPr>
        <p:spPr>
          <a:xfrm>
            <a:off x="802225" y="1462309"/>
            <a:ext cx="8911688" cy="1280891"/>
          </a:xfrm>
          <a:prstGeom prst="rect">
            <a:avLst/>
          </a:prstGeom>
        </p:spPr>
        <p:txBody>
          <a:bodyPr/>
          <a:lstStyle/>
          <a:p>
            <a:pPr defTabSz="320039">
              <a:defRPr sz="2520"/>
            </a:pPr>
            <a:r>
              <a:t>KEKELIRUAN</a:t>
            </a:r>
          </a:p>
          <a:p>
            <a:pPr defTabSz="320039">
              <a:defRPr sz="2520"/>
            </a:pPr>
            <a:r>
              <a:t>PENULISAN</a:t>
            </a:r>
          </a:p>
          <a:p>
            <a:pPr defTabSz="320039">
              <a:defRPr sz="2520"/>
            </a:pPr>
            <a:r>
              <a:t>DFD</a:t>
            </a:r>
          </a:p>
        </p:txBody>
      </p:sp>
      <p:pic>
        <p:nvPicPr>
          <p:cNvPr id="450" name="Image Gallery" descr="Image Gallery"/>
          <p:cNvPicPr>
            <a:picLocks noChangeAspect="1"/>
          </p:cNvPicPr>
          <p:nvPr/>
        </p:nvPicPr>
        <p:blipFill>
          <a:blip r:embed="rId2">
            <a:extLst/>
          </a:blip>
          <a:srcRect l="3346" t="0" r="3346" b="0"/>
          <a:stretch>
            <a:fillRect/>
          </a:stretch>
        </p:blipFill>
        <p:spPr>
          <a:xfrm>
            <a:off x="4538133" y="151152"/>
            <a:ext cx="7549770" cy="6463325"/>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2" name="Lanjutan (kekeliruan)"/>
          <p:cNvSpPr txBox="1"/>
          <p:nvPr>
            <p:ph type="title"/>
          </p:nvPr>
        </p:nvSpPr>
        <p:spPr>
          <a:prstGeom prst="rect">
            <a:avLst/>
          </a:prstGeom>
        </p:spPr>
        <p:txBody>
          <a:bodyPr/>
          <a:lstStyle/>
          <a:p>
            <a:pPr/>
            <a:r>
              <a:t>Lanjutan (kekeliruan)</a:t>
            </a:r>
          </a:p>
        </p:txBody>
      </p:sp>
      <p:sp>
        <p:nvSpPr>
          <p:cNvPr id="453" name="Proses mempunyai input tetapi tidak menghasilkan output. Kesalahan ini disebut dengan black hole (lubang hitam), karena data masuk ke dalam proses dan lenyap tidak berbekas seperti dimasukkan ke dalam lubang hitam.…"/>
          <p:cNvSpPr txBox="1"/>
          <p:nvPr>
            <p:ph type="body" idx="1"/>
          </p:nvPr>
        </p:nvSpPr>
        <p:spPr>
          <a:prstGeom prst="rect">
            <a:avLst/>
          </a:prstGeom>
        </p:spPr>
        <p:txBody>
          <a:bodyPr/>
          <a:lstStyle/>
          <a:p>
            <a:pPr marL="393192" indent="-273050" defTabSz="393192">
              <a:lnSpc>
                <a:spcPct val="150000"/>
              </a:lnSpc>
              <a:spcBef>
                <a:spcPts val="0"/>
              </a:spcBef>
              <a:buClr>
                <a:srgbClr val="404040"/>
              </a:buClr>
              <a:buFont typeface="Helvetica"/>
              <a:buAutoNum type="arabicPeriod" startAt="1"/>
              <a:defRPr sz="1290">
                <a:latin typeface="+mn-lt"/>
                <a:ea typeface="+mn-ea"/>
                <a:cs typeface="+mn-cs"/>
                <a:sym typeface="Helvetica"/>
              </a:defRPr>
            </a:pPr>
            <a:r>
              <a:t>Proses mempunyai input tetapi tidak menghasilkan output. Kesalahan ini disebut dengan black hole (lubang hitam), karena data masuk ke dalam proses dan lenyap tidak berbekas seperti dimasukkan ke dalam lubang hitam.</a:t>
            </a:r>
          </a:p>
          <a:p>
            <a:pPr marL="393192" indent="-273050" defTabSz="393192">
              <a:lnSpc>
                <a:spcPct val="150000"/>
              </a:lnSpc>
              <a:spcBef>
                <a:spcPts val="0"/>
              </a:spcBef>
              <a:buClr>
                <a:srgbClr val="404040"/>
              </a:buClr>
              <a:buFont typeface="Helvetica"/>
              <a:buAutoNum type="arabicPeriod" startAt="1"/>
              <a:defRPr sz="1290">
                <a:latin typeface="+mn-lt"/>
                <a:ea typeface="+mn-ea"/>
                <a:cs typeface="+mn-cs"/>
                <a:sym typeface="Helvetica"/>
              </a:defRPr>
            </a:pPr>
            <a:r>
              <a:t>Proses menghasilkan output tetapi tidak pernah menerima input. Kesalahan ini disebut dengan miracle (ajaib), karena ajaib dihasilkan output tanpa pernah menerima input.</a:t>
            </a:r>
          </a:p>
          <a:p>
            <a:pPr marL="393192" indent="-273050" defTabSz="393192">
              <a:lnSpc>
                <a:spcPct val="150000"/>
              </a:lnSpc>
              <a:spcBef>
                <a:spcPts val="0"/>
              </a:spcBef>
              <a:buClr>
                <a:srgbClr val="404040"/>
              </a:buClr>
              <a:buFont typeface="Helvetica"/>
              <a:buAutoNum type="arabicPeriod" startAt="1"/>
              <a:defRPr sz="1290">
                <a:latin typeface="+mn-lt"/>
                <a:ea typeface="+mn-ea"/>
                <a:cs typeface="+mn-cs"/>
                <a:sym typeface="Helvetica"/>
              </a:defRPr>
            </a:pPr>
            <a:r>
              <a:t>Input yang masuk tidak sesuai dengan kebutuhan proses</a:t>
            </a:r>
          </a:p>
          <a:p>
            <a:pPr marL="393192" indent="-273050" defTabSz="393192">
              <a:lnSpc>
                <a:spcPct val="150000"/>
              </a:lnSpc>
              <a:spcBef>
                <a:spcPts val="0"/>
              </a:spcBef>
              <a:buClr>
                <a:srgbClr val="404040"/>
              </a:buClr>
              <a:buFont typeface="Helvetica"/>
              <a:buAutoNum type="arabicPeriod" startAt="1"/>
              <a:defRPr sz="1290">
                <a:latin typeface="+mn-lt"/>
                <a:ea typeface="+mn-ea"/>
                <a:cs typeface="+mn-cs"/>
                <a:sym typeface="Helvetica"/>
              </a:defRPr>
            </a:pPr>
            <a:r>
              <a:t>Data Store tidak memiliki keluaran</a:t>
            </a:r>
          </a:p>
          <a:p>
            <a:pPr marL="393192" indent="-273050" defTabSz="393192">
              <a:lnSpc>
                <a:spcPct val="150000"/>
              </a:lnSpc>
              <a:spcBef>
                <a:spcPts val="0"/>
              </a:spcBef>
              <a:buClr>
                <a:srgbClr val="404040"/>
              </a:buClr>
              <a:buFont typeface="Helvetica"/>
              <a:buAutoNum type="arabicPeriod" startAt="1"/>
              <a:defRPr sz="1290">
                <a:latin typeface="+mn-lt"/>
                <a:ea typeface="+mn-ea"/>
                <a:cs typeface="+mn-cs"/>
                <a:sym typeface="Helvetica"/>
              </a:defRPr>
            </a:pPr>
            <a:r>
              <a:t>Data Store tidak memiliki masukan</a:t>
            </a:r>
          </a:p>
          <a:p>
            <a:pPr marL="393192" indent="-273050" defTabSz="393192">
              <a:lnSpc>
                <a:spcPct val="150000"/>
              </a:lnSpc>
              <a:spcBef>
                <a:spcPts val="0"/>
              </a:spcBef>
              <a:buClr>
                <a:srgbClr val="404040"/>
              </a:buClr>
              <a:buFont typeface="Helvetica"/>
              <a:buAutoNum type="arabicPeriod" startAt="1"/>
              <a:defRPr sz="1290">
                <a:latin typeface="+mn-lt"/>
                <a:ea typeface="+mn-ea"/>
                <a:cs typeface="+mn-cs"/>
                <a:sym typeface="Helvetica"/>
              </a:defRPr>
            </a:pPr>
            <a:r>
              <a:t>Hubungan langsung antar entitas luar</a:t>
            </a:r>
          </a:p>
          <a:p>
            <a:pPr marL="393192" indent="-273050" defTabSz="393192">
              <a:lnSpc>
                <a:spcPct val="150000"/>
              </a:lnSpc>
              <a:spcBef>
                <a:spcPts val="0"/>
              </a:spcBef>
              <a:buClr>
                <a:srgbClr val="404040"/>
              </a:buClr>
              <a:buFont typeface="Helvetica"/>
              <a:buAutoNum type="arabicPeriod" startAt="1"/>
              <a:defRPr sz="1290">
                <a:latin typeface="+mn-lt"/>
                <a:ea typeface="+mn-ea"/>
                <a:cs typeface="+mn-cs"/>
                <a:sym typeface="Helvetica"/>
              </a:defRPr>
            </a:pPr>
            <a:r>
              <a:t>Masukan langsung entitas data store</a:t>
            </a:r>
          </a:p>
          <a:p>
            <a:pPr marL="393192" indent="-273050" defTabSz="393192">
              <a:lnSpc>
                <a:spcPct val="150000"/>
              </a:lnSpc>
              <a:spcBef>
                <a:spcPts val="0"/>
              </a:spcBef>
              <a:buClr>
                <a:srgbClr val="404040"/>
              </a:buClr>
              <a:buFont typeface="Helvetica"/>
              <a:buAutoNum type="arabicPeriod" startAt="1"/>
              <a:defRPr sz="1290">
                <a:latin typeface="+mn-lt"/>
                <a:ea typeface="+mn-ea"/>
                <a:cs typeface="+mn-cs"/>
                <a:sym typeface="Helvetica"/>
              </a:defRPr>
            </a:pPr>
            <a:r>
              <a:t>Keluaran langsung dari data store ke Entitas  luar</a:t>
            </a:r>
          </a:p>
          <a:p>
            <a:pPr marL="393192" indent="-273050" defTabSz="393192">
              <a:lnSpc>
                <a:spcPct val="150000"/>
              </a:lnSpc>
              <a:spcBef>
                <a:spcPts val="0"/>
              </a:spcBef>
              <a:buClr>
                <a:srgbClr val="404040"/>
              </a:buClr>
              <a:buFont typeface="Helvetica"/>
              <a:buAutoNum type="arabicPeriod" startAt="1"/>
              <a:defRPr sz="1290">
                <a:latin typeface="+mn-lt"/>
                <a:ea typeface="+mn-ea"/>
                <a:cs typeface="+mn-cs"/>
                <a:sym typeface="Helvetica"/>
              </a:defRPr>
            </a:pPr>
            <a:r>
              <a:t>Hubungan langsung antar data store</a:t>
            </a:r>
          </a:p>
          <a:p>
            <a:pPr marL="393192" indent="-273050" defTabSz="393192">
              <a:lnSpc>
                <a:spcPct val="150000"/>
              </a:lnSpc>
              <a:spcBef>
                <a:spcPts val="0"/>
              </a:spcBef>
              <a:buClr>
                <a:srgbClr val="404040"/>
              </a:buClr>
              <a:buFont typeface="Helvetica"/>
              <a:buAutoNum type="arabicPeriod" startAt="1"/>
              <a:defRPr sz="1290">
                <a:latin typeface="+mn-lt"/>
                <a:ea typeface="+mn-ea"/>
                <a:cs typeface="+mn-cs"/>
                <a:sym typeface="Helvetica"/>
              </a:defRPr>
            </a:pPr>
            <a:r>
              <a:t>Data masukan dan keluaran yang tidak bersesuain dalam data store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5" name="CONTOH DFD (RANDOM SAMPLE)"/>
          <p:cNvSpPr txBox="1"/>
          <p:nvPr>
            <p:ph type="title"/>
          </p:nvPr>
        </p:nvSpPr>
        <p:spPr>
          <a:xfrm>
            <a:off x="2628026" y="2907469"/>
            <a:ext cx="8911688" cy="1280891"/>
          </a:xfrm>
          <a:prstGeom prst="rect">
            <a:avLst/>
          </a:prstGeom>
        </p:spPr>
        <p:txBody>
          <a:bodyPr/>
          <a:lstStyle/>
          <a:p>
            <a:pPr/>
            <a:r>
              <a:t>CONTOH DFD (RANDOM SAMPLE)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57" name="Screen Shot 2019-10-01 at 6.41.34 PM.png" descr="Screen Shot 2019-10-01 at 6.41.34 PM.png"/>
          <p:cNvPicPr>
            <a:picLocks noChangeAspect="1"/>
          </p:cNvPicPr>
          <p:nvPr/>
        </p:nvPicPr>
        <p:blipFill>
          <a:blip r:embed="rId2">
            <a:extLst/>
          </a:blip>
          <a:stretch>
            <a:fillRect/>
          </a:stretch>
        </p:blipFill>
        <p:spPr>
          <a:xfrm>
            <a:off x="2408374" y="738365"/>
            <a:ext cx="8476593" cy="5619099"/>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59" name="Image Gallery" descr="Image Gallery"/>
          <p:cNvPicPr>
            <a:picLocks noChangeAspect="1"/>
          </p:cNvPicPr>
          <p:nvPr/>
        </p:nvPicPr>
        <p:blipFill>
          <a:blip r:embed="rId2">
            <a:extLst/>
          </a:blip>
          <a:srcRect l="0" t="1038" r="0" b="1038"/>
          <a:stretch>
            <a:fillRect/>
          </a:stretch>
        </p:blipFill>
        <p:spPr>
          <a:xfrm>
            <a:off x="2148408" y="165100"/>
            <a:ext cx="8339805" cy="652780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1" name="TERIMA KASIH"/>
          <p:cNvSpPr txBox="1"/>
          <p:nvPr>
            <p:ph type="title"/>
          </p:nvPr>
        </p:nvSpPr>
        <p:spPr>
          <a:xfrm>
            <a:off x="2417416" y="3011027"/>
            <a:ext cx="8911688" cy="1280891"/>
          </a:xfrm>
          <a:prstGeom prst="rect">
            <a:avLst/>
          </a:prstGeom>
        </p:spPr>
        <p:txBody>
          <a:bodyPr/>
          <a:lstStyle/>
          <a:p>
            <a:pPr/>
            <a:r>
              <a:t>TERIMA KASIH</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Title 1"/>
          <p:cNvSpPr txBox="1"/>
          <p:nvPr>
            <p:ph type="title"/>
          </p:nvPr>
        </p:nvSpPr>
        <p:spPr>
          <a:prstGeom prst="rect">
            <a:avLst/>
          </a:prstGeom>
        </p:spPr>
        <p:txBody>
          <a:bodyPr/>
          <a:lstStyle/>
          <a:p>
            <a:pPr/>
            <a:r>
              <a:t>DFD?</a:t>
            </a:r>
          </a:p>
        </p:txBody>
      </p:sp>
      <p:sp>
        <p:nvSpPr>
          <p:cNvPr id="401" name="Content Placeholder 2"/>
          <p:cNvSpPr txBox="1"/>
          <p:nvPr>
            <p:ph type="body" idx="1"/>
          </p:nvPr>
        </p:nvSpPr>
        <p:spPr>
          <a:xfrm>
            <a:off x="2589211" y="1618865"/>
            <a:ext cx="8915401" cy="4292358"/>
          </a:xfrm>
          <a:prstGeom prst="rect">
            <a:avLst/>
          </a:prstGeom>
        </p:spPr>
        <p:txBody>
          <a:bodyPr/>
          <a:lstStyle/>
          <a:p>
            <a:pPr marL="0" indent="0" algn="ctr" defTabSz="452627">
              <a:lnSpc>
                <a:spcPct val="150000"/>
              </a:lnSpc>
              <a:spcBef>
                <a:spcPts val="0"/>
              </a:spcBef>
              <a:buClrTx/>
              <a:buSzTx/>
              <a:buNone/>
              <a:defRPr sz="1485">
                <a:latin typeface="+mn-lt"/>
                <a:ea typeface="+mn-ea"/>
                <a:cs typeface="+mn-cs"/>
                <a:sym typeface="Helvetica"/>
              </a:defRPr>
            </a:pPr>
            <a:r>
              <a:rPr b="1"/>
              <a:t>Data Flow Diagram (DFD)</a:t>
            </a:r>
            <a:r>
              <a:t> adalah suatu diagram yang menggunakan notasi-notasi untuk menggambarkan arus dari data sistem, yang penggunaannya sangat membantu untuk memahami sistem secara logika, tersruktur dan jelas.</a:t>
            </a:r>
          </a:p>
          <a:p>
            <a:pPr marL="0" indent="0" algn="ctr" defTabSz="452627">
              <a:lnSpc>
                <a:spcPct val="150000"/>
              </a:lnSpc>
              <a:spcBef>
                <a:spcPts val="0"/>
              </a:spcBef>
              <a:buClrTx/>
              <a:buSzTx/>
              <a:buNone/>
              <a:defRPr sz="1485">
                <a:latin typeface="+mn-lt"/>
                <a:ea typeface="+mn-ea"/>
                <a:cs typeface="+mn-cs"/>
                <a:sym typeface="Helvetica"/>
              </a:defRPr>
            </a:pPr>
          </a:p>
          <a:p>
            <a:pPr marL="0" indent="0" algn="ctr" defTabSz="452627">
              <a:lnSpc>
                <a:spcPct val="150000"/>
              </a:lnSpc>
              <a:spcBef>
                <a:spcPts val="0"/>
              </a:spcBef>
              <a:buClrTx/>
              <a:buSzTx/>
              <a:buNone/>
              <a:defRPr sz="1485">
                <a:latin typeface="+mn-lt"/>
                <a:ea typeface="+mn-ea"/>
                <a:cs typeface="+mn-cs"/>
                <a:sym typeface="Helvetica"/>
              </a:defRPr>
            </a:pPr>
          </a:p>
          <a:p>
            <a:pPr marL="0" indent="0" algn="ctr" defTabSz="452627">
              <a:lnSpc>
                <a:spcPct val="150000"/>
              </a:lnSpc>
              <a:spcBef>
                <a:spcPts val="0"/>
              </a:spcBef>
              <a:buClrTx/>
              <a:buSzTx/>
              <a:buNone/>
              <a:defRPr sz="1485">
                <a:latin typeface="+mn-lt"/>
                <a:ea typeface="+mn-ea"/>
                <a:cs typeface="+mn-cs"/>
                <a:sym typeface="Helvetica"/>
              </a:defRPr>
            </a:pPr>
          </a:p>
          <a:p>
            <a:pPr marL="0" indent="0" algn="just" defTabSz="452627">
              <a:lnSpc>
                <a:spcPct val="150000"/>
              </a:lnSpc>
              <a:spcBef>
                <a:spcPts val="0"/>
              </a:spcBef>
              <a:buClrTx/>
              <a:buSzTx/>
              <a:buNone/>
              <a:defRPr sz="1485">
                <a:latin typeface="+mn-lt"/>
                <a:ea typeface="+mn-ea"/>
                <a:cs typeface="+mn-cs"/>
                <a:sym typeface="Helvetica"/>
              </a:defRPr>
            </a:pPr>
            <a:r>
              <a:t>Latar Belakang DFD:</a:t>
            </a:r>
          </a:p>
          <a:p>
            <a:pPr marL="0" indent="0" algn="just" defTabSz="452627">
              <a:lnSpc>
                <a:spcPct val="150000"/>
              </a:lnSpc>
              <a:spcBef>
                <a:spcPts val="0"/>
              </a:spcBef>
              <a:buClrTx/>
              <a:buSzTx/>
              <a:buNone/>
              <a:defRPr sz="1485">
                <a:latin typeface="+mn-lt"/>
                <a:ea typeface="+mn-ea"/>
                <a:cs typeface="+mn-cs"/>
                <a:sym typeface="Helvetica"/>
              </a:defRPr>
            </a:pPr>
            <a:r>
              <a:t>Suatu yang lazim bahwa ketika menggambarkan sebuah sistem kontekstual data flow diagram yang akan pertama kali muncul adalah interaksi antara sistem dan entitas luar. DFD didisain untuk menunjukkan sebuah sistem yang terbagi-bagi menjadi suatu bagian sub-sistem yang lebih kecil adan untuk menggarisbawahi arus data antara kedua hal yang tersebut diatas. Diagram ini lalu “dikembangkan” untuk melihat lebih rinci sehingga dapat terlihat model-model yang terdapat di dalamnya.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Tujuan DFD"/>
          <p:cNvSpPr txBox="1"/>
          <p:nvPr>
            <p:ph type="title"/>
          </p:nvPr>
        </p:nvSpPr>
        <p:spPr>
          <a:prstGeom prst="rect">
            <a:avLst/>
          </a:prstGeom>
        </p:spPr>
        <p:txBody>
          <a:bodyPr/>
          <a:lstStyle/>
          <a:p>
            <a:pPr/>
            <a:r>
              <a:t>Tujuan DFD</a:t>
            </a:r>
          </a:p>
        </p:txBody>
      </p:sp>
      <p:sp>
        <p:nvSpPr>
          <p:cNvPr id="404" name="Memberikan indikasi mengenai bagaimana data ditransformasi pada saat data bergerak melalui sistem…"/>
          <p:cNvSpPr txBox="1"/>
          <p:nvPr>
            <p:ph type="body" idx="1"/>
          </p:nvPr>
        </p:nvSpPr>
        <p:spPr>
          <a:prstGeom prst="rect">
            <a:avLst/>
          </a:prstGeom>
        </p:spPr>
        <p:txBody>
          <a:bodyPr/>
          <a:lstStyle/>
          <a:p>
            <a:pPr marL="150394" indent="-150394">
              <a:lnSpc>
                <a:spcPct val="150000"/>
              </a:lnSpc>
              <a:spcBef>
                <a:spcPts val="0"/>
              </a:spcBef>
              <a:buClrTx/>
              <a:buChar char="★"/>
              <a:defRPr sz="1500">
                <a:latin typeface="+mn-lt"/>
                <a:ea typeface="+mn-ea"/>
                <a:cs typeface="+mn-cs"/>
                <a:sym typeface="Helvetica"/>
              </a:defRPr>
            </a:pPr>
            <a:r>
              <a:t>Memberikan indikasi mengenai bagaimana data ditransformasi pada saat data bergerak melalui sistem</a:t>
            </a:r>
          </a:p>
          <a:p>
            <a:pPr marL="150394" indent="-150394">
              <a:lnSpc>
                <a:spcPct val="150000"/>
              </a:lnSpc>
              <a:spcBef>
                <a:spcPts val="0"/>
              </a:spcBef>
              <a:buClrTx/>
              <a:buChar char="★"/>
              <a:defRPr sz="1500">
                <a:latin typeface="+mn-lt"/>
                <a:ea typeface="+mn-ea"/>
                <a:cs typeface="+mn-cs"/>
                <a:sym typeface="Helvetica"/>
              </a:defRPr>
            </a:pPr>
            <a:r>
              <a:t>Menggambarkan fungsi-fungsi(dan sub fungsi) yang mentransformasi aliran data</a:t>
            </a:r>
          </a:p>
          <a:p>
            <a:pPr marL="150394" indent="-150394">
              <a:lnSpc>
                <a:spcPct val="150000"/>
              </a:lnSpc>
              <a:spcBef>
                <a:spcPts val="0"/>
              </a:spcBef>
              <a:buClrTx/>
              <a:buChar char="★"/>
              <a:defRPr sz="1500">
                <a:latin typeface="+mn-lt"/>
                <a:ea typeface="+mn-ea"/>
                <a:cs typeface="+mn-cs"/>
                <a:sym typeface="Helvetica"/>
              </a:defRPr>
            </a:pPr>
          </a:p>
          <a:p>
            <a:pPr marL="273050" indent="-273050">
              <a:spcBef>
                <a:spcPts val="0"/>
              </a:spcBef>
              <a:buClrTx/>
              <a:buSzTx/>
              <a:buNone/>
              <a:defRPr sz="1500">
                <a:solidFill>
                  <a:srgbClr val="000000"/>
                </a:solidFill>
                <a:latin typeface="Constantia"/>
                <a:ea typeface="Constantia"/>
                <a:cs typeface="Constantia"/>
                <a:sym typeface="Constantia"/>
              </a:defRPr>
            </a:pPr>
          </a:p>
          <a:p>
            <a:pPr marL="273050" indent="-273050">
              <a:spcBef>
                <a:spcPts val="0"/>
              </a:spcBef>
              <a:buClrTx/>
              <a:buSzTx/>
              <a:buNone/>
              <a:defRPr sz="1500">
                <a:solidFill>
                  <a:srgbClr val="000000"/>
                </a:solidFill>
                <a:latin typeface="Constantia"/>
                <a:ea typeface="Constantia"/>
                <a:cs typeface="Constantia"/>
                <a:sym typeface="Constantia"/>
              </a:defRPr>
            </a:pPr>
          </a:p>
          <a:p>
            <a:pPr marL="228600" indent="-228600">
              <a:spcBef>
                <a:spcPts val="0"/>
              </a:spcBef>
              <a:buClrTx/>
              <a:buChar char="•"/>
              <a:defRPr sz="1500">
                <a:solidFill>
                  <a:srgbClr val="000000"/>
                </a:solidFill>
                <a:latin typeface="+mn-lt"/>
                <a:ea typeface="+mn-ea"/>
                <a:cs typeface="+mn-cs"/>
                <a:sym typeface="Helvetica"/>
              </a:defRPr>
            </a:pPr>
            <a:r>
              <a:t>Kita dapat menggunakan DFD untuk dua hal utama, yaitu untuk membuat dokumentasi dari sistem</a:t>
            </a:r>
          </a:p>
          <a:p>
            <a:pPr marL="273050" indent="-273050">
              <a:spcBef>
                <a:spcPts val="0"/>
              </a:spcBef>
              <a:buClrTx/>
              <a:buSzTx/>
              <a:buNone/>
              <a:defRPr sz="1500">
                <a:solidFill>
                  <a:srgbClr val="000000"/>
                </a:solidFill>
                <a:latin typeface="+mn-lt"/>
                <a:ea typeface="+mn-ea"/>
                <a:cs typeface="+mn-cs"/>
                <a:sym typeface="Helvetica"/>
              </a:defRPr>
            </a:pPr>
            <a:r>
              <a:t>     informasi yang ada</a:t>
            </a:r>
          </a:p>
          <a:p>
            <a:pPr marL="228600" indent="-228600">
              <a:spcBef>
                <a:spcPts val="0"/>
              </a:spcBef>
              <a:buClrTx/>
              <a:buChar char="•"/>
              <a:defRPr sz="1500">
                <a:solidFill>
                  <a:srgbClr val="000000"/>
                </a:solidFill>
                <a:latin typeface="+mn-lt"/>
                <a:ea typeface="+mn-ea"/>
                <a:cs typeface="+mn-cs"/>
                <a:sym typeface="Helvetica"/>
              </a:defRPr>
            </a:pPr>
            <a:r>
              <a:t>untuk menyusun dokumentasi untuk sistem informasi yang baru.</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6" name="Manfaat DFD"/>
          <p:cNvSpPr txBox="1"/>
          <p:nvPr>
            <p:ph type="title"/>
          </p:nvPr>
        </p:nvSpPr>
        <p:spPr>
          <a:prstGeom prst="rect">
            <a:avLst/>
          </a:prstGeom>
        </p:spPr>
        <p:txBody>
          <a:bodyPr/>
          <a:lstStyle/>
          <a:p>
            <a:pPr/>
            <a:r>
              <a:t>Manfaat DFD</a:t>
            </a:r>
          </a:p>
        </p:txBody>
      </p:sp>
      <p:sp>
        <p:nvSpPr>
          <p:cNvPr id="407" name="Data Flow Diagram (DFD) adalah alat pembuatan model yang memungkinkan profesional sistem untuk menggambarkan sistem sebagai suatu jaringan proses fungsional yang dihubungkan satu sama lain dengan alur data, baik secara manual maupun komputerisasi.…"/>
          <p:cNvSpPr txBox="1"/>
          <p:nvPr>
            <p:ph type="body" idx="1"/>
          </p:nvPr>
        </p:nvSpPr>
        <p:spPr>
          <a:prstGeom prst="rect">
            <a:avLst/>
          </a:prstGeom>
        </p:spPr>
        <p:txBody>
          <a:bodyPr/>
          <a:lstStyle/>
          <a:p>
            <a:pPr marL="457200" indent="-317500">
              <a:lnSpc>
                <a:spcPct val="150000"/>
              </a:lnSpc>
              <a:spcBef>
                <a:spcPts val="0"/>
              </a:spcBef>
              <a:buClr>
                <a:srgbClr val="404040"/>
              </a:buClr>
              <a:buFont typeface="Helvetica"/>
              <a:buChar char="▪"/>
              <a:defRPr sz="1500">
                <a:latin typeface="+mn-lt"/>
                <a:ea typeface="+mn-ea"/>
                <a:cs typeface="+mn-cs"/>
                <a:sym typeface="Helvetica"/>
              </a:defRPr>
            </a:pPr>
            <a:r>
              <a:t>Data Flow Diagram (DFD) adalah alat pembuatan model yang memungkinkan profesional sistem untuk menggambarkan sistem sebagai suatu jaringan proses fungsional yang dihubungkan satu sama lain dengan alur data, baik secara manual maupun komputerisasi.</a:t>
            </a:r>
          </a:p>
          <a:p>
            <a:pPr marL="457200" indent="-317500">
              <a:lnSpc>
                <a:spcPct val="150000"/>
              </a:lnSpc>
              <a:spcBef>
                <a:spcPts val="0"/>
              </a:spcBef>
              <a:buClr>
                <a:srgbClr val="404040"/>
              </a:buClr>
              <a:buFont typeface="Helvetica"/>
              <a:buChar char="▪"/>
              <a:defRPr sz="1500">
                <a:latin typeface="+mn-lt"/>
                <a:ea typeface="+mn-ea"/>
                <a:cs typeface="+mn-cs"/>
                <a:sym typeface="Helvetica"/>
              </a:defRPr>
            </a:pPr>
            <a:r>
              <a:t>DFD ini adalah salah satu alat pembuatan model yang sering digunakan,khususnya bila fungsi-fungsi sistem merupakan bagian yang lebih penting dan kompleks dari pada data yang dimanipulasi oleh sistem.Dengan kata lain, DFD adalah alat pembuatan model yang memberikan penekanan hanya pada fungsi sistem.</a:t>
            </a:r>
          </a:p>
          <a:p>
            <a:pPr marL="457200" indent="-317500">
              <a:lnSpc>
                <a:spcPct val="150000"/>
              </a:lnSpc>
              <a:spcBef>
                <a:spcPts val="0"/>
              </a:spcBef>
              <a:buClr>
                <a:srgbClr val="404040"/>
              </a:buClr>
              <a:buFont typeface="Helvetica"/>
              <a:buChar char="▪"/>
              <a:defRPr sz="1500">
                <a:latin typeface="+mn-lt"/>
                <a:ea typeface="+mn-ea"/>
                <a:cs typeface="+mn-cs"/>
                <a:sym typeface="Helvetica"/>
              </a:defRPr>
            </a:pPr>
            <a:r>
              <a:t>DFD ini merupakan alat perancangan sistem yang berorientasi pada alur data dengan konsep dekomposisi dapat digunakan untuk penggambaran analisa maupun rancangan sistem yang mudah dikomunikasikan oleh profesional sistem kepada pemakai maupun pembuat program.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9" name="Body"/>
          <p:cNvSpPr txBox="1"/>
          <p:nvPr>
            <p:ph type="body" idx="1"/>
          </p:nvPr>
        </p:nvSpPr>
        <p:spPr>
          <a:xfrm>
            <a:off x="1990105" y="487795"/>
            <a:ext cx="9734990" cy="5882410"/>
          </a:xfrm>
          <a:prstGeom prst="rect">
            <a:avLst/>
          </a:prstGeom>
        </p:spPr>
        <p:txBody>
          <a:bodyPr/>
          <a:lstStyle/>
          <a:p>
            <a:pPr/>
          </a:p>
        </p:txBody>
      </p:sp>
      <p:grpSp>
        <p:nvGrpSpPr>
          <p:cNvPr id="412" name="Image Gallery"/>
          <p:cNvGrpSpPr/>
          <p:nvPr/>
        </p:nvGrpSpPr>
        <p:grpSpPr>
          <a:xfrm>
            <a:off x="1946933" y="487795"/>
            <a:ext cx="9821334" cy="5866239"/>
            <a:chOff x="0" y="0"/>
            <a:chExt cx="9821333" cy="5866238"/>
          </a:xfrm>
        </p:grpSpPr>
        <p:pic>
          <p:nvPicPr>
            <p:cNvPr id="410" name="Untitled.png" descr="Untitled.png"/>
            <p:cNvPicPr>
              <a:picLocks noChangeAspect="1"/>
            </p:cNvPicPr>
            <p:nvPr/>
          </p:nvPicPr>
          <p:blipFill>
            <a:blip r:embed="rId2">
              <a:extLst/>
            </a:blip>
            <a:srcRect l="0" t="91" r="0" b="91"/>
            <a:stretch>
              <a:fillRect/>
            </a:stretch>
          </p:blipFill>
          <p:spPr>
            <a:xfrm>
              <a:off x="0" y="0"/>
              <a:ext cx="9821334" cy="5358239"/>
            </a:xfrm>
            <a:prstGeom prst="rect">
              <a:avLst/>
            </a:prstGeom>
            <a:ln w="12700" cap="flat">
              <a:noFill/>
              <a:miter lim="400000"/>
            </a:ln>
            <a:effectLst/>
          </p:spPr>
        </p:pic>
        <p:sp>
          <p:nvSpPr>
            <p:cNvPr id="411" name="Symbol &amp; Notasi DFD"/>
            <p:cNvSpPr/>
            <p:nvPr/>
          </p:nvSpPr>
          <p:spPr>
            <a:xfrm>
              <a:off x="0" y="5434438"/>
              <a:ext cx="9821334"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Symbol &amp; Notasi DFD</a:t>
              </a: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16" name="Image Gallery"/>
          <p:cNvGrpSpPr/>
          <p:nvPr/>
        </p:nvGrpSpPr>
        <p:grpSpPr>
          <a:xfrm>
            <a:off x="2039475" y="959203"/>
            <a:ext cx="9821334" cy="4452841"/>
            <a:chOff x="0" y="0"/>
            <a:chExt cx="9821333" cy="4452839"/>
          </a:xfrm>
        </p:grpSpPr>
        <p:pic>
          <p:nvPicPr>
            <p:cNvPr id="414" name="Screen Shot 2019-10-01 at 5.06.38 PM.png" descr="Screen Shot 2019-10-01 at 5.06.38 PM.png"/>
            <p:cNvPicPr>
              <a:picLocks noChangeAspect="1"/>
            </p:cNvPicPr>
            <p:nvPr/>
          </p:nvPicPr>
          <p:blipFill>
            <a:blip r:embed="rId2">
              <a:extLst/>
            </a:blip>
            <a:srcRect l="423" t="0" r="423" b="0"/>
            <a:stretch>
              <a:fillRect/>
            </a:stretch>
          </p:blipFill>
          <p:spPr>
            <a:xfrm>
              <a:off x="0" y="0"/>
              <a:ext cx="9821334" cy="3944840"/>
            </a:xfrm>
            <a:prstGeom prst="rect">
              <a:avLst/>
            </a:prstGeom>
            <a:ln w="12700" cap="flat">
              <a:noFill/>
              <a:miter lim="400000"/>
            </a:ln>
            <a:effectLst/>
          </p:spPr>
        </p:pic>
        <p:sp>
          <p:nvSpPr>
            <p:cNvPr id="415" name="Jenis DFD"/>
            <p:cNvSpPr/>
            <p:nvPr/>
          </p:nvSpPr>
          <p:spPr>
            <a:xfrm>
              <a:off x="0" y="4021039"/>
              <a:ext cx="9821334"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Jenis DFD</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8" name="Studi Kasus…"/>
          <p:cNvSpPr txBox="1"/>
          <p:nvPr>
            <p:ph type="title"/>
          </p:nvPr>
        </p:nvSpPr>
        <p:spPr>
          <a:prstGeom prst="rect">
            <a:avLst/>
          </a:prstGeom>
        </p:spPr>
        <p:txBody>
          <a:bodyPr/>
          <a:lstStyle/>
          <a:p>
            <a:pPr defTabSz="443484">
              <a:defRPr sz="3492"/>
            </a:pPr>
            <a:r>
              <a:t>Studi Kasus </a:t>
            </a:r>
          </a:p>
          <a:p>
            <a:pPr defTabSz="443484">
              <a:defRPr b="1" i="1" sz="3492"/>
            </a:pPr>
            <a:r>
              <a:t>(Sistem Pemesanan Pada DriveThru McD)</a:t>
            </a:r>
          </a:p>
        </p:txBody>
      </p:sp>
      <p:sp>
        <p:nvSpPr>
          <p:cNvPr id="419" name="Admin akan menginputkan pesanan Pelanggan melalui sistem…"/>
          <p:cNvSpPr txBox="1"/>
          <p:nvPr>
            <p:ph type="body" idx="1"/>
          </p:nvPr>
        </p:nvSpPr>
        <p:spPr>
          <a:prstGeom prst="rect">
            <a:avLst/>
          </a:prstGeom>
        </p:spPr>
        <p:txBody>
          <a:bodyPr/>
          <a:lstStyle/>
          <a:p>
            <a:pPr/>
            <a:r>
              <a:t>Admin akan menginputkan pesanan Pelanggan melalui sistem</a:t>
            </a:r>
          </a:p>
          <a:p>
            <a:pPr/>
            <a:r>
              <a:t>Sistem mengecek dan Verifikasi apakah stok bahan mesih tersedia, jika stok masih ada makan pesanan akan disimpan ke database dan diterukan ke bagian dapur serta struk pesanan akan dicetak sistem kepada kasir Untuk diserahkan kepada pelanggan.</a:t>
            </a:r>
          </a:p>
          <a:p>
            <a:pPr/>
            <a:r>
              <a:t>Sistem juga dapat mencetak laporan terkait stok dan pesanan kepada owner.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Konteks Diagram"/>
          <p:cNvSpPr txBox="1"/>
          <p:nvPr>
            <p:ph type="title"/>
          </p:nvPr>
        </p:nvSpPr>
        <p:spPr>
          <a:prstGeom prst="rect">
            <a:avLst/>
          </a:prstGeom>
        </p:spPr>
        <p:txBody>
          <a:bodyPr/>
          <a:lstStyle/>
          <a:p>
            <a:pPr/>
            <a:r>
              <a:t>Konteks Diagram </a:t>
            </a:r>
          </a:p>
        </p:txBody>
      </p:sp>
      <p:sp>
        <p:nvSpPr>
          <p:cNvPr id="422" name="Body"/>
          <p:cNvSpPr txBox="1"/>
          <p:nvPr>
            <p:ph type="body" idx="1"/>
          </p:nvPr>
        </p:nvSpPr>
        <p:spPr>
          <a:prstGeom prst="rect">
            <a:avLst/>
          </a:prstGeom>
        </p:spPr>
        <p:txBody>
          <a:bodyPr/>
          <a:lstStyle/>
          <a:p>
            <a:pPr marL="0" indent="0">
              <a:buClrTx/>
              <a:buSzTx/>
              <a:buNone/>
            </a:pPr>
          </a:p>
        </p:txBody>
      </p:sp>
      <p:sp>
        <p:nvSpPr>
          <p:cNvPr id="423" name="Circle"/>
          <p:cNvSpPr/>
          <p:nvPr/>
        </p:nvSpPr>
        <p:spPr>
          <a:xfrm>
            <a:off x="6474885" y="2794000"/>
            <a:ext cx="1270001" cy="1270000"/>
          </a:xfrm>
          <a:prstGeom prst="ellipse">
            <a:avLst/>
          </a:prstGeom>
          <a:solidFill>
            <a:srgbClr val="FFFFFF"/>
          </a:solidFill>
          <a:ln w="15875" cap="rnd">
            <a:solidFill>
              <a:schemeClr val="accent1"/>
            </a:solidFill>
          </a:ln>
          <a:effectLst>
            <a:outerShdw sx="100000" sy="100000" kx="0" ky="0" algn="b" rotWithShape="0" blurRad="38100" dist="25400" dir="5400000">
              <a:srgbClr val="000000">
                <a:alpha val="25000"/>
              </a:srgbClr>
            </a:outerShdw>
          </a:effectLst>
        </p:spPr>
        <p:txBody>
          <a:bodyPr lIns="45719" rIns="45719" anchor="ctr"/>
          <a:lstStyle/>
          <a:p>
            <a:pPr/>
          </a:p>
        </p:txBody>
      </p:sp>
      <p:sp>
        <p:nvSpPr>
          <p:cNvPr id="424" name="Rectangle"/>
          <p:cNvSpPr/>
          <p:nvPr/>
        </p:nvSpPr>
        <p:spPr>
          <a:xfrm>
            <a:off x="2895600" y="3130153"/>
            <a:ext cx="1270000" cy="597694"/>
          </a:xfrm>
          <a:prstGeom prst="rect">
            <a:avLst/>
          </a:prstGeom>
          <a:solidFill>
            <a:srgbClr val="FFFFFF"/>
          </a:solidFill>
          <a:ln w="15875" cap="rnd">
            <a:solidFill>
              <a:schemeClr val="accent1"/>
            </a:solidFill>
          </a:ln>
          <a:effectLst>
            <a:outerShdw sx="100000" sy="100000" kx="0" ky="0" algn="b" rotWithShape="0" blurRad="38100" dist="25400" dir="5400000">
              <a:srgbClr val="000000">
                <a:alpha val="25000"/>
              </a:srgbClr>
            </a:outerShdw>
          </a:effectLst>
        </p:spPr>
        <p:txBody>
          <a:bodyPr lIns="45719" rIns="45719" anchor="ctr"/>
          <a:lstStyle/>
          <a:p>
            <a:pPr/>
          </a:p>
        </p:txBody>
      </p:sp>
      <p:sp>
        <p:nvSpPr>
          <p:cNvPr id="425" name="Rectangle"/>
          <p:cNvSpPr/>
          <p:nvPr/>
        </p:nvSpPr>
        <p:spPr>
          <a:xfrm>
            <a:off x="4685242" y="3130153"/>
            <a:ext cx="1270001" cy="597694"/>
          </a:xfrm>
          <a:prstGeom prst="rect">
            <a:avLst/>
          </a:prstGeom>
          <a:solidFill>
            <a:srgbClr val="FFFFFF"/>
          </a:solidFill>
          <a:ln w="15875" cap="rnd">
            <a:solidFill>
              <a:schemeClr val="accent1"/>
            </a:solidFill>
          </a:ln>
          <a:effectLst>
            <a:outerShdw sx="100000" sy="100000" kx="0" ky="0" algn="b" rotWithShape="0" blurRad="38100" dist="25400" dir="5400000">
              <a:srgbClr val="000000">
                <a:alpha val="25000"/>
              </a:srgbClr>
            </a:outerShdw>
          </a:effectLst>
        </p:spPr>
        <p:txBody>
          <a:bodyPr lIns="45719" rIns="45719" anchor="ctr"/>
          <a:lstStyle/>
          <a:p>
            <a:pPr/>
          </a:p>
        </p:txBody>
      </p:sp>
      <p:sp>
        <p:nvSpPr>
          <p:cNvPr id="426" name="Owner Mcd PKU"/>
          <p:cNvSpPr/>
          <p:nvPr/>
        </p:nvSpPr>
        <p:spPr>
          <a:xfrm>
            <a:off x="6474885" y="4552553"/>
            <a:ext cx="1270001" cy="597694"/>
          </a:xfrm>
          <a:prstGeom prst="rect">
            <a:avLst/>
          </a:prstGeom>
          <a:solidFill>
            <a:srgbClr val="FFFFFF"/>
          </a:solidFill>
          <a:ln w="15875" cap="rnd">
            <a:solidFill>
              <a:schemeClr val="accent1"/>
            </a:solidFill>
          </a:ln>
          <a:effectLst>
            <a:outerShdw sx="100000" sy="100000" kx="0" ky="0" algn="b" rotWithShape="0" blurRad="38100" dist="25400" dir="5400000">
              <a:srgbClr val="000000">
                <a:alpha val="25000"/>
              </a:srgbClr>
            </a:outerShdw>
          </a:effectLst>
          <a:extLst>
            <a:ext uri="{C572A759-6A51-4108-AA02-DFA0A04FC94B}">
              <ma14:wrappingTextBoxFlag xmlns:ma14="http://schemas.microsoft.com/office/mac/drawingml/2011/main" val="1"/>
            </a:ext>
          </a:extLst>
        </p:spPr>
        <p:txBody>
          <a:bodyPr lIns="45719" rIns="45719" anchor="ctr"/>
          <a:lstStyle>
            <a:lvl1pPr>
              <a:defRPr sz="1100"/>
            </a:lvl1pPr>
          </a:lstStyle>
          <a:p>
            <a:pPr/>
            <a:r>
              <a:t>Owner Mcd PKU</a:t>
            </a:r>
          </a:p>
        </p:txBody>
      </p:sp>
      <p:sp>
        <p:nvSpPr>
          <p:cNvPr id="427" name="MCD Pusat"/>
          <p:cNvSpPr/>
          <p:nvPr/>
        </p:nvSpPr>
        <p:spPr>
          <a:xfrm>
            <a:off x="8264527" y="3130153"/>
            <a:ext cx="1270001" cy="597694"/>
          </a:xfrm>
          <a:prstGeom prst="rect">
            <a:avLst/>
          </a:prstGeom>
          <a:solidFill>
            <a:srgbClr val="FFFFFF"/>
          </a:solidFill>
          <a:ln w="15875" cap="rnd">
            <a:solidFill>
              <a:schemeClr val="accent1"/>
            </a:solidFill>
          </a:ln>
          <a:effectLst>
            <a:outerShdw sx="100000" sy="100000" kx="0" ky="0" algn="b" rotWithShape="0" blurRad="38100" dist="25400" dir="5400000">
              <a:srgbClr val="000000">
                <a:alpha val="25000"/>
              </a:srgbClr>
            </a:outerShdw>
          </a:effectLst>
          <a:extLst>
            <a:ext uri="{C572A759-6A51-4108-AA02-DFA0A04FC94B}">
              <ma14:wrappingTextBoxFlag xmlns:ma14="http://schemas.microsoft.com/office/mac/drawingml/2011/main" val="1"/>
            </a:ext>
          </a:extLst>
        </p:spPr>
        <p:txBody>
          <a:bodyPr lIns="45719" rIns="45719" anchor="ctr"/>
          <a:lstStyle>
            <a:lvl1pPr algn="ctr">
              <a:defRPr sz="1500"/>
            </a:lvl1pPr>
          </a:lstStyle>
          <a:p>
            <a:pPr/>
            <a:r>
              <a:t>MCD Pusat</a:t>
            </a:r>
          </a:p>
        </p:txBody>
      </p:sp>
      <p:sp>
        <p:nvSpPr>
          <p:cNvPr id="428" name="Line"/>
          <p:cNvSpPr/>
          <p:nvPr/>
        </p:nvSpPr>
        <p:spPr>
          <a:xfrm>
            <a:off x="4217620" y="3429000"/>
            <a:ext cx="423540" cy="0"/>
          </a:xfrm>
          <a:prstGeom prst="line">
            <a:avLst/>
          </a:prstGeom>
          <a:ln w="15875" cap="rnd">
            <a:solidFill>
              <a:schemeClr val="accent1"/>
            </a:solidFill>
            <a:tailEnd type="triangle"/>
          </a:ln>
        </p:spPr>
        <p:txBody>
          <a:bodyPr lIns="45719" rIns="45719"/>
          <a:lstStyle/>
          <a:p>
            <a:pPr/>
          </a:p>
        </p:txBody>
      </p:sp>
      <p:sp>
        <p:nvSpPr>
          <p:cNvPr id="429" name="Line"/>
          <p:cNvSpPr/>
          <p:nvPr/>
        </p:nvSpPr>
        <p:spPr>
          <a:xfrm>
            <a:off x="6007262" y="3429000"/>
            <a:ext cx="423541" cy="0"/>
          </a:xfrm>
          <a:prstGeom prst="line">
            <a:avLst/>
          </a:prstGeom>
          <a:ln w="15875" cap="rnd">
            <a:solidFill>
              <a:schemeClr val="accent1"/>
            </a:solidFill>
            <a:tailEnd type="triangle"/>
          </a:ln>
        </p:spPr>
        <p:txBody>
          <a:bodyPr lIns="45719" rIns="45719"/>
          <a:lstStyle/>
          <a:p>
            <a:pPr/>
          </a:p>
        </p:txBody>
      </p:sp>
      <p:sp>
        <p:nvSpPr>
          <p:cNvPr id="430" name="Line"/>
          <p:cNvSpPr/>
          <p:nvPr/>
        </p:nvSpPr>
        <p:spPr>
          <a:xfrm flipH="1">
            <a:off x="6082240" y="3547914"/>
            <a:ext cx="257710" cy="1"/>
          </a:xfrm>
          <a:prstGeom prst="line">
            <a:avLst/>
          </a:prstGeom>
          <a:ln w="15875" cap="rnd">
            <a:solidFill>
              <a:schemeClr val="accent1"/>
            </a:solidFill>
            <a:tailEnd type="triangle"/>
          </a:ln>
        </p:spPr>
        <p:txBody>
          <a:bodyPr lIns="45719" rIns="45719"/>
          <a:lstStyle/>
          <a:p>
            <a:pPr/>
          </a:p>
        </p:txBody>
      </p:sp>
      <p:sp>
        <p:nvSpPr>
          <p:cNvPr id="431" name="Line"/>
          <p:cNvSpPr/>
          <p:nvPr/>
        </p:nvSpPr>
        <p:spPr>
          <a:xfrm>
            <a:off x="7109884" y="4124631"/>
            <a:ext cx="1" cy="375229"/>
          </a:xfrm>
          <a:prstGeom prst="line">
            <a:avLst/>
          </a:prstGeom>
          <a:ln w="15875" cap="rnd">
            <a:solidFill>
              <a:schemeClr val="accent1"/>
            </a:solidFill>
            <a:tailEnd type="triangle"/>
          </a:ln>
        </p:spPr>
        <p:txBody>
          <a:bodyPr lIns="45719" rIns="45719"/>
          <a:lstStyle/>
          <a:p>
            <a:pPr/>
          </a:p>
        </p:txBody>
      </p:sp>
      <p:sp>
        <p:nvSpPr>
          <p:cNvPr id="432" name="Line"/>
          <p:cNvSpPr/>
          <p:nvPr/>
        </p:nvSpPr>
        <p:spPr>
          <a:xfrm>
            <a:off x="7796905" y="3429000"/>
            <a:ext cx="423540" cy="0"/>
          </a:xfrm>
          <a:prstGeom prst="line">
            <a:avLst/>
          </a:prstGeom>
          <a:ln w="15875" cap="rnd">
            <a:solidFill>
              <a:schemeClr val="accent1"/>
            </a:solidFill>
            <a:tailEnd type="triangle"/>
          </a:ln>
        </p:spPr>
        <p:txBody>
          <a:bodyPr lIns="45719" rIns="45719"/>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4" name="DFD LEVEL 0"/>
          <p:cNvSpPr txBox="1"/>
          <p:nvPr>
            <p:ph type="title"/>
          </p:nvPr>
        </p:nvSpPr>
        <p:spPr>
          <a:prstGeom prst="rect">
            <a:avLst/>
          </a:prstGeom>
        </p:spPr>
        <p:txBody>
          <a:bodyPr/>
          <a:lstStyle/>
          <a:p>
            <a:pPr/>
            <a:r>
              <a:t>DFD LEVEL 0</a:t>
            </a:r>
          </a:p>
        </p:txBody>
      </p:sp>
      <p:sp>
        <p:nvSpPr>
          <p:cNvPr id="435" name="Body"/>
          <p:cNvSpPr txBox="1"/>
          <p:nvPr>
            <p:ph type="body" idx="1"/>
          </p:nvPr>
        </p:nvSpPr>
        <p:spPr>
          <a:prstGeom prst="rect">
            <a:avLst/>
          </a:prstGeom>
        </p:spPr>
        <p:txBody>
          <a:bodyPr/>
          <a:lstStyle/>
          <a:p>
            <a:pPr/>
          </a:p>
        </p:txBody>
      </p:sp>
      <p:pic>
        <p:nvPicPr>
          <p:cNvPr id="436" name="Screen Shot 2019-10-01 at 5.35.23 PM.png" descr="Screen Shot 2019-10-01 at 5.35.23 PM.png"/>
          <p:cNvPicPr>
            <a:picLocks noChangeAspect="1"/>
          </p:cNvPicPr>
          <p:nvPr/>
        </p:nvPicPr>
        <p:blipFill>
          <a:blip r:embed="rId2">
            <a:extLst/>
          </a:blip>
          <a:stretch>
            <a:fillRect/>
          </a:stretch>
        </p:blipFill>
        <p:spPr>
          <a:xfrm>
            <a:off x="2592925" y="1566493"/>
            <a:ext cx="8911688" cy="453236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Theme">
  <a:themeElements>
    <a:clrScheme name="Default Theme">
      <a:dk1>
        <a:srgbClr val="000000"/>
      </a:dk1>
      <a:lt1>
        <a:srgbClr val="FFFFFF"/>
      </a:lt1>
      <a:dk2>
        <a:srgbClr val="A7A7A7"/>
      </a:dk2>
      <a:lt2>
        <a:srgbClr val="535353"/>
      </a:lt2>
      <a:accent1>
        <a:srgbClr val="A53010"/>
      </a:accent1>
      <a:accent2>
        <a:srgbClr val="DE7E18"/>
      </a:accent2>
      <a:accent3>
        <a:srgbClr val="9F8351"/>
      </a:accent3>
      <a:accent4>
        <a:srgbClr val="728653"/>
      </a:accent4>
      <a:accent5>
        <a:srgbClr val="92AA4C"/>
      </a:accent5>
      <a:accent6>
        <a:srgbClr val="6AAC91"/>
      </a:accent6>
      <a:hlink>
        <a:srgbClr val="0000FF"/>
      </a:hlink>
      <a:folHlink>
        <a:srgbClr val="FF00FF"/>
      </a:folHlink>
    </a:clrScheme>
    <a:fontScheme name="Default Theme">
      <a:majorFont>
        <a:latin typeface="Century Gothic"/>
        <a:ea typeface="Century Gothic"/>
        <a:cs typeface="Century Gothic"/>
      </a:majorFont>
      <a:minorFont>
        <a:latin typeface="Helvetica"/>
        <a:ea typeface="Helvetica"/>
        <a:cs typeface="Helvetica"/>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25000"/>
              </a:srgbClr>
            </a:outerShdw>
          </a:effectLst>
        </a:effectStyle>
        <a:effectStyle>
          <a:effectLst>
            <a:outerShdw sx="100000" sy="100000" kx="0" ky="0" algn="b" rotWithShape="0" blurRad="38100" dist="25400" dir="5400000">
              <a:srgbClr val="000000">
                <a:alpha val="2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outerShdw sx="100000" sy="100000" kx="0" ky="0" algn="b" rotWithShape="0" blurRad="38100" dist="25400" dir="5400000">
            <a:srgbClr val="000000">
              <a:alpha val="2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Theme">
  <a:themeElements>
    <a:clrScheme name="Default Theme">
      <a:dk1>
        <a:srgbClr val="000000"/>
      </a:dk1>
      <a:lt1>
        <a:srgbClr val="FFFFFF"/>
      </a:lt1>
      <a:dk2>
        <a:srgbClr val="A7A7A7"/>
      </a:dk2>
      <a:lt2>
        <a:srgbClr val="535353"/>
      </a:lt2>
      <a:accent1>
        <a:srgbClr val="A53010"/>
      </a:accent1>
      <a:accent2>
        <a:srgbClr val="DE7E18"/>
      </a:accent2>
      <a:accent3>
        <a:srgbClr val="9F8351"/>
      </a:accent3>
      <a:accent4>
        <a:srgbClr val="728653"/>
      </a:accent4>
      <a:accent5>
        <a:srgbClr val="92AA4C"/>
      </a:accent5>
      <a:accent6>
        <a:srgbClr val="6AAC91"/>
      </a:accent6>
      <a:hlink>
        <a:srgbClr val="0000FF"/>
      </a:hlink>
      <a:folHlink>
        <a:srgbClr val="FF00FF"/>
      </a:folHlink>
    </a:clrScheme>
    <a:fontScheme name="Default Theme">
      <a:majorFont>
        <a:latin typeface="Century Gothic"/>
        <a:ea typeface="Century Gothic"/>
        <a:cs typeface="Century Gothic"/>
      </a:majorFont>
      <a:minorFont>
        <a:latin typeface="Helvetica"/>
        <a:ea typeface="Helvetica"/>
        <a:cs typeface="Helvetica"/>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25000"/>
              </a:srgbClr>
            </a:outerShdw>
          </a:effectLst>
        </a:effectStyle>
        <a:effectStyle>
          <a:effectLst>
            <a:outerShdw sx="100000" sy="100000" kx="0" ky="0" algn="b" rotWithShape="0" blurRad="38100" dist="25400" dir="5400000">
              <a:srgbClr val="000000">
                <a:alpha val="2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outerShdw sx="100000" sy="100000" kx="0" ky="0" algn="b" rotWithShape="0" blurRad="38100" dist="25400" dir="5400000">
            <a:srgbClr val="000000">
              <a:alpha val="2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