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
  </p:notesMasterIdLst>
  <p:handoutMasterIdLst>
    <p:handoutMasterId r:id="rId9"/>
  </p:handoutMasterIdLst>
  <p:sldIdLst>
    <p:sldId id="263" r:id="rId5"/>
    <p:sldId id="274" r:id="rId6"/>
    <p:sldId id="273" r:id="rId7"/>
  </p:sldIdLst>
  <p:sldSz cx="9144000" cy="5143500" type="screen16x9"/>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2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34C4E-8929-4808-8CCD-72CB5FBE5DD2}" v="24" dt="2019-02-12T14:13:05.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napToObjects="1">
      <p:cViewPr varScale="1">
        <p:scale>
          <a:sx n="103" d="100"/>
          <a:sy n="103" d="100"/>
        </p:scale>
        <p:origin x="902"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FA31D1-4B7B-4077-893D-2476ED0339C7}" type="datetimeFigureOut">
              <a:rPr lang="en-GB" smtClean="0"/>
              <a:t>12/11/2024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9A230C-9D80-48FE-90EC-651E41ACB554}" type="slidenum">
              <a:rPr lang="en-GB" smtClean="0"/>
              <a:t>‹#›</a:t>
            </a:fld>
            <a:endParaRPr lang="en-GB" dirty="0"/>
          </a:p>
        </p:txBody>
      </p:sp>
    </p:spTree>
    <p:extLst>
      <p:ext uri="{BB962C8B-B14F-4D97-AF65-F5344CB8AC3E}">
        <p14:creationId xmlns:p14="http://schemas.microsoft.com/office/powerpoint/2010/main" val="1256004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581A4-8FA3-4B6F-80FB-EEE826A94165}" type="datetimeFigureOut">
              <a:rPr lang="en-GB" smtClean="0"/>
              <a:t>12/11/2024</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7DD0CD-5C67-4D2D-AC88-9EE4C5985D39}" type="slidenum">
              <a:rPr lang="en-GB" smtClean="0"/>
              <a:t>‹#›</a:t>
            </a:fld>
            <a:endParaRPr lang="en-GB" dirty="0"/>
          </a:p>
        </p:txBody>
      </p:sp>
    </p:spTree>
    <p:extLst>
      <p:ext uri="{BB962C8B-B14F-4D97-AF65-F5344CB8AC3E}">
        <p14:creationId xmlns:p14="http://schemas.microsoft.com/office/powerpoint/2010/main" val="299118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1"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Presenter’s name</a:t>
            </a:r>
          </a:p>
        </p:txBody>
      </p:sp>
      <p:sp>
        <p:nvSpPr>
          <p:cNvPr id="14" name="Date Placeholder 2"/>
          <p:cNvSpPr>
            <a:spLocks noGrp="1"/>
          </p:cNvSpPr>
          <p:nvPr>
            <p:ph type="dt" sz="half" idx="10"/>
          </p:nvPr>
        </p:nvSpPr>
        <p:spPr>
          <a:xfrm>
            <a:off x="1970322" y="4880890"/>
            <a:ext cx="2269191" cy="132608"/>
          </a:xfrm>
        </p:spPr>
        <p:txBody>
          <a:bodyPr/>
          <a:lstStyle>
            <a:lvl1pPr>
              <a:defRPr>
                <a:solidFill>
                  <a:schemeClr val="bg1"/>
                </a:solidFill>
              </a:defRPr>
            </a:lvl1pPr>
          </a:lstStyle>
          <a:p>
            <a:endParaRPr lang="en-GB" noProof="0" dirty="0"/>
          </a:p>
        </p:txBody>
      </p:sp>
      <p:sp>
        <p:nvSpPr>
          <p:cNvPr id="18" name="Footer Placeholder 3"/>
          <p:cNvSpPr>
            <a:spLocks noGrp="1"/>
          </p:cNvSpPr>
          <p:nvPr>
            <p:ph type="ftr" sz="quarter" idx="11"/>
          </p:nvPr>
        </p:nvSpPr>
        <p:spPr>
          <a:xfrm>
            <a:off x="554189" y="4880890"/>
            <a:ext cx="1416133" cy="132608"/>
          </a:xfrm>
        </p:spPr>
        <p:txBody>
          <a:bodyPr/>
          <a:lstStyle>
            <a:lvl1pPr>
              <a:defRPr>
                <a:solidFill>
                  <a:schemeClr val="bg1"/>
                </a:solidFill>
              </a:defRPr>
            </a:lvl1pPr>
          </a:lstStyle>
          <a:p>
            <a:r>
              <a:rPr lang="en-GB" noProof="0" dirty="0"/>
              <a:t>© DHI</a:t>
            </a:r>
          </a:p>
        </p:txBody>
      </p:sp>
      <p:sp>
        <p:nvSpPr>
          <p:cNvPr id="19" name="Slide Number Placeholder 4"/>
          <p:cNvSpPr>
            <a:spLocks noGrp="1"/>
          </p:cNvSpPr>
          <p:nvPr>
            <p:ph type="sldNum" sz="quarter" idx="12"/>
          </p:nvPr>
        </p:nvSpPr>
        <p:spPr>
          <a:xfrm>
            <a:off x="4239513" y="4880890"/>
            <a:ext cx="516591" cy="132608"/>
          </a:xfrm>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239256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7"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Tree>
    <p:extLst>
      <p:ext uri="{BB962C8B-B14F-4D97-AF65-F5344CB8AC3E}">
        <p14:creationId xmlns:p14="http://schemas.microsoft.com/office/powerpoint/2010/main" val="74165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B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6"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7"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800648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C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6"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7"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052978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C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7" name="Picture Placeholder 6">
            <a:extLst>
              <a:ext uri="{FF2B5EF4-FFF2-40B4-BE49-F238E27FC236}">
                <a16:creationId xmlns:a16="http://schemas.microsoft.com/office/drawing/2014/main" id="{2821A652-7C57-D6BF-5336-6FC2BA8EDCDC}"/>
              </a:ext>
            </a:extLst>
          </p:cNvPr>
          <p:cNvSpPr>
            <a:spLocks noGrp="1"/>
          </p:cNvSpPr>
          <p:nvPr>
            <p:ph type="pic" sz="quarter" idx="22"/>
          </p:nvPr>
        </p:nvSpPr>
        <p:spPr>
          <a:xfrm>
            <a:off x="117474" y="1212850"/>
            <a:ext cx="4343689" cy="3249613"/>
          </a:xfrm>
        </p:spPr>
        <p:txBody>
          <a:bodyPr/>
          <a:lstStyle/>
          <a:p>
            <a:endParaRPr lang="de-DE"/>
          </a:p>
        </p:txBody>
      </p:sp>
      <p:sp>
        <p:nvSpPr>
          <p:cNvPr id="10" name="Picture Placeholder 6">
            <a:extLst>
              <a:ext uri="{FF2B5EF4-FFF2-40B4-BE49-F238E27FC236}">
                <a16:creationId xmlns:a16="http://schemas.microsoft.com/office/drawing/2014/main" id="{3D8D6E3F-F0E1-C675-A928-628F0C686014}"/>
              </a:ext>
            </a:extLst>
          </p:cNvPr>
          <p:cNvSpPr>
            <a:spLocks noGrp="1"/>
          </p:cNvSpPr>
          <p:nvPr>
            <p:ph type="pic" sz="quarter" idx="23"/>
          </p:nvPr>
        </p:nvSpPr>
        <p:spPr>
          <a:xfrm>
            <a:off x="4682836" y="1219734"/>
            <a:ext cx="4343689" cy="3249613"/>
          </a:xfrm>
        </p:spPr>
        <p:txBody>
          <a:bodyPr/>
          <a:lstStyle/>
          <a:p>
            <a:endParaRPr lang="de-DE"/>
          </a:p>
        </p:txBody>
      </p:sp>
    </p:spTree>
    <p:extLst>
      <p:ext uri="{BB962C8B-B14F-4D97-AF65-F5344CB8AC3E}">
        <p14:creationId xmlns:p14="http://schemas.microsoft.com/office/powerpoint/2010/main" val="1917756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8" name="Picture Placeholder 4"/>
          <p:cNvSpPr>
            <a:spLocks noGrp="1"/>
          </p:cNvSpPr>
          <p:nvPr>
            <p:ph type="pic" sz="quarter" idx="14"/>
          </p:nvPr>
        </p:nvSpPr>
        <p:spPr>
          <a:xfrm>
            <a:off x="554038" y="508003"/>
            <a:ext cx="8035780" cy="3777128"/>
          </a:xfrm>
        </p:spPr>
        <p:txBody>
          <a:bodyPr anchor="ctr" anchorCtr="0"/>
          <a:lstStyle>
            <a:lvl1pPr marL="0" indent="0" algn="ctr">
              <a:buNone/>
              <a:defRPr>
                <a:solidFill>
                  <a:schemeClr val="accent3"/>
                </a:solidFill>
              </a:defRPr>
            </a:lvl1pPr>
          </a:lstStyle>
          <a:p>
            <a:r>
              <a:rPr lang="en-US" noProof="0"/>
              <a:t>Click icon to add picture</a:t>
            </a:r>
            <a:endParaRPr lang="en-GB" noProof="0" dirty="0"/>
          </a:p>
        </p:txBody>
      </p:sp>
      <p:sp>
        <p:nvSpPr>
          <p:cNvPr id="7"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Tree>
    <p:extLst>
      <p:ext uri="{BB962C8B-B14F-4D97-AF65-F5344CB8AC3E}">
        <p14:creationId xmlns:p14="http://schemas.microsoft.com/office/powerpoint/2010/main" val="2129609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B">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7" name="Rectangle 6"/>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9" name="Picture Placeholder 4"/>
          <p:cNvSpPr>
            <a:spLocks noGrp="1"/>
          </p:cNvSpPr>
          <p:nvPr>
            <p:ph type="pic" sz="quarter" idx="14"/>
          </p:nvPr>
        </p:nvSpPr>
        <p:spPr>
          <a:xfrm>
            <a:off x="554038" y="508003"/>
            <a:ext cx="8035780" cy="3777128"/>
          </a:xfrm>
        </p:spPr>
        <p:txBody>
          <a:bodyPr anchor="ctr" anchorCtr="0"/>
          <a:lstStyle>
            <a:lvl1pPr marL="0" indent="0" algn="ctr">
              <a:buNone/>
              <a:defRPr/>
            </a:lvl1pPr>
          </a:lstStyle>
          <a:p>
            <a:r>
              <a:rPr lang="en-US" noProof="0"/>
              <a:t>Click icon to add picture</a:t>
            </a:r>
            <a:endParaRPr lang="en-GB" noProof="0" dirty="0"/>
          </a:p>
        </p:txBody>
      </p:sp>
      <p:sp>
        <p:nvSpPr>
          <p:cNvPr id="8"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Tree>
    <p:extLst>
      <p:ext uri="{BB962C8B-B14F-4D97-AF65-F5344CB8AC3E}">
        <p14:creationId xmlns:p14="http://schemas.microsoft.com/office/powerpoint/2010/main" val="1768870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0" name="Picture Placeholder 4"/>
          <p:cNvSpPr>
            <a:spLocks noGrp="1"/>
          </p:cNvSpPr>
          <p:nvPr>
            <p:ph type="pic" sz="quarter" idx="14"/>
          </p:nvPr>
        </p:nvSpPr>
        <p:spPr>
          <a:xfrm>
            <a:off x="554038" y="508003"/>
            <a:ext cx="8035780" cy="3777128"/>
          </a:xfrm>
        </p:spPr>
        <p:txBody>
          <a:bodyPr anchor="ctr" anchorCtr="0"/>
          <a:lstStyle>
            <a:lvl1pPr marL="0" indent="0" algn="ctr">
              <a:buNone/>
              <a:defRPr/>
            </a:lvl1pPr>
          </a:lstStyle>
          <a:p>
            <a:r>
              <a:rPr lang="en-US" noProof="0"/>
              <a:t>Click icon to add picture</a:t>
            </a:r>
            <a:endParaRPr lang="en-GB" noProof="0" dirty="0"/>
          </a:p>
        </p:txBody>
      </p:sp>
      <p:sp>
        <p:nvSpPr>
          <p:cNvPr id="7"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Tree>
    <p:extLst>
      <p:ext uri="{BB962C8B-B14F-4D97-AF65-F5344CB8AC3E}">
        <p14:creationId xmlns:p14="http://schemas.microsoft.com/office/powerpoint/2010/main" val="3079327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7"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1"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2"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3"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Tree>
    <p:extLst>
      <p:ext uri="{BB962C8B-B14F-4D97-AF65-F5344CB8AC3E}">
        <p14:creationId xmlns:p14="http://schemas.microsoft.com/office/powerpoint/2010/main" val="668257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1" name="Rectangle 10"/>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2"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3"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8"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9"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2088050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dirty="0"/>
          </a:p>
        </p:txBody>
      </p:sp>
      <p:sp>
        <p:nvSpPr>
          <p:cNvPr id="11" name="Rectangle 10"/>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2"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Legend</a:t>
            </a:r>
          </a:p>
        </p:txBody>
      </p:sp>
      <p:sp>
        <p:nvSpPr>
          <p:cNvPr id="13"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8"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9"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229250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bg>
      <p:bgPr>
        <a:gradFill>
          <a:gsLst>
            <a:gs pos="44000">
              <a:schemeClr val="tx1"/>
            </a:gs>
            <a:gs pos="100000">
              <a:schemeClr val="tx2">
                <a:lumMod val="75000"/>
              </a:schemeClr>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1"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Presenter’s name</a:t>
            </a:r>
          </a:p>
        </p:txBody>
      </p:sp>
      <p:sp>
        <p:nvSpPr>
          <p:cNvPr id="14" name="Date Placeholder 2"/>
          <p:cNvSpPr>
            <a:spLocks noGrp="1"/>
          </p:cNvSpPr>
          <p:nvPr>
            <p:ph type="dt" sz="half" idx="10"/>
          </p:nvPr>
        </p:nvSpPr>
        <p:spPr>
          <a:xfrm>
            <a:off x="1970322" y="4880890"/>
            <a:ext cx="2269191" cy="132608"/>
          </a:xfrm>
        </p:spPr>
        <p:txBody>
          <a:bodyPr/>
          <a:lstStyle>
            <a:lvl1pPr>
              <a:defRPr>
                <a:solidFill>
                  <a:schemeClr val="bg1"/>
                </a:solidFill>
              </a:defRPr>
            </a:lvl1pPr>
          </a:lstStyle>
          <a:p>
            <a:endParaRPr lang="en-GB" noProof="0" dirty="0"/>
          </a:p>
        </p:txBody>
      </p:sp>
      <p:sp>
        <p:nvSpPr>
          <p:cNvPr id="18" name="Footer Placeholder 3"/>
          <p:cNvSpPr>
            <a:spLocks noGrp="1"/>
          </p:cNvSpPr>
          <p:nvPr>
            <p:ph type="ftr" sz="quarter" idx="11"/>
          </p:nvPr>
        </p:nvSpPr>
        <p:spPr>
          <a:xfrm>
            <a:off x="554189" y="4880890"/>
            <a:ext cx="1416133" cy="132608"/>
          </a:xfrm>
        </p:spPr>
        <p:txBody>
          <a:bodyPr/>
          <a:lstStyle>
            <a:lvl1pPr>
              <a:defRPr>
                <a:solidFill>
                  <a:schemeClr val="bg1"/>
                </a:solidFill>
              </a:defRPr>
            </a:lvl1pPr>
          </a:lstStyle>
          <a:p>
            <a:r>
              <a:rPr lang="en-GB" noProof="0" dirty="0"/>
              <a:t>© DHI</a:t>
            </a:r>
          </a:p>
        </p:txBody>
      </p:sp>
      <p:sp>
        <p:nvSpPr>
          <p:cNvPr id="19" name="Slide Number Placeholder 4"/>
          <p:cNvSpPr>
            <a:spLocks noGrp="1"/>
          </p:cNvSpPr>
          <p:nvPr>
            <p:ph type="sldNum" sz="quarter" idx="12"/>
          </p:nvPr>
        </p:nvSpPr>
        <p:spPr>
          <a:xfrm>
            <a:off x="4239513" y="4880890"/>
            <a:ext cx="516591" cy="132608"/>
          </a:xfrm>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303795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image teas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ext Placeholder 28"/>
          <p:cNvSpPr>
            <a:spLocks noGrp="1"/>
          </p:cNvSpPr>
          <p:nvPr>
            <p:ph type="body" sz="quarter" idx="15"/>
          </p:nvPr>
        </p:nvSpPr>
        <p:spPr>
          <a:xfrm>
            <a:off x="554046" y="2075296"/>
            <a:ext cx="7340211"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9" name="Date Placeholder 2"/>
          <p:cNvSpPr>
            <a:spLocks noGrp="1"/>
          </p:cNvSpPr>
          <p:nvPr>
            <p:ph type="dt" sz="half" idx="10"/>
          </p:nvPr>
        </p:nvSpPr>
        <p:spPr>
          <a:xfrm>
            <a:off x="1970322" y="4886791"/>
            <a:ext cx="2269191" cy="132608"/>
          </a:xfrm>
        </p:spPr>
        <p:txBody>
          <a:bodyPr/>
          <a:lstStyle>
            <a:lvl1pPr>
              <a:defRPr>
                <a:solidFill>
                  <a:schemeClr val="bg1"/>
                </a:solidFill>
              </a:defRPr>
            </a:lvl1pPr>
          </a:lstStyle>
          <a:p>
            <a:endParaRPr lang="en-GB" noProof="0" dirty="0"/>
          </a:p>
        </p:txBody>
      </p:sp>
      <p:sp>
        <p:nvSpPr>
          <p:cNvPr id="20" name="Footer Placeholder 3"/>
          <p:cNvSpPr>
            <a:spLocks noGrp="1"/>
          </p:cNvSpPr>
          <p:nvPr>
            <p:ph type="ftr" sz="quarter" idx="11"/>
          </p:nvPr>
        </p:nvSpPr>
        <p:spPr>
          <a:xfrm>
            <a:off x="554189" y="4886791"/>
            <a:ext cx="1416133" cy="132608"/>
          </a:xfrm>
        </p:spPr>
        <p:txBody>
          <a:bodyPr/>
          <a:lstStyle>
            <a:lvl1pPr>
              <a:defRPr>
                <a:solidFill>
                  <a:schemeClr val="bg1"/>
                </a:solidFill>
              </a:defRPr>
            </a:lvl1pPr>
          </a:lstStyle>
          <a:p>
            <a:r>
              <a:rPr lang="en-GB" noProof="0" dirty="0"/>
              <a:t>© DHI</a:t>
            </a:r>
          </a:p>
        </p:txBody>
      </p:sp>
      <p:sp>
        <p:nvSpPr>
          <p:cNvPr id="21" name="Slide Number Placeholder 4"/>
          <p:cNvSpPr>
            <a:spLocks noGrp="1"/>
          </p:cNvSpPr>
          <p:nvPr>
            <p:ph type="sldNum" sz="quarter" idx="12"/>
          </p:nvPr>
        </p:nvSpPr>
        <p:spPr>
          <a:xfrm>
            <a:off x="4239513" y="4886791"/>
            <a:ext cx="516591" cy="132608"/>
          </a:xfrm>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94800" y="4590000"/>
            <a:ext cx="830323" cy="468000"/>
          </a:xfrm>
          <a:prstGeom prst="rect">
            <a:avLst/>
          </a:prstGeom>
        </p:spPr>
      </p:pic>
    </p:spTree>
    <p:extLst>
      <p:ext uri="{BB962C8B-B14F-4D97-AF65-F5344CB8AC3E}">
        <p14:creationId xmlns:p14="http://schemas.microsoft.com/office/powerpoint/2010/main" val="1487009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bout DHI">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endParaRPr lang="en-GB" noProof="0"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GB" noProof="0" dirty="0"/>
              <a:t>© DHI</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sp>
        <p:nvSpPr>
          <p:cNvPr id="2" name="TextBox 1"/>
          <p:cNvSpPr txBox="1"/>
          <p:nvPr userDrawn="1"/>
        </p:nvSpPr>
        <p:spPr>
          <a:xfrm>
            <a:off x="554189" y="1192307"/>
            <a:ext cx="7085971" cy="3092823"/>
          </a:xfrm>
          <a:prstGeom prst="rect">
            <a:avLst/>
          </a:prstGeom>
        </p:spPr>
        <p:txBody>
          <a:bodyPr vert="horz" lIns="0" tIns="0" rIns="0" bIns="0" rtlCol="0">
            <a:noAutofit/>
          </a:bodyPr>
          <a:lstStyle>
            <a:lvl1pPr lvl="0" indent="0">
              <a:spcBef>
                <a:spcPct val="20000"/>
              </a:spcBef>
              <a:buFont typeface="Arial" pitchFamily="34" charset="0"/>
              <a:buNone/>
              <a:defRPr sz="1400">
                <a:solidFill>
                  <a:schemeClr val="bg1"/>
                </a:solidFill>
              </a:defRPr>
            </a:lvl1pPr>
            <a:lvl2pPr marL="358775" indent="-176213">
              <a:spcBef>
                <a:spcPct val="20000"/>
              </a:spcBef>
              <a:buFont typeface="Arial" pitchFamily="34" charset="0"/>
              <a:buChar char="•"/>
              <a:defRPr sz="1200">
                <a:solidFill>
                  <a:schemeClr val="bg1"/>
                </a:solidFill>
              </a:defRPr>
            </a:lvl2pPr>
            <a:lvl3pPr marL="541338" indent="-182563">
              <a:spcBef>
                <a:spcPct val="20000"/>
              </a:spcBef>
              <a:buFont typeface="Arial" pitchFamily="34" charset="0"/>
              <a:buChar char="•"/>
              <a:defRPr sz="1100">
                <a:solidFill>
                  <a:schemeClr val="bg1"/>
                </a:solidFill>
              </a:defRPr>
            </a:lvl3pPr>
            <a:lvl4pPr marL="717550" indent="-176213">
              <a:spcBef>
                <a:spcPct val="20000"/>
              </a:spcBef>
              <a:buFont typeface="Arial" pitchFamily="34" charset="0"/>
              <a:buChar char="•"/>
              <a:defRPr sz="1050">
                <a:solidFill>
                  <a:schemeClr val="bg1"/>
                </a:solidFill>
              </a:defRPr>
            </a:lvl4pPr>
            <a:lvl5pPr marL="900113" indent="-182563">
              <a:spcBef>
                <a:spcPct val="20000"/>
              </a:spcBef>
              <a:buFont typeface="Arial" pitchFamily="34" charset="0"/>
              <a:buChar char="•"/>
              <a:defRPr sz="1000">
                <a:solidFill>
                  <a:schemeClr val="bg1"/>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x-none" sz="1800" noProof="0" dirty="0"/>
              <a:t>DHI are the first people you should call when you have a tough challenge to solve in a water environment.</a:t>
            </a:r>
          </a:p>
          <a:p>
            <a:pPr lvl="0"/>
            <a:endParaRPr lang="x-none" sz="1800" noProof="0" dirty="0"/>
          </a:p>
          <a:p>
            <a:pPr lvl="0"/>
            <a:r>
              <a:rPr lang="x-none" sz="1800" noProof="0" dirty="0"/>
              <a:t>In the world of water, our knowledge is second-to-none, and we strive to make it globally accessible to clients and partners. </a:t>
            </a:r>
          </a:p>
          <a:p>
            <a:pPr lvl="0"/>
            <a:endParaRPr lang="x-none" sz="1800" noProof="0" dirty="0"/>
          </a:p>
          <a:p>
            <a:pPr lvl="0"/>
            <a:r>
              <a:rPr lang="x-none" sz="1800" noProof="0" dirty="0"/>
              <a:t>So whether you need to save water, share it fairly, improve its quality, quantify its impact or manage its flow, we can help. Our knowledge, combined with our team’s expertise and the power of our technology, hold the key to unlocking the right solution. </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192484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0"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Presenter’s name</a:t>
            </a:r>
          </a:p>
        </p:txBody>
      </p:sp>
      <p:sp>
        <p:nvSpPr>
          <p:cNvPr id="11" name="Date Placeholder 2"/>
          <p:cNvSpPr>
            <a:spLocks noGrp="1"/>
          </p:cNvSpPr>
          <p:nvPr>
            <p:ph type="dt" sz="half" idx="10"/>
          </p:nvPr>
        </p:nvSpPr>
        <p:spPr>
          <a:xfrm>
            <a:off x="1970322" y="4886791"/>
            <a:ext cx="2269191" cy="132608"/>
          </a:xfrm>
        </p:spPr>
        <p:txBody>
          <a:bodyPr/>
          <a:lstStyle>
            <a:lvl1pPr>
              <a:defRPr>
                <a:solidFill>
                  <a:schemeClr val="bg1"/>
                </a:solidFill>
              </a:defRPr>
            </a:lvl1pPr>
          </a:lstStyle>
          <a:p>
            <a:endParaRPr lang="en-GB" noProof="0" dirty="0"/>
          </a:p>
        </p:txBody>
      </p:sp>
      <p:sp>
        <p:nvSpPr>
          <p:cNvPr id="12" name="Footer Placeholder 3"/>
          <p:cNvSpPr>
            <a:spLocks noGrp="1"/>
          </p:cNvSpPr>
          <p:nvPr>
            <p:ph type="ftr" sz="quarter" idx="11"/>
          </p:nvPr>
        </p:nvSpPr>
        <p:spPr>
          <a:xfrm>
            <a:off x="554189" y="4886791"/>
            <a:ext cx="1416133" cy="132608"/>
          </a:xfrm>
        </p:spPr>
        <p:txBody>
          <a:bodyPr/>
          <a:lstStyle>
            <a:lvl1pPr>
              <a:defRPr>
                <a:solidFill>
                  <a:schemeClr val="bg1"/>
                </a:solidFill>
              </a:defRPr>
            </a:lvl1pPr>
          </a:lstStyle>
          <a:p>
            <a:r>
              <a:rPr lang="en-GB" noProof="0" dirty="0"/>
              <a:t>© DHI</a:t>
            </a:r>
          </a:p>
        </p:txBody>
      </p:sp>
      <p:sp>
        <p:nvSpPr>
          <p:cNvPr id="13" name="Slide Number Placeholder 4"/>
          <p:cNvSpPr>
            <a:spLocks noGrp="1"/>
          </p:cNvSpPr>
          <p:nvPr>
            <p:ph type="sldNum" sz="quarter" idx="12"/>
          </p:nvPr>
        </p:nvSpPr>
        <p:spPr>
          <a:xfrm>
            <a:off x="4239513" y="4886791"/>
            <a:ext cx="516591" cy="132608"/>
          </a:xfrm>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92302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gradFill>
          <a:gsLst>
            <a:gs pos="44000">
              <a:schemeClr val="tx1"/>
            </a:gs>
            <a:gs pos="100000">
              <a:schemeClr val="accent1">
                <a:lumMod val="75000"/>
              </a:schemeClr>
            </a:gs>
          </a:gsLst>
          <a:lin ang="0" scaled="1"/>
        </a:gra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endParaRPr lang="en-GB" noProof="0"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GB" noProof="0" dirty="0"/>
              <a:t>© DHI</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GB" noProof="0" dirty="0"/>
              <a:t>#</a:t>
            </a:r>
            <a:fld id="{EC98167B-91FF-498B-85F5-63F1D9402506}" type="slidenum">
              <a:rPr lang="en-GB" noProof="0" smtClean="0"/>
              <a:pPr/>
              <a:t>‹#›</a:t>
            </a:fld>
            <a:r>
              <a:rPr lang="en-GB" noProof="0" dirty="0"/>
              <a:t>  </a:t>
            </a:r>
          </a:p>
        </p:txBody>
      </p:sp>
      <p:sp>
        <p:nvSpPr>
          <p:cNvPr id="11" name="Text Placeholder 10"/>
          <p:cNvSpPr>
            <a:spLocks noGrp="1"/>
          </p:cNvSpPr>
          <p:nvPr>
            <p:ph type="body" sz="quarter" idx="14"/>
          </p:nvPr>
        </p:nvSpPr>
        <p:spPr>
          <a:xfrm>
            <a:off x="554046" y="1192307"/>
            <a:ext cx="8035637" cy="3092823"/>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18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86760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A">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tx1"/>
              </a:gs>
              <a:gs pos="100000">
                <a:schemeClr val="tx2">
                  <a:lumMod val="75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dirty="0"/>
          </a:p>
        </p:txBody>
      </p:sp>
      <p:sp>
        <p:nvSpPr>
          <p:cNvPr id="14" name="Footer Placeholder 3"/>
          <p:cNvSpPr>
            <a:spLocks noGrp="1"/>
          </p:cNvSpPr>
          <p:nvPr>
            <p:ph type="ftr" sz="quarter" idx="11"/>
          </p:nvPr>
        </p:nvSpPr>
        <p:spPr>
          <a:xfrm>
            <a:off x="554189" y="4886791"/>
            <a:ext cx="1416133" cy="132608"/>
          </a:xfrm>
        </p:spPr>
        <p:txBody>
          <a:bodyPr/>
          <a:lstStyle/>
          <a:p>
            <a:r>
              <a:rPr lang="en-GB" noProof="0" dirty="0"/>
              <a:t>© DHI</a:t>
            </a:r>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dirty="0"/>
              <a:t>#</a:t>
            </a:r>
            <a:fld id="{EC98167B-91FF-498B-85F5-63F1D9402506}" type="slidenum">
              <a:rPr lang="en-GB" noProof="0" smtClean="0"/>
              <a:pPr/>
              <a:t>‹#›</a:t>
            </a:fld>
            <a:r>
              <a:rPr lang="en-GB" noProof="0" dirty="0"/>
              <a:t>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33331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tx2"/>
              </a:gs>
              <a:gs pos="100000">
                <a:schemeClr val="tx2">
                  <a:lumMod val="60000"/>
                  <a:lumOff val="40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dirty="0"/>
          </a:p>
        </p:txBody>
      </p:sp>
      <p:sp>
        <p:nvSpPr>
          <p:cNvPr id="14" name="Footer Placeholder 3"/>
          <p:cNvSpPr>
            <a:spLocks noGrp="1"/>
          </p:cNvSpPr>
          <p:nvPr>
            <p:ph type="ftr" sz="quarter" idx="11"/>
          </p:nvPr>
        </p:nvSpPr>
        <p:spPr>
          <a:xfrm>
            <a:off x="554189" y="4886791"/>
            <a:ext cx="1416133" cy="132608"/>
          </a:xfrm>
        </p:spPr>
        <p:txBody>
          <a:bodyPr/>
          <a:lstStyle/>
          <a:p>
            <a:r>
              <a:rPr lang="en-GB" noProof="0" dirty="0"/>
              <a:t>© DHI</a:t>
            </a:r>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dirty="0"/>
              <a:t>#</a:t>
            </a:r>
            <a:fld id="{EC98167B-91FF-498B-85F5-63F1D9402506}" type="slidenum">
              <a:rPr lang="en-GB" noProof="0" smtClean="0"/>
              <a:pPr/>
              <a:t>‹#›</a:t>
            </a:fld>
            <a:r>
              <a:rPr lang="en-GB" noProof="0" dirty="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259511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C ">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accent4"/>
              </a:gs>
              <a:gs pos="100000">
                <a:schemeClr val="accent4">
                  <a:lumMod val="40000"/>
                  <a:lumOff val="60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dirty="0"/>
          </a:p>
        </p:txBody>
      </p:sp>
      <p:sp>
        <p:nvSpPr>
          <p:cNvPr id="14" name="Footer Placeholder 3"/>
          <p:cNvSpPr>
            <a:spLocks noGrp="1"/>
          </p:cNvSpPr>
          <p:nvPr>
            <p:ph type="ftr" sz="quarter" idx="11"/>
          </p:nvPr>
        </p:nvSpPr>
        <p:spPr>
          <a:xfrm>
            <a:off x="554189" y="4886791"/>
            <a:ext cx="1416133" cy="132608"/>
          </a:xfrm>
        </p:spPr>
        <p:txBody>
          <a:bodyPr/>
          <a:lstStyle/>
          <a:p>
            <a:r>
              <a:rPr lang="en-GB" noProof="0" dirty="0"/>
              <a:t>© DHI</a:t>
            </a:r>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dirty="0"/>
              <a:t>#</a:t>
            </a:r>
            <a:fld id="{EC98167B-91FF-498B-85F5-63F1D9402506}" type="slidenum">
              <a:rPr lang="en-GB" noProof="0" smtClean="0"/>
              <a:pPr/>
              <a:t>‹#›</a:t>
            </a:fld>
            <a:r>
              <a:rPr lang="en-GB" noProof="0" dirty="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404188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noProof="0"/>
              <a:t>Click to edit Master title style</a:t>
            </a:r>
            <a:endParaRPr lang="en-GB" noProof="0"/>
          </a:p>
        </p:txBody>
      </p:sp>
      <p:sp>
        <p:nvSpPr>
          <p:cNvPr id="8" name="Date Placeholder 2"/>
          <p:cNvSpPr>
            <a:spLocks noGrp="1"/>
          </p:cNvSpPr>
          <p:nvPr>
            <p:ph type="dt" sz="half" idx="10"/>
          </p:nvPr>
        </p:nvSpPr>
        <p:spPr>
          <a:xfrm>
            <a:off x="1970322" y="4886791"/>
            <a:ext cx="2269191" cy="132608"/>
          </a:xfrm>
        </p:spPr>
        <p:txBody>
          <a:bodyPr/>
          <a:lstStyle/>
          <a:p>
            <a:endParaRPr lang="en-GB" noProof="0" dirty="0"/>
          </a:p>
        </p:txBody>
      </p:sp>
      <p:sp>
        <p:nvSpPr>
          <p:cNvPr id="9" name="Footer Placeholder 3"/>
          <p:cNvSpPr>
            <a:spLocks noGrp="1"/>
          </p:cNvSpPr>
          <p:nvPr>
            <p:ph type="ftr" sz="quarter" idx="11"/>
          </p:nvPr>
        </p:nvSpPr>
        <p:spPr>
          <a:xfrm>
            <a:off x="554189" y="4886791"/>
            <a:ext cx="1416133" cy="132608"/>
          </a:xfrm>
        </p:spPr>
        <p:txBody>
          <a:bodyPr/>
          <a:lstStyle/>
          <a:p>
            <a:r>
              <a:rPr lang="en-GB" noProof="0" dirty="0"/>
              <a:t>© DHI</a:t>
            </a:r>
          </a:p>
        </p:txBody>
      </p:sp>
      <p:sp>
        <p:nvSpPr>
          <p:cNvPr id="10" name="Slide Number Placeholder 4"/>
          <p:cNvSpPr>
            <a:spLocks noGrp="1"/>
          </p:cNvSpPr>
          <p:nvPr>
            <p:ph type="sldNum" sz="quarter" idx="12"/>
          </p:nvPr>
        </p:nvSpPr>
        <p:spPr>
          <a:xfrm>
            <a:off x="4239513" y="4886791"/>
            <a:ext cx="516591" cy="132608"/>
          </a:xfrm>
        </p:spPr>
        <p:txBody>
          <a:bodyPr/>
          <a:lstStyle/>
          <a:p>
            <a:r>
              <a:rPr lang="en-GB" noProof="0" dirty="0"/>
              <a:t>#</a:t>
            </a:r>
            <a:fld id="{EC98167B-91FF-498B-85F5-63F1D9402506}" type="slidenum">
              <a:rPr lang="en-GB" noProof="0" smtClean="0"/>
              <a:pPr/>
              <a:t>‹#›</a:t>
            </a:fld>
            <a:r>
              <a:rPr lang="en-GB" noProof="0" dirty="0"/>
              <a:t>  </a:t>
            </a:r>
          </a:p>
        </p:txBody>
      </p:sp>
      <p:sp>
        <p:nvSpPr>
          <p:cNvPr id="11"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1467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8"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16500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r>
              <a:rPr lang="en-GB" noProof="0" dirty="0"/>
              <a:t>© DHI</a:t>
            </a:r>
          </a:p>
        </p:txBody>
      </p:sp>
      <p:sp>
        <p:nvSpPr>
          <p:cNvPr id="5" name="Slide Number Placeholder 4"/>
          <p:cNvSpPr>
            <a:spLocks noGrp="1"/>
          </p:cNvSpPr>
          <p:nvPr>
            <p:ph type="sldNum" sz="quarter" idx="12"/>
          </p:nvPr>
        </p:nvSpPr>
        <p:spPr/>
        <p:txBody>
          <a:bodyPr/>
          <a:lstStyle/>
          <a:p>
            <a:r>
              <a:rPr lang="en-GB" noProof="0" dirty="0"/>
              <a:t>#</a:t>
            </a:r>
            <a:fld id="{EC98167B-91FF-498B-85F5-63F1D9402506}" type="slidenum">
              <a:rPr lang="en-GB" noProof="0" smtClean="0"/>
              <a:pPr/>
              <a:t>‹#›</a:t>
            </a:fld>
            <a:r>
              <a:rPr lang="en-GB" noProof="0" dirty="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0"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11207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4189" y="170689"/>
            <a:ext cx="8035637" cy="672012"/>
          </a:xfrm>
          <a:prstGeom prst="rect">
            <a:avLst/>
          </a:prstGeom>
        </p:spPr>
        <p:txBody>
          <a:bodyPr vert="horz" lIns="0" tIns="0" rIns="0" bIns="0" rtlCol="0" anchor="b" anchorCtr="0">
            <a:norm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554189" y="1192307"/>
            <a:ext cx="8035637" cy="309282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1970322" y="4886791"/>
            <a:ext cx="2269191" cy="132608"/>
          </a:xfrm>
          <a:prstGeom prst="rect">
            <a:avLst/>
          </a:prstGeom>
        </p:spPr>
        <p:txBody>
          <a:bodyPr vert="horz" lIns="0" tIns="0" rIns="0" bIns="0" rtlCol="0" anchor="t" anchorCtr="0"/>
          <a:lstStyle>
            <a:lvl1pPr algn="l">
              <a:defRPr sz="700" b="0">
                <a:solidFill>
                  <a:schemeClr val="accent3"/>
                </a:solidFill>
              </a:defRPr>
            </a:lvl1pPr>
          </a:lstStyle>
          <a:p>
            <a:endParaRPr lang="en-GB" dirty="0"/>
          </a:p>
        </p:txBody>
      </p:sp>
      <p:sp>
        <p:nvSpPr>
          <p:cNvPr id="5" name="Footer Placeholder 4"/>
          <p:cNvSpPr>
            <a:spLocks noGrp="1"/>
          </p:cNvSpPr>
          <p:nvPr>
            <p:ph type="ftr" sz="quarter" idx="3"/>
          </p:nvPr>
        </p:nvSpPr>
        <p:spPr>
          <a:xfrm>
            <a:off x="554189" y="4886791"/>
            <a:ext cx="1416133" cy="132608"/>
          </a:xfrm>
          <a:prstGeom prst="rect">
            <a:avLst/>
          </a:prstGeom>
        </p:spPr>
        <p:txBody>
          <a:bodyPr vert="horz" lIns="0" tIns="0" rIns="0" bIns="0" rtlCol="0" anchor="t" anchorCtr="0"/>
          <a:lstStyle>
            <a:lvl1pPr algn="l">
              <a:defRPr sz="700" b="0">
                <a:solidFill>
                  <a:schemeClr val="accent3"/>
                </a:solidFill>
              </a:defRPr>
            </a:lvl1pPr>
          </a:lstStyle>
          <a:p>
            <a:r>
              <a:rPr lang="en-GB" dirty="0"/>
              <a:t>© DHI</a:t>
            </a:r>
          </a:p>
        </p:txBody>
      </p:sp>
      <p:sp>
        <p:nvSpPr>
          <p:cNvPr id="6" name="Slide Number Placeholder 5"/>
          <p:cNvSpPr>
            <a:spLocks noGrp="1"/>
          </p:cNvSpPr>
          <p:nvPr>
            <p:ph type="sldNum" sz="quarter" idx="4"/>
          </p:nvPr>
        </p:nvSpPr>
        <p:spPr>
          <a:xfrm>
            <a:off x="4239513" y="4886791"/>
            <a:ext cx="516591" cy="132608"/>
          </a:xfrm>
          <a:prstGeom prst="rect">
            <a:avLst/>
          </a:prstGeom>
        </p:spPr>
        <p:txBody>
          <a:bodyPr vert="horz" lIns="0" tIns="0" rIns="0" bIns="0" rtlCol="0" anchor="t" anchorCtr="0"/>
          <a:lstStyle>
            <a:lvl1pPr algn="l">
              <a:defRPr sz="700" b="0">
                <a:solidFill>
                  <a:schemeClr val="accent3"/>
                </a:solidFill>
              </a:defRPr>
            </a:lvl1pPr>
          </a:lstStyle>
          <a:p>
            <a:r>
              <a:rPr lang="en-GB" dirty="0"/>
              <a:t>#</a:t>
            </a:r>
            <a:fld id="{EC98167B-91FF-498B-85F5-63F1D9402506}" type="slidenum">
              <a:rPr lang="en-GB" smtClean="0"/>
              <a:pPr/>
              <a:t>‹#›</a:t>
            </a:fld>
            <a:r>
              <a:rPr lang="en-GB" dirty="0"/>
              <a:t>  </a:t>
            </a:r>
          </a:p>
        </p:txBody>
      </p:sp>
      <p:sp>
        <p:nvSpPr>
          <p:cNvPr id="27" name="Rectangle 26"/>
          <p:cNvSpPr/>
          <p:nvPr/>
        </p:nvSpPr>
        <p:spPr>
          <a:xfrm flipV="1">
            <a:off x="0" y="5086512"/>
            <a:ext cx="9144000" cy="56988"/>
          </a:xfrm>
          <a:prstGeom prst="rect">
            <a:avLst/>
          </a:prstGeom>
          <a:gradFill flip="none" rotWithShape="1">
            <a:gsLst>
              <a:gs pos="44000">
                <a:schemeClr val="tx1"/>
              </a:gs>
              <a:gs pos="100000">
                <a:schemeClr val="tx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6" name="Picture 15"/>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894800" y="4590000"/>
            <a:ext cx="830323" cy="468000"/>
          </a:xfrm>
          <a:prstGeom prst="rect">
            <a:avLst/>
          </a:prstGeom>
        </p:spPr>
      </p:pic>
    </p:spTree>
    <p:extLst>
      <p:ext uri="{BB962C8B-B14F-4D97-AF65-F5344CB8AC3E}">
        <p14:creationId xmlns:p14="http://schemas.microsoft.com/office/powerpoint/2010/main" val="471907140"/>
      </p:ext>
    </p:extLst>
  </p:cSld>
  <p:clrMap bg1="lt1" tx1="dk1" bg2="lt2" tx2="dk2" accent1="accent1" accent2="accent2" accent3="accent3" accent4="accent4" accent5="accent5" accent6="accent6" hlink="hlink" folHlink="folHlink"/>
  <p:sldLayoutIdLst>
    <p:sldLayoutId id="2147483660" r:id="rId1"/>
    <p:sldLayoutId id="2147483700" r:id="rId2"/>
    <p:sldLayoutId id="2147483704" r:id="rId3"/>
    <p:sldLayoutId id="2147483705" r:id="rId4"/>
    <p:sldLayoutId id="2147483707" r:id="rId5"/>
    <p:sldLayoutId id="2147483706" r:id="rId6"/>
    <p:sldLayoutId id="2147483729" r:id="rId7"/>
    <p:sldLayoutId id="2147483730" r:id="rId8"/>
    <p:sldLayoutId id="2147483731" r:id="rId9"/>
    <p:sldLayoutId id="2147483732" r:id="rId10"/>
    <p:sldLayoutId id="2147483733" r:id="rId11"/>
    <p:sldLayoutId id="2147483734" r:id="rId12"/>
    <p:sldLayoutId id="214748374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3" r:id="rId21"/>
    <p:sldLayoutId id="2147483742" r:id="rId22"/>
  </p:sldLayoutIdLst>
  <p:hf sldNum="0" hdr="0" dt="0"/>
  <p:txStyles>
    <p:titleStyle>
      <a:lvl1pPr algn="l" defTabSz="914400" rtl="0" eaLnBrk="1" latinLnBrk="0" hangingPunct="1">
        <a:spcBef>
          <a:spcPct val="0"/>
        </a:spcBef>
        <a:buNone/>
        <a:defRPr sz="2400" b="0" i="0" kern="1200">
          <a:solidFill>
            <a:schemeClr val="tx1"/>
          </a:solidFill>
          <a:latin typeface="+mj-lt"/>
          <a:ea typeface="+mj-ea"/>
          <a:cs typeface="+mj-cs"/>
        </a:defRPr>
      </a:lvl1pPr>
    </p:titleStyle>
    <p:bodyStyle>
      <a:lvl1pPr marL="270000" indent="-2700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1pPr>
      <a:lvl2pPr marL="540000" indent="-2700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2pPr>
      <a:lvl3pPr marL="810000" indent="-2700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3pPr>
      <a:lvl4pPr marL="1080000" indent="-270000" algn="l" defTabSz="914400" rtl="0" eaLnBrk="1" latinLnBrk="0" hangingPunct="1">
        <a:spcBef>
          <a:spcPct val="20000"/>
        </a:spcBef>
        <a:buFont typeface="Arial" pitchFamily="34" charset="0"/>
        <a:buChar char="−"/>
        <a:defRPr sz="2000" kern="1200">
          <a:solidFill>
            <a:schemeClr val="accent3"/>
          </a:solidFill>
          <a:latin typeface="+mn-lt"/>
          <a:ea typeface="+mn-ea"/>
          <a:cs typeface="+mn-cs"/>
        </a:defRPr>
      </a:lvl4pPr>
      <a:lvl5pPr marL="1350000" indent="-270000" algn="l" defTabSz="914400" rtl="0" eaLnBrk="1" latinLnBrk="0" hangingPunct="1">
        <a:spcBef>
          <a:spcPct val="20000"/>
        </a:spcBef>
        <a:buFont typeface="Arial" pitchFamily="34" charset="0"/>
        <a:buChar char="•"/>
        <a:defRPr sz="18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Autocalibration Model Evaluation</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63387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4938-0856-2A2D-1642-D4D02B9EC93A}"/>
              </a:ext>
            </a:extLst>
          </p:cNvPr>
          <p:cNvSpPr>
            <a:spLocks noGrp="1"/>
          </p:cNvSpPr>
          <p:nvPr>
            <p:ph type="title"/>
          </p:nvPr>
        </p:nvSpPr>
        <p:spPr/>
        <p:txBody>
          <a:bodyPr/>
          <a:lstStyle/>
          <a:p>
            <a:r>
              <a:rPr lang="de-DE" dirty="0" err="1"/>
              <a:t>Overview</a:t>
            </a:r>
            <a:r>
              <a:rPr lang="de-DE" dirty="0"/>
              <a:t> Base Slide</a:t>
            </a:r>
          </a:p>
        </p:txBody>
      </p:sp>
      <p:sp>
        <p:nvSpPr>
          <p:cNvPr id="3" name="Footer Placeholder 2">
            <a:extLst>
              <a:ext uri="{FF2B5EF4-FFF2-40B4-BE49-F238E27FC236}">
                <a16:creationId xmlns:a16="http://schemas.microsoft.com/office/drawing/2014/main" id="{CA7D9D34-9B1F-B196-662D-6510136FA5CD}"/>
              </a:ext>
            </a:extLst>
          </p:cNvPr>
          <p:cNvSpPr>
            <a:spLocks noGrp="1"/>
          </p:cNvSpPr>
          <p:nvPr>
            <p:ph type="ftr" sz="quarter" idx="11"/>
          </p:nvPr>
        </p:nvSpPr>
        <p:spPr/>
        <p:txBody>
          <a:bodyPr/>
          <a:lstStyle/>
          <a:p>
            <a:r>
              <a:rPr lang="en-GB" noProof="0"/>
              <a:t>© DHI</a:t>
            </a:r>
            <a:endParaRPr lang="en-GB" noProof="0" dirty="0"/>
          </a:p>
        </p:txBody>
      </p:sp>
      <p:sp>
        <p:nvSpPr>
          <p:cNvPr id="4" name="Content Placeholder 3">
            <a:extLst>
              <a:ext uri="{FF2B5EF4-FFF2-40B4-BE49-F238E27FC236}">
                <a16:creationId xmlns:a16="http://schemas.microsoft.com/office/drawing/2014/main" id="{1760E74C-2892-8426-AAF2-62BC80371B12}"/>
              </a:ext>
            </a:extLst>
          </p:cNvPr>
          <p:cNvSpPr>
            <a:spLocks noGrp="1"/>
          </p:cNvSpPr>
          <p:nvPr>
            <p:ph sz="quarter" idx="13"/>
          </p:nvPr>
        </p:nvSpPr>
        <p:spPr>
          <a:xfrm>
            <a:off x="865909" y="1192307"/>
            <a:ext cx="7412182" cy="3320220"/>
          </a:xfrm>
        </p:spPr>
        <p:txBody>
          <a:bodyPr/>
          <a:lstStyle/>
          <a:p>
            <a:endParaRPr lang="de-DE" dirty="0"/>
          </a:p>
        </p:txBody>
      </p:sp>
    </p:spTree>
    <p:extLst>
      <p:ext uri="{BB962C8B-B14F-4D97-AF65-F5344CB8AC3E}">
        <p14:creationId xmlns:p14="http://schemas.microsoft.com/office/powerpoint/2010/main" val="263727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BE0A-58B3-E89C-9964-AC0F666DD7CB}"/>
              </a:ext>
            </a:extLst>
          </p:cNvPr>
          <p:cNvSpPr>
            <a:spLocks noGrp="1"/>
          </p:cNvSpPr>
          <p:nvPr>
            <p:ph type="title"/>
          </p:nvPr>
        </p:nvSpPr>
        <p:spPr/>
        <p:txBody>
          <a:bodyPr/>
          <a:lstStyle/>
          <a:p>
            <a:r>
              <a:rPr lang="de-DE" dirty="0" err="1"/>
              <a:t>Comparison</a:t>
            </a:r>
            <a:r>
              <a:rPr lang="de-DE" dirty="0"/>
              <a:t> Base Slide</a:t>
            </a:r>
          </a:p>
        </p:txBody>
      </p:sp>
      <p:sp>
        <p:nvSpPr>
          <p:cNvPr id="3" name="Footer Placeholder 2">
            <a:extLst>
              <a:ext uri="{FF2B5EF4-FFF2-40B4-BE49-F238E27FC236}">
                <a16:creationId xmlns:a16="http://schemas.microsoft.com/office/drawing/2014/main" id="{B15BF9BB-BDE4-A639-DB2B-99CE31E98F23}"/>
              </a:ext>
            </a:extLst>
          </p:cNvPr>
          <p:cNvSpPr>
            <a:spLocks noGrp="1"/>
          </p:cNvSpPr>
          <p:nvPr>
            <p:ph type="ftr" sz="quarter" idx="11"/>
          </p:nvPr>
        </p:nvSpPr>
        <p:spPr/>
        <p:txBody>
          <a:bodyPr/>
          <a:lstStyle/>
          <a:p>
            <a:r>
              <a:rPr lang="en-GB" noProof="0"/>
              <a:t>© DHI</a:t>
            </a:r>
            <a:endParaRPr lang="en-GB" noProof="0" dirty="0"/>
          </a:p>
        </p:txBody>
      </p:sp>
      <p:sp>
        <p:nvSpPr>
          <p:cNvPr id="4" name="Picture Placeholder 3">
            <a:extLst>
              <a:ext uri="{FF2B5EF4-FFF2-40B4-BE49-F238E27FC236}">
                <a16:creationId xmlns:a16="http://schemas.microsoft.com/office/drawing/2014/main" id="{5019DC3B-33B8-B263-354E-22FBBC9B3E7D}"/>
              </a:ext>
            </a:extLst>
          </p:cNvPr>
          <p:cNvSpPr>
            <a:spLocks noGrp="1"/>
          </p:cNvSpPr>
          <p:nvPr>
            <p:ph type="pic" sz="quarter" idx="22"/>
          </p:nvPr>
        </p:nvSpPr>
        <p:spPr>
          <a:xfrm>
            <a:off x="273593" y="1672682"/>
            <a:ext cx="3659071" cy="2758069"/>
          </a:xfrm>
        </p:spPr>
        <p:txBody>
          <a:bodyPr/>
          <a:lstStyle/>
          <a:p>
            <a:endParaRPr lang="de-DE" dirty="0"/>
          </a:p>
        </p:txBody>
      </p:sp>
      <p:sp>
        <p:nvSpPr>
          <p:cNvPr id="5" name="Picture Placeholder 4">
            <a:extLst>
              <a:ext uri="{FF2B5EF4-FFF2-40B4-BE49-F238E27FC236}">
                <a16:creationId xmlns:a16="http://schemas.microsoft.com/office/drawing/2014/main" id="{335324CB-8315-B4D7-6BDA-8862D834292C}"/>
              </a:ext>
            </a:extLst>
          </p:cNvPr>
          <p:cNvSpPr>
            <a:spLocks noGrp="1"/>
          </p:cNvSpPr>
          <p:nvPr>
            <p:ph type="pic" sz="quarter" idx="23"/>
          </p:nvPr>
        </p:nvSpPr>
        <p:spPr>
          <a:xfrm>
            <a:off x="4096214" y="1606859"/>
            <a:ext cx="4930311" cy="2883366"/>
          </a:xfrm>
        </p:spPr>
        <p:txBody>
          <a:bodyPr/>
          <a:lstStyle/>
          <a:p>
            <a:endParaRPr lang="de-DE"/>
          </a:p>
        </p:txBody>
      </p:sp>
    </p:spTree>
    <p:extLst>
      <p:ext uri="{BB962C8B-B14F-4D97-AF65-F5344CB8AC3E}">
        <p14:creationId xmlns:p14="http://schemas.microsoft.com/office/powerpoint/2010/main" val="2450528162"/>
      </p:ext>
    </p:extLst>
  </p:cSld>
  <p:clrMapOvr>
    <a:masterClrMapping/>
  </p:clrMapOvr>
</p:sld>
</file>

<file path=ppt/theme/theme1.xml><?xml version="1.0" encoding="utf-8"?>
<a:theme xmlns:a="http://schemas.openxmlformats.org/drawingml/2006/main" name="DHI_Master_Template V2.08">
  <a:themeElements>
    <a:clrScheme name="DHI Theme Colours">
      <a:dk1>
        <a:srgbClr val="004165"/>
      </a:dk1>
      <a:lt1>
        <a:sysClr val="window" lastClr="FFFFFF"/>
      </a:lt1>
      <a:dk2>
        <a:srgbClr val="0098DB"/>
      </a:dk2>
      <a:lt2>
        <a:srgbClr val="63CECA"/>
      </a:lt2>
      <a:accent1>
        <a:srgbClr val="FADC41"/>
      </a:accent1>
      <a:accent2>
        <a:srgbClr val="FF8849"/>
      </a:accent2>
      <a:accent3>
        <a:srgbClr val="51626F"/>
      </a:accent3>
      <a:accent4>
        <a:srgbClr val="61C250"/>
      </a:accent4>
      <a:accent5>
        <a:srgbClr val="93509E"/>
      </a:accent5>
      <a:accent6>
        <a:srgbClr val="005A8C"/>
      </a:accent6>
      <a:hlink>
        <a:srgbClr val="61C250"/>
      </a:hlink>
      <a:folHlink>
        <a:srgbClr val="9350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1"/>
          </a:solid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HIBlankPowerPointPresentationUK.pptx" id="{B57BD87E-D0B0-4428-A48F-202BEAB7442E}" vid="{6BD558FF-FFDD-498F-AE56-4FFCE9F453C1}"/>
    </a:ext>
  </a:extLst>
</a:theme>
</file>

<file path=ppt/theme/theme2.xml><?xml version="1.0" encoding="utf-8"?>
<a:theme xmlns:a="http://schemas.openxmlformats.org/drawingml/2006/main" name="Office Theme">
  <a:themeElements>
    <a:clrScheme name="DHI">
      <a:dk1>
        <a:srgbClr val="004165"/>
      </a:dk1>
      <a:lt1>
        <a:sysClr val="window" lastClr="FFFFFF"/>
      </a:lt1>
      <a:dk2>
        <a:srgbClr val="8B8D8E"/>
      </a:dk2>
      <a:lt2>
        <a:srgbClr val="000000"/>
      </a:lt2>
      <a:accent1>
        <a:srgbClr val="0098DB"/>
      </a:accent1>
      <a:accent2>
        <a:srgbClr val="63CECA"/>
      </a:accent2>
      <a:accent3>
        <a:srgbClr val="61C250"/>
      </a:accent3>
      <a:accent4>
        <a:srgbClr val="FADC41"/>
      </a:accent4>
      <a:accent5>
        <a:srgbClr val="FF8849"/>
      </a:accent5>
      <a:accent6>
        <a:srgbClr val="C1E2E5"/>
      </a:accent6>
      <a:hlink>
        <a:srgbClr val="0098DB"/>
      </a:hlink>
      <a:folHlink>
        <a:srgbClr val="8B8D8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HI">
      <a:dk1>
        <a:srgbClr val="004165"/>
      </a:dk1>
      <a:lt1>
        <a:sysClr val="window" lastClr="FFFFFF"/>
      </a:lt1>
      <a:dk2>
        <a:srgbClr val="8B8D8E"/>
      </a:dk2>
      <a:lt2>
        <a:srgbClr val="000000"/>
      </a:lt2>
      <a:accent1>
        <a:srgbClr val="0098DB"/>
      </a:accent1>
      <a:accent2>
        <a:srgbClr val="63CECA"/>
      </a:accent2>
      <a:accent3>
        <a:srgbClr val="61C250"/>
      </a:accent3>
      <a:accent4>
        <a:srgbClr val="FADC41"/>
      </a:accent4>
      <a:accent5>
        <a:srgbClr val="FF8849"/>
      </a:accent5>
      <a:accent6>
        <a:srgbClr val="C1E2E5"/>
      </a:accent6>
      <a:hlink>
        <a:srgbClr val="0098DB"/>
      </a:hlink>
      <a:folHlink>
        <a:srgbClr val="8B8D8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4D0DAFB099B4458E27B14781C56F83" ma:contentTypeVersion="2" ma:contentTypeDescription="Create a new document." ma:contentTypeScope="" ma:versionID="ffb096f488b3127bcc985f465e45c0c0">
  <xsd:schema xmlns:xsd="http://www.w3.org/2001/XMLSchema" xmlns:xs="http://www.w3.org/2001/XMLSchema" xmlns:p="http://schemas.microsoft.com/office/2006/metadata/properties" xmlns:ns2="d5296352-8055-4a91-8d08-8979c0441046" targetNamespace="http://schemas.microsoft.com/office/2006/metadata/properties" ma:root="true" ma:fieldsID="cc77243b5a8a2882809f39e00211b430" ns2:_="">
    <xsd:import namespace="d5296352-8055-4a91-8d08-8979c04410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296352-8055-4a91-8d08-8979c04410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E5E128-C8F2-4728-9633-B97184C66FD2}">
  <ds:schemaRefs>
    <ds:schemaRef ds:uri="http://schemas.openxmlformats.org/package/2006/metadata/core-properties"/>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9bdafd44-e370-47b0-8b7d-1326cd60cad1"/>
    <ds:schemaRef ds:uri="http://schemas.microsoft.com/office/2006/metadata/properties"/>
    <ds:schemaRef ds:uri="http://purl.org/dc/elements/1.1/"/>
    <ds:schemaRef ds:uri="5ed786d8-3acf-428c-b5ad-f09cc002464d"/>
    <ds:schemaRef ds:uri="ba3e88e2-1b0a-4262-b55e-a4e83fde5fb4"/>
    <ds:schemaRef ds:uri="0f5741fa-1edb-4741-9133-e9172b00b94e"/>
  </ds:schemaRefs>
</ds:datastoreItem>
</file>

<file path=customXml/itemProps2.xml><?xml version="1.0" encoding="utf-8"?>
<ds:datastoreItem xmlns:ds="http://schemas.openxmlformats.org/officeDocument/2006/customXml" ds:itemID="{5D8B7037-D1DA-49E9-8FF2-A5A216DA8B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296352-8055-4a91-8d08-8979c04410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18B2C6-9D4C-4B28-9388-68799B2C0A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DHIBlankPowerPointPresentationUK</Template>
  <TotalTime>0</TotalTime>
  <Words>13</Words>
  <Application>Microsoft Office PowerPoint</Application>
  <PresentationFormat>On-screen Show (16:9)</PresentationFormat>
  <Paragraphs>5</Paragraphs>
  <Slides>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DHI_Master_Template V2.08</vt:lpstr>
      <vt:lpstr>Autocalibration Model Evaluation</vt:lpstr>
      <vt:lpstr>Overview Base Slide</vt:lpstr>
      <vt:lpstr>Comparison Base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Faro Schaefer</dc:creator>
  <cp:lastModifiedBy>Faro Schaefer</cp:lastModifiedBy>
  <cp:revision>17</cp:revision>
  <dcterms:created xsi:type="dcterms:W3CDTF">2024-10-30T17:00:09Z</dcterms:created>
  <dcterms:modified xsi:type="dcterms:W3CDTF">2024-11-12T13:46:56Z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0x010100134D0DAFB099B4458E27B14781C56F83</vt:lpwstr>
  </property>
  <property fmtid="{D5CDD505-2E9C-101B-9397-08002B2CF9AE}" pid="3" name="DHIAuthor">
    <vt:lpwstr/>
  </property>
  <property fmtid="{D5CDD505-2E9C-101B-9397-08002B2CF9AE}" pid="4" name="DHIArea">
    <vt:lpwstr>5;#Management, finance and administration|f6c18ac6-5dc3-4ae4-9623-c487c6e48d1e</vt:lpwstr>
  </property>
  <property fmtid="{D5CDD505-2E9C-101B-9397-08002B2CF9AE}" pid="5" name="DHICategory">
    <vt:lpwstr>4;#Other|b0e0c19d-b22e-48b0-b591-ec3ea55fb319</vt:lpwstr>
  </property>
  <property fmtid="{D5CDD505-2E9C-101B-9397-08002B2CF9AE}" pid="6" name="DHIKeywords">
    <vt:lpwstr/>
  </property>
</Properties>
</file>