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4" d="100"/>
          <a:sy n="34" d="100"/>
        </p:scale>
        <p:origin x="-90" y="-402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2"/>
            <a:ext cx="3730752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878844"/>
            <a:ext cx="987552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878844"/>
            <a:ext cx="2889504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2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2082"/>
            <a:ext cx="3730752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485"/>
            <a:ext cx="3730752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5120643"/>
            <a:ext cx="1938528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5120643"/>
            <a:ext cx="1938528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4912363"/>
            <a:ext cx="19392902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6959601"/>
            <a:ext cx="19392902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4912363"/>
            <a:ext cx="1940052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6959601"/>
            <a:ext cx="1940052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6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873760"/>
            <a:ext cx="14439902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873763"/>
            <a:ext cx="245364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4592323"/>
            <a:ext cx="14439902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2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15361921"/>
            <a:ext cx="2633472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1960880"/>
            <a:ext cx="2633472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17175483"/>
            <a:ext cx="2633472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878842"/>
            <a:ext cx="3950208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5120643"/>
            <a:ext cx="3950208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20340322"/>
            <a:ext cx="102412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2179-3739-4110-AF2E-953EC2A650FD}" type="datetimeFigureOut">
              <a:rPr lang="en-US" smtClean="0"/>
              <a:t>12/13/2014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20340322"/>
            <a:ext cx="138988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20340322"/>
            <a:ext cx="1024128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0DC3-FFB4-40DD-8743-0357C76D3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0200" y="57150"/>
            <a:ext cx="24460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ScheduleInst</a:t>
            </a:r>
            <a:r>
              <a:rPr lang="en-US" dirty="0"/>
              <a:t>: Using </a:t>
            </a:r>
            <a:r>
              <a:rPr lang="en-US" dirty="0" err="1"/>
              <a:t>Dyninst</a:t>
            </a:r>
            <a:r>
              <a:rPr lang="en-US" dirty="0"/>
              <a:t> to Fuzz Test Multithreaded Program </a:t>
            </a:r>
            <a:r>
              <a:rPr lang="en-US" dirty="0" smtClean="0"/>
              <a:t>Schedules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286427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Robert </a:t>
            </a:r>
            <a:r>
              <a:rPr lang="en-US" sz="4000" dirty="0" err="1" smtClean="0"/>
              <a:t>Wespetal</a:t>
            </a:r>
            <a:endParaRPr lang="en-US" sz="4000" dirty="0" smtClean="0"/>
          </a:p>
          <a:p>
            <a:r>
              <a:rPr lang="en-US" sz="4000" dirty="0" smtClean="0"/>
              <a:t>Zach Welch</a:t>
            </a:r>
            <a:endParaRPr lang="en-US" sz="4000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0" y="1775001"/>
            <a:ext cx="14616544" cy="2018445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 Same Side Corner Rectangle 10"/>
          <p:cNvSpPr/>
          <p:nvPr/>
        </p:nvSpPr>
        <p:spPr>
          <a:xfrm>
            <a:off x="14616544" y="1775001"/>
            <a:ext cx="14540345" cy="2018445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 Same Side Corner Rectangle 11"/>
          <p:cNvSpPr/>
          <p:nvPr/>
        </p:nvSpPr>
        <p:spPr>
          <a:xfrm>
            <a:off x="29122253" y="1775001"/>
            <a:ext cx="14768947" cy="2017752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4182" y="1802710"/>
            <a:ext cx="1333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219216" y="1802710"/>
            <a:ext cx="13335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METHODS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39226" y="1724469"/>
            <a:ext cx="13335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62400"/>
            <a:ext cx="14325600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 smtClean="0"/>
              <a:t>Concurrency bugs are hard to find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 smtClean="0"/>
              <a:t>Most Concurrency Bugs live in Low Probability </a:t>
            </a:r>
            <a:r>
              <a:rPr lang="en-US" sz="4400" dirty="0" err="1" smtClean="0"/>
              <a:t>Interleavings</a:t>
            </a:r>
            <a:endParaRPr lang="en-US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 smtClean="0"/>
              <a:t>By Encouraging Unusual Thread Schedules, we hope to find bugs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 smtClean="0"/>
              <a:t>Default Linux Scheduler uses Multilevel Feedback Queue with time slices; no control of individual threads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400" dirty="0" smtClean="0"/>
              <a:t>Using real time threads, we can explicitly state thread priority and have some control over scheduling. </a:t>
            </a:r>
            <a:endParaRPr lang="en-US" sz="44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endParaRPr lang="en-US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15191506" y="10866953"/>
            <a:ext cx="13335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Similar to Fuzz Random Testing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Fuzzing: Testing the reliability of Applications by passing randomly generated command line input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/>
              <a:t>Uses </a:t>
            </a:r>
            <a:r>
              <a:rPr lang="en-US" sz="4000" dirty="0" err="1"/>
              <a:t>Dyninst</a:t>
            </a:r>
            <a:r>
              <a:rPr lang="en-US" sz="4000" dirty="0"/>
              <a:t>, a Dynamic Instrumentation API, to insert code and use real time </a:t>
            </a:r>
            <a:r>
              <a:rPr lang="en-US" sz="4000" dirty="0" smtClean="0"/>
              <a:t>threads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Change threads to real time, instrument synchronization points to randomly alter thread priority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Add logging to provide an idea of where bugs occur when they occur</a:t>
            </a:r>
            <a:endParaRPr lang="en-US" sz="4000" dirty="0"/>
          </a:p>
        </p:txBody>
      </p:sp>
      <p:sp>
        <p:nvSpPr>
          <p:cNvPr id="19" name="Rounded Rectangle 18"/>
          <p:cNvSpPr/>
          <p:nvPr/>
        </p:nvSpPr>
        <p:spPr>
          <a:xfrm>
            <a:off x="14789723" y="3068782"/>
            <a:ext cx="14193985" cy="74515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818444" y="3608457"/>
            <a:ext cx="13594774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Bugs found by running many tests with new random seeds. 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Test to see if real time threads increase the rate at which bugs are found</a:t>
            </a: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err="1" smtClean="0"/>
              <a:t>ScheduleInst</a:t>
            </a:r>
            <a:r>
              <a:rPr lang="en-US" sz="4000" dirty="0" smtClean="0"/>
              <a:t> found bugs in Apache, pbzip2, </a:t>
            </a:r>
            <a:r>
              <a:rPr lang="en-US" sz="4000" dirty="0" err="1" smtClean="0"/>
              <a:t>FFmpeg</a:t>
            </a:r>
            <a:r>
              <a:rPr lang="en-US" sz="4000" dirty="0" smtClean="0"/>
              <a:t>, axel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No bugs found in control runs. 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 smtClean="0"/>
              <a:t>Results show </a:t>
            </a:r>
            <a:r>
              <a:rPr lang="en-US" sz="4000" dirty="0" err="1" smtClean="0"/>
              <a:t>ScheduleInst</a:t>
            </a:r>
            <a:r>
              <a:rPr lang="en-US" sz="4000" dirty="0" smtClean="0"/>
              <a:t> finds deadlocks at useful rate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669506" y="6961527"/>
            <a:ext cx="14193985" cy="745158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1933" y="7036262"/>
            <a:ext cx="10809129" cy="810684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5586359" y="18821400"/>
            <a:ext cx="125452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INSERT THING HERE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2306782" y="7543800"/>
            <a:ext cx="9829800" cy="4114801"/>
            <a:chOff x="2306782" y="7543800"/>
            <a:chExt cx="9829800" cy="4114801"/>
          </a:xfrm>
        </p:grpSpPr>
        <p:grpSp>
          <p:nvGrpSpPr>
            <p:cNvPr id="27" name="Group 26"/>
            <p:cNvGrpSpPr/>
            <p:nvPr/>
          </p:nvGrpSpPr>
          <p:grpSpPr>
            <a:xfrm>
              <a:off x="2306782" y="8153400"/>
              <a:ext cx="9829800" cy="3505201"/>
              <a:chOff x="2393372" y="15544799"/>
              <a:chExt cx="9829800" cy="3505201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2393372" y="15544799"/>
                <a:ext cx="9829800" cy="3266301"/>
              </a:xfrm>
              <a:prstGeom prst="round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5797" y="15544800"/>
                <a:ext cx="9124950" cy="3505200"/>
              </a:xfrm>
              <a:prstGeom prst="rect">
                <a:avLst/>
              </a:prstGeom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4724400" y="7543800"/>
              <a:ext cx="449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/>
                <a:t>A DEADLOCK</a:t>
              </a:r>
              <a:endParaRPr lang="en-US" sz="4000" dirty="0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743" y="3383574"/>
            <a:ext cx="13002525" cy="650126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129" y="91959"/>
            <a:ext cx="4450089" cy="15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195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Computer Sciences Department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Wespetal</dc:creator>
  <cp:lastModifiedBy>Zachary Welch</cp:lastModifiedBy>
  <cp:revision>10</cp:revision>
  <dcterms:created xsi:type="dcterms:W3CDTF">2014-12-12T17:28:05Z</dcterms:created>
  <dcterms:modified xsi:type="dcterms:W3CDTF">2014-12-13T23:16:45Z</dcterms:modified>
</cp:coreProperties>
</file>