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96" y="-180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4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4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5"/>
            <a:ext cx="3730752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3"/>
            <a:ext cx="19392902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1"/>
            <a:ext cx="19392902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3"/>
            <a:ext cx="1940052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1"/>
            <a:ext cx="1940052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3"/>
            <a:ext cx="245364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3"/>
            <a:ext cx="14439902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1"/>
            <a:ext cx="2633472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3"/>
            <a:ext cx="2633472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3"/>
            <a:ext cx="3950208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2179-3739-4110-AF2E-953EC2A650FD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0200" y="57150"/>
            <a:ext cx="2446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ScheduleInst</a:t>
            </a:r>
            <a:r>
              <a:rPr lang="en-US" dirty="0"/>
              <a:t>: Using </a:t>
            </a:r>
            <a:r>
              <a:rPr lang="en-US" dirty="0" err="1"/>
              <a:t>Dyninst</a:t>
            </a:r>
            <a:r>
              <a:rPr lang="en-US" dirty="0"/>
              <a:t> to Fuzz Test Multithreaded Program </a:t>
            </a:r>
            <a:r>
              <a:rPr lang="en-US" dirty="0" smtClean="0"/>
              <a:t>Schedules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86427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Robert </a:t>
            </a:r>
            <a:r>
              <a:rPr lang="en-US" sz="4000" dirty="0" err="1" smtClean="0"/>
              <a:t>Wespetal</a:t>
            </a:r>
            <a:endParaRPr lang="en-US" sz="4000" dirty="0" smtClean="0"/>
          </a:p>
          <a:p>
            <a:r>
              <a:rPr lang="en-US" sz="4000" dirty="0" smtClean="0"/>
              <a:t>Zach Welch</a:t>
            </a:r>
            <a:endParaRPr lang="en-US" sz="4000" dirty="0"/>
          </a:p>
        </p:txBody>
      </p:sp>
      <p:pic>
        <p:nvPicPr>
          <p:cNvPr id="1026" name="Picture 2" descr="http://umark.wisc.edu/brand/templates-and-downloads/downloads/print/UWlogo_fl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00" y="181116"/>
            <a:ext cx="4848225" cy="16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Computer Sciences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Wespetal</dc:creator>
  <cp:lastModifiedBy>Robert Wespetal</cp:lastModifiedBy>
  <cp:revision>2</cp:revision>
  <dcterms:created xsi:type="dcterms:W3CDTF">2014-12-12T17:28:05Z</dcterms:created>
  <dcterms:modified xsi:type="dcterms:W3CDTF">2014-12-12T17:39:00Z</dcterms:modified>
</cp:coreProperties>
</file>