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1759" r:id="rId3"/>
    <p:sldId id="1730" r:id="rId4"/>
    <p:sldId id="1812" r:id="rId5"/>
    <p:sldId id="1829" r:id="rId6"/>
    <p:sldId id="1784" r:id="rId7"/>
    <p:sldId id="1817" r:id="rId8"/>
    <p:sldId id="1838" r:id="rId9"/>
    <p:sldId id="1818" r:id="rId10"/>
    <p:sldId id="1839" r:id="rId11"/>
    <p:sldId id="1832" r:id="rId12"/>
    <p:sldId id="1833" r:id="rId13"/>
    <p:sldId id="1820" r:id="rId14"/>
    <p:sldId id="1835" r:id="rId15"/>
    <p:sldId id="1834" r:id="rId16"/>
    <p:sldId id="1821" r:id="rId17"/>
    <p:sldId id="1822" r:id="rId18"/>
    <p:sldId id="1823" r:id="rId19"/>
    <p:sldId id="1824" r:id="rId20"/>
    <p:sldId id="1826" r:id="rId21"/>
    <p:sldId id="1825" r:id="rId22"/>
    <p:sldId id="1751" r:id="rId23"/>
    <p:sldId id="1837" r:id="rId24"/>
    <p:sldId id="1737" r:id="rId25"/>
    <p:sldId id="1783" r:id="rId26"/>
    <p:sldId id="1765" r:id="rId27"/>
    <p:sldId id="1767" r:id="rId28"/>
    <p:sldId id="1766" r:id="rId29"/>
    <p:sldId id="1827" r:id="rId30"/>
    <p:sldId id="1814" r:id="rId31"/>
    <p:sldId id="1828" r:id="rId32"/>
    <p:sldId id="1775" r:id="rId33"/>
    <p:sldId id="1776" r:id="rId34"/>
    <p:sldId id="1807" r:id="rId35"/>
    <p:sldId id="1816" r:id="rId36"/>
    <p:sldId id="1811" r:id="rId37"/>
    <p:sldId id="15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7B00"/>
    <a:srgbClr val="097E81"/>
    <a:srgbClr val="0A8059"/>
    <a:srgbClr val="0B6F50"/>
    <a:srgbClr val="0C7E5B"/>
    <a:srgbClr val="0B7F29"/>
    <a:srgbClr val="0E7C18"/>
    <a:srgbClr val="137758"/>
    <a:srgbClr val="10617A"/>
    <a:srgbClr val="4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>
      <p:cViewPr varScale="1">
        <p:scale>
          <a:sx n="86" d="100"/>
          <a:sy n="86" d="100"/>
        </p:scale>
        <p:origin x="114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B6EC2-DDC0-4499-8F05-1945C7971AB4}" type="doc">
      <dgm:prSet loTypeId="urn:microsoft.com/office/officeart/2005/8/layout/hProcess9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F68746A-4B4A-42EF-97B7-B4B36A502195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Financial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2%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50013F64-1397-4F2D-94D8-45F77CDBD283}" type="sibTrans" cxnId="{C7B60AAD-8A0D-4BD2-BD00-E6C721B1F2CA}">
      <dgm:prSet/>
      <dgm:spPr/>
      <dgm:t>
        <a:bodyPr/>
        <a:lstStyle/>
        <a:p>
          <a:endParaRPr lang="en-GB"/>
        </a:p>
      </dgm:t>
    </dgm:pt>
    <dgm:pt modelId="{CD44B88F-9196-4C6B-805D-909C539E3881}" type="parTrans" cxnId="{C7B60AAD-8A0D-4BD2-BD00-E6C721B1F2CA}">
      <dgm:prSet/>
      <dgm:spPr/>
      <dgm:t>
        <a:bodyPr/>
        <a:lstStyle/>
        <a:p>
          <a:endParaRPr lang="en-GB"/>
        </a:p>
      </dgm:t>
    </dgm:pt>
    <dgm:pt modelId="{2B2981E6-CD69-4AD9-A704-53D47012B511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Tangible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3%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FA180333-9696-4A4B-B7E9-BC24C5692BF6}" type="parTrans" cxnId="{A6B29BE5-810A-4BFA-98EA-C9A782FE662F}">
      <dgm:prSet/>
      <dgm:spPr/>
      <dgm:t>
        <a:bodyPr/>
        <a:lstStyle/>
        <a:p>
          <a:endParaRPr lang="en-US"/>
        </a:p>
      </dgm:t>
    </dgm:pt>
    <dgm:pt modelId="{2FA10E6D-D3D0-4BDA-B1BB-EFA015A6D9D8}" type="sibTrans" cxnId="{A6B29BE5-810A-4BFA-98EA-C9A782FE662F}">
      <dgm:prSet/>
      <dgm:spPr/>
      <dgm:t>
        <a:bodyPr/>
        <a:lstStyle/>
        <a:p>
          <a:endParaRPr lang="en-US"/>
        </a:p>
      </dgm:t>
    </dgm:pt>
    <dgm:pt modelId="{C1D164CF-BD6F-41C2-91D0-26AAB649BF9C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Intangible Value </a:t>
          </a:r>
        </a:p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95%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498B4172-A032-41A3-AD0C-5C68E433E749}" type="parTrans" cxnId="{1F4AE4E5-1021-4278-AE7B-D83697D7FFE0}">
      <dgm:prSet/>
      <dgm:spPr/>
      <dgm:t>
        <a:bodyPr/>
        <a:lstStyle/>
        <a:p>
          <a:endParaRPr lang="en-US"/>
        </a:p>
      </dgm:t>
    </dgm:pt>
    <dgm:pt modelId="{F1FD2ED0-114D-4AC1-B4C7-331FEC4DF474}" type="sibTrans" cxnId="{1F4AE4E5-1021-4278-AE7B-D83697D7FFE0}">
      <dgm:prSet/>
      <dgm:spPr/>
      <dgm:t>
        <a:bodyPr/>
        <a:lstStyle/>
        <a:p>
          <a:endParaRPr lang="en-US"/>
        </a:p>
      </dgm:t>
    </dgm:pt>
    <dgm:pt modelId="{53DDB792-002B-45E2-83F1-48E12316A9E9}" type="pres">
      <dgm:prSet presAssocID="{82CB6EC2-DDC0-4499-8F05-1945C7971AB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708AD-8EB6-4254-BD14-8A40B7733FCB}" type="pres">
      <dgm:prSet presAssocID="{82CB6EC2-DDC0-4499-8F05-1945C7971AB4}" presName="arrow" presStyleLbl="bgShp" presStyleIdx="0" presStyleCnt="1"/>
      <dgm:spPr/>
    </dgm:pt>
    <dgm:pt modelId="{FFBF3BDF-ABDB-4717-8BF4-B2FA11143BA0}" type="pres">
      <dgm:prSet presAssocID="{82CB6EC2-DDC0-4499-8F05-1945C7971AB4}" presName="linearProcess" presStyleCnt="0"/>
      <dgm:spPr/>
    </dgm:pt>
    <dgm:pt modelId="{F6656123-805F-4984-A245-4E022583D01E}" type="pres">
      <dgm:prSet presAssocID="{CF68746A-4B4A-42EF-97B7-B4B36A502195}" presName="textNode" presStyleLbl="node1" presStyleIdx="0" presStyleCnt="3" custScaleX="238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40084-2256-4C69-8966-A1ED4A8B1AEE}" type="pres">
      <dgm:prSet presAssocID="{50013F64-1397-4F2D-94D8-45F77CDBD283}" presName="sibTrans" presStyleCnt="0"/>
      <dgm:spPr/>
    </dgm:pt>
    <dgm:pt modelId="{010F3BC2-080B-4922-B946-9F4FE3EA0B6A}" type="pres">
      <dgm:prSet presAssocID="{2B2981E6-CD69-4AD9-A704-53D47012B511}" presName="textNode" presStyleLbl="node1" presStyleIdx="1" presStyleCnt="3" custScaleX="255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58611-77B1-4C9B-A8BE-597BC26FFFF7}" type="pres">
      <dgm:prSet presAssocID="{2FA10E6D-D3D0-4BDA-B1BB-EFA015A6D9D8}" presName="sibTrans" presStyleCnt="0"/>
      <dgm:spPr/>
    </dgm:pt>
    <dgm:pt modelId="{C7487065-86CE-4165-BF51-C001FA5627D3}" type="pres">
      <dgm:prSet presAssocID="{C1D164CF-BD6F-41C2-91D0-26AAB649BF9C}" presName="textNode" presStyleLbl="node1" presStyleIdx="2" presStyleCnt="3" custScaleX="894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EF03DC-5E3B-457D-9262-FF624487F86C}" type="presOf" srcId="{CF68746A-4B4A-42EF-97B7-B4B36A502195}" destId="{F6656123-805F-4984-A245-4E022583D01E}" srcOrd="0" destOrd="0" presId="urn:microsoft.com/office/officeart/2005/8/layout/hProcess9"/>
    <dgm:cxn modelId="{A6B29BE5-810A-4BFA-98EA-C9A782FE662F}" srcId="{82CB6EC2-DDC0-4499-8F05-1945C7971AB4}" destId="{2B2981E6-CD69-4AD9-A704-53D47012B511}" srcOrd="1" destOrd="0" parTransId="{FA180333-9696-4A4B-B7E9-BC24C5692BF6}" sibTransId="{2FA10E6D-D3D0-4BDA-B1BB-EFA015A6D9D8}"/>
    <dgm:cxn modelId="{DE9986D7-3875-4EE4-99A8-2BD0C21066A9}" type="presOf" srcId="{2B2981E6-CD69-4AD9-A704-53D47012B511}" destId="{010F3BC2-080B-4922-B946-9F4FE3EA0B6A}" srcOrd="0" destOrd="0" presId="urn:microsoft.com/office/officeart/2005/8/layout/hProcess9"/>
    <dgm:cxn modelId="{C7B60AAD-8A0D-4BD2-BD00-E6C721B1F2CA}" srcId="{82CB6EC2-DDC0-4499-8F05-1945C7971AB4}" destId="{CF68746A-4B4A-42EF-97B7-B4B36A502195}" srcOrd="0" destOrd="0" parTransId="{CD44B88F-9196-4C6B-805D-909C539E3881}" sibTransId="{50013F64-1397-4F2D-94D8-45F77CDBD283}"/>
    <dgm:cxn modelId="{62D921BE-6435-4765-A12A-124610E39E64}" type="presOf" srcId="{82CB6EC2-DDC0-4499-8F05-1945C7971AB4}" destId="{53DDB792-002B-45E2-83F1-48E12316A9E9}" srcOrd="0" destOrd="0" presId="urn:microsoft.com/office/officeart/2005/8/layout/hProcess9"/>
    <dgm:cxn modelId="{1F4AE4E5-1021-4278-AE7B-D83697D7FFE0}" srcId="{82CB6EC2-DDC0-4499-8F05-1945C7971AB4}" destId="{C1D164CF-BD6F-41C2-91D0-26AAB649BF9C}" srcOrd="2" destOrd="0" parTransId="{498B4172-A032-41A3-AD0C-5C68E433E749}" sibTransId="{F1FD2ED0-114D-4AC1-B4C7-331FEC4DF474}"/>
    <dgm:cxn modelId="{A09AF2BC-FDBE-4AFB-9C93-81AB5A45FD8C}" type="presOf" srcId="{C1D164CF-BD6F-41C2-91D0-26AAB649BF9C}" destId="{C7487065-86CE-4165-BF51-C001FA5627D3}" srcOrd="0" destOrd="0" presId="urn:microsoft.com/office/officeart/2005/8/layout/hProcess9"/>
    <dgm:cxn modelId="{AE19152E-7F73-4AA0-A0A8-B9A2AE28CA08}" type="presParOf" srcId="{53DDB792-002B-45E2-83F1-48E12316A9E9}" destId="{BCF708AD-8EB6-4254-BD14-8A40B7733FCB}" srcOrd="0" destOrd="0" presId="urn:microsoft.com/office/officeart/2005/8/layout/hProcess9"/>
    <dgm:cxn modelId="{A3DD85EA-3B97-428A-ADB7-44383A5F67A3}" type="presParOf" srcId="{53DDB792-002B-45E2-83F1-48E12316A9E9}" destId="{FFBF3BDF-ABDB-4717-8BF4-B2FA11143BA0}" srcOrd="1" destOrd="0" presId="urn:microsoft.com/office/officeart/2005/8/layout/hProcess9"/>
    <dgm:cxn modelId="{F56BF5B5-233F-4E2E-B45E-A282E7EE8713}" type="presParOf" srcId="{FFBF3BDF-ABDB-4717-8BF4-B2FA11143BA0}" destId="{F6656123-805F-4984-A245-4E022583D01E}" srcOrd="0" destOrd="0" presId="urn:microsoft.com/office/officeart/2005/8/layout/hProcess9"/>
    <dgm:cxn modelId="{441D4A8D-370B-411D-B557-C12D65A359CB}" type="presParOf" srcId="{FFBF3BDF-ABDB-4717-8BF4-B2FA11143BA0}" destId="{6F540084-2256-4C69-8966-A1ED4A8B1AEE}" srcOrd="1" destOrd="0" presId="urn:microsoft.com/office/officeart/2005/8/layout/hProcess9"/>
    <dgm:cxn modelId="{689AC093-43D9-4BBC-9745-7C273AF4C413}" type="presParOf" srcId="{FFBF3BDF-ABDB-4717-8BF4-B2FA11143BA0}" destId="{010F3BC2-080B-4922-B946-9F4FE3EA0B6A}" srcOrd="2" destOrd="0" presId="urn:microsoft.com/office/officeart/2005/8/layout/hProcess9"/>
    <dgm:cxn modelId="{20B0339C-DC5D-4604-8BAF-EC10CE31E6EA}" type="presParOf" srcId="{FFBF3BDF-ABDB-4717-8BF4-B2FA11143BA0}" destId="{2CA58611-77B1-4C9B-A8BE-597BC26FFFF7}" srcOrd="3" destOrd="0" presId="urn:microsoft.com/office/officeart/2005/8/layout/hProcess9"/>
    <dgm:cxn modelId="{3FAD9A16-5818-4665-B405-5EA5A34906E1}" type="presParOf" srcId="{FFBF3BDF-ABDB-4717-8BF4-B2FA11143BA0}" destId="{C7487065-86CE-4165-BF51-C001FA5627D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B6EC2-DDC0-4499-8F05-1945C7971AB4}" type="doc">
      <dgm:prSet loTypeId="urn:microsoft.com/office/officeart/2005/8/layout/hProcess9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F68746A-4B4A-42EF-97B7-B4B36A502195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PQ</a:t>
          </a:r>
        </a:p>
      </dgm:t>
    </dgm:pt>
    <dgm:pt modelId="{50013F64-1397-4F2D-94D8-45F77CDBD283}" type="sibTrans" cxnId="{C7B60AAD-8A0D-4BD2-BD00-E6C721B1F2CA}">
      <dgm:prSet/>
      <dgm:spPr/>
      <dgm:t>
        <a:bodyPr/>
        <a:lstStyle/>
        <a:p>
          <a:endParaRPr lang="en-GB"/>
        </a:p>
      </dgm:t>
    </dgm:pt>
    <dgm:pt modelId="{CD44B88F-9196-4C6B-805D-909C539E3881}" type="parTrans" cxnId="{C7B60AAD-8A0D-4BD2-BD00-E6C721B1F2CA}">
      <dgm:prSet/>
      <dgm:spPr/>
      <dgm:t>
        <a:bodyPr/>
        <a:lstStyle/>
        <a:p>
          <a:endParaRPr lang="en-GB"/>
        </a:p>
      </dgm:t>
    </dgm:pt>
    <dgm:pt modelId="{2B2981E6-CD69-4AD9-A704-53D47012B511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IQ</a:t>
          </a:r>
        </a:p>
      </dgm:t>
    </dgm:pt>
    <dgm:pt modelId="{FA180333-9696-4A4B-B7E9-BC24C5692BF6}" type="parTrans" cxnId="{A6B29BE5-810A-4BFA-98EA-C9A782FE662F}">
      <dgm:prSet/>
      <dgm:spPr/>
      <dgm:t>
        <a:bodyPr/>
        <a:lstStyle/>
        <a:p>
          <a:endParaRPr lang="en-US"/>
        </a:p>
      </dgm:t>
    </dgm:pt>
    <dgm:pt modelId="{2FA10E6D-D3D0-4BDA-B1BB-EFA015A6D9D8}" type="sibTrans" cxnId="{A6B29BE5-810A-4BFA-98EA-C9A782FE662F}">
      <dgm:prSet/>
      <dgm:spPr/>
      <dgm:t>
        <a:bodyPr/>
        <a:lstStyle/>
        <a:p>
          <a:endParaRPr lang="en-US"/>
        </a:p>
      </dgm:t>
    </dgm:pt>
    <dgm:pt modelId="{C1D164CF-BD6F-41C2-91D0-26AAB649BF9C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EQ</a:t>
          </a:r>
        </a:p>
      </dgm:t>
    </dgm:pt>
    <dgm:pt modelId="{498B4172-A032-41A3-AD0C-5C68E433E749}" type="parTrans" cxnId="{1F4AE4E5-1021-4278-AE7B-D83697D7FFE0}">
      <dgm:prSet/>
      <dgm:spPr/>
      <dgm:t>
        <a:bodyPr/>
        <a:lstStyle/>
        <a:p>
          <a:endParaRPr lang="en-US"/>
        </a:p>
      </dgm:t>
    </dgm:pt>
    <dgm:pt modelId="{F1FD2ED0-114D-4AC1-B4C7-331FEC4DF474}" type="sibTrans" cxnId="{1F4AE4E5-1021-4278-AE7B-D83697D7FFE0}">
      <dgm:prSet/>
      <dgm:spPr/>
      <dgm:t>
        <a:bodyPr/>
        <a:lstStyle/>
        <a:p>
          <a:endParaRPr lang="en-US"/>
        </a:p>
      </dgm:t>
    </dgm:pt>
    <dgm:pt modelId="{1FFF4606-D00D-42E3-AD29-044D1FE34164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36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SQ</a:t>
          </a:r>
        </a:p>
      </dgm:t>
    </dgm:pt>
    <dgm:pt modelId="{A434CBE6-189C-497A-B6D2-A1EB656C2F30}" type="parTrans" cxnId="{3CDF59EA-FE4B-4CBA-8B41-03F2B553C720}">
      <dgm:prSet/>
      <dgm:spPr/>
      <dgm:t>
        <a:bodyPr/>
        <a:lstStyle/>
        <a:p>
          <a:endParaRPr lang="en-US"/>
        </a:p>
      </dgm:t>
    </dgm:pt>
    <dgm:pt modelId="{44E5EA24-4E93-4099-9C24-EEDE7D82A80B}" type="sibTrans" cxnId="{3CDF59EA-FE4B-4CBA-8B41-03F2B553C720}">
      <dgm:prSet/>
      <dgm:spPr/>
      <dgm:t>
        <a:bodyPr/>
        <a:lstStyle/>
        <a:p>
          <a:endParaRPr lang="en-US"/>
        </a:p>
      </dgm:t>
    </dgm:pt>
    <dgm:pt modelId="{53DDB792-002B-45E2-83F1-48E12316A9E9}" type="pres">
      <dgm:prSet presAssocID="{82CB6EC2-DDC0-4499-8F05-1945C7971AB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708AD-8EB6-4254-BD14-8A40B7733FCB}" type="pres">
      <dgm:prSet presAssocID="{82CB6EC2-DDC0-4499-8F05-1945C7971AB4}" presName="arrow" presStyleLbl="bgShp" presStyleIdx="0" presStyleCnt="1"/>
      <dgm:spPr/>
    </dgm:pt>
    <dgm:pt modelId="{FFBF3BDF-ABDB-4717-8BF4-B2FA11143BA0}" type="pres">
      <dgm:prSet presAssocID="{82CB6EC2-DDC0-4499-8F05-1945C7971AB4}" presName="linearProcess" presStyleCnt="0"/>
      <dgm:spPr/>
    </dgm:pt>
    <dgm:pt modelId="{F6656123-805F-4984-A245-4E022583D01E}" type="pres">
      <dgm:prSet presAssocID="{CF68746A-4B4A-42EF-97B7-B4B36A502195}" presName="textNode" presStyleLbl="node1" presStyleIdx="0" presStyleCnt="4" custScaleX="318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40084-2256-4C69-8966-A1ED4A8B1AEE}" type="pres">
      <dgm:prSet presAssocID="{50013F64-1397-4F2D-94D8-45F77CDBD283}" presName="sibTrans" presStyleCnt="0"/>
      <dgm:spPr/>
    </dgm:pt>
    <dgm:pt modelId="{010F3BC2-080B-4922-B946-9F4FE3EA0B6A}" type="pres">
      <dgm:prSet presAssocID="{2B2981E6-CD69-4AD9-A704-53D47012B511}" presName="textNode" presStyleLbl="node1" presStyleIdx="1" presStyleCnt="4" custScaleX="414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58611-77B1-4C9B-A8BE-597BC26FFFF7}" type="pres">
      <dgm:prSet presAssocID="{2FA10E6D-D3D0-4BDA-B1BB-EFA015A6D9D8}" presName="sibTrans" presStyleCnt="0"/>
      <dgm:spPr/>
    </dgm:pt>
    <dgm:pt modelId="{C7487065-86CE-4165-BF51-C001FA5627D3}" type="pres">
      <dgm:prSet presAssocID="{C1D164CF-BD6F-41C2-91D0-26AAB649BF9C}" presName="textNode" presStyleLbl="node1" presStyleIdx="2" presStyleCnt="4" custScaleX="534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980C4-B666-4092-91BA-092743F27B9F}" type="pres">
      <dgm:prSet presAssocID="{F1FD2ED0-114D-4AC1-B4C7-331FEC4DF474}" presName="sibTrans" presStyleCnt="0"/>
      <dgm:spPr/>
    </dgm:pt>
    <dgm:pt modelId="{85345236-2E12-495A-A0EB-1E12812C4E8C}" type="pres">
      <dgm:prSet presAssocID="{1FFF4606-D00D-42E3-AD29-044D1FE34164}" presName="textNode" presStyleLbl="node1" presStyleIdx="3" presStyleCnt="4" custScaleX="542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EF03DC-5E3B-457D-9262-FF624487F86C}" type="presOf" srcId="{CF68746A-4B4A-42EF-97B7-B4B36A502195}" destId="{F6656123-805F-4984-A245-4E022583D01E}" srcOrd="0" destOrd="0" presId="urn:microsoft.com/office/officeart/2005/8/layout/hProcess9"/>
    <dgm:cxn modelId="{B9F5995D-298B-48A4-8E86-7D2201C62B44}" type="presOf" srcId="{1FFF4606-D00D-42E3-AD29-044D1FE34164}" destId="{85345236-2E12-495A-A0EB-1E12812C4E8C}" srcOrd="0" destOrd="0" presId="urn:microsoft.com/office/officeart/2005/8/layout/hProcess9"/>
    <dgm:cxn modelId="{C7B60AAD-8A0D-4BD2-BD00-E6C721B1F2CA}" srcId="{82CB6EC2-DDC0-4499-8F05-1945C7971AB4}" destId="{CF68746A-4B4A-42EF-97B7-B4B36A502195}" srcOrd="0" destOrd="0" parTransId="{CD44B88F-9196-4C6B-805D-909C539E3881}" sibTransId="{50013F64-1397-4F2D-94D8-45F77CDBD283}"/>
    <dgm:cxn modelId="{A09AF2BC-FDBE-4AFB-9C93-81AB5A45FD8C}" type="presOf" srcId="{C1D164CF-BD6F-41C2-91D0-26AAB649BF9C}" destId="{C7487065-86CE-4165-BF51-C001FA5627D3}" srcOrd="0" destOrd="0" presId="urn:microsoft.com/office/officeart/2005/8/layout/hProcess9"/>
    <dgm:cxn modelId="{DE9986D7-3875-4EE4-99A8-2BD0C21066A9}" type="presOf" srcId="{2B2981E6-CD69-4AD9-A704-53D47012B511}" destId="{010F3BC2-080B-4922-B946-9F4FE3EA0B6A}" srcOrd="0" destOrd="0" presId="urn:microsoft.com/office/officeart/2005/8/layout/hProcess9"/>
    <dgm:cxn modelId="{A6B29BE5-810A-4BFA-98EA-C9A782FE662F}" srcId="{82CB6EC2-DDC0-4499-8F05-1945C7971AB4}" destId="{2B2981E6-CD69-4AD9-A704-53D47012B511}" srcOrd="1" destOrd="0" parTransId="{FA180333-9696-4A4B-B7E9-BC24C5692BF6}" sibTransId="{2FA10E6D-D3D0-4BDA-B1BB-EFA015A6D9D8}"/>
    <dgm:cxn modelId="{62D921BE-6435-4765-A12A-124610E39E64}" type="presOf" srcId="{82CB6EC2-DDC0-4499-8F05-1945C7971AB4}" destId="{53DDB792-002B-45E2-83F1-48E12316A9E9}" srcOrd="0" destOrd="0" presId="urn:microsoft.com/office/officeart/2005/8/layout/hProcess9"/>
    <dgm:cxn modelId="{1F4AE4E5-1021-4278-AE7B-D83697D7FFE0}" srcId="{82CB6EC2-DDC0-4499-8F05-1945C7971AB4}" destId="{C1D164CF-BD6F-41C2-91D0-26AAB649BF9C}" srcOrd="2" destOrd="0" parTransId="{498B4172-A032-41A3-AD0C-5C68E433E749}" sibTransId="{F1FD2ED0-114D-4AC1-B4C7-331FEC4DF474}"/>
    <dgm:cxn modelId="{3CDF59EA-FE4B-4CBA-8B41-03F2B553C720}" srcId="{82CB6EC2-DDC0-4499-8F05-1945C7971AB4}" destId="{1FFF4606-D00D-42E3-AD29-044D1FE34164}" srcOrd="3" destOrd="0" parTransId="{A434CBE6-189C-497A-B6D2-A1EB656C2F30}" sibTransId="{44E5EA24-4E93-4099-9C24-EEDE7D82A80B}"/>
    <dgm:cxn modelId="{AE19152E-7F73-4AA0-A0A8-B9A2AE28CA08}" type="presParOf" srcId="{53DDB792-002B-45E2-83F1-48E12316A9E9}" destId="{BCF708AD-8EB6-4254-BD14-8A40B7733FCB}" srcOrd="0" destOrd="0" presId="urn:microsoft.com/office/officeart/2005/8/layout/hProcess9"/>
    <dgm:cxn modelId="{A3DD85EA-3B97-428A-ADB7-44383A5F67A3}" type="presParOf" srcId="{53DDB792-002B-45E2-83F1-48E12316A9E9}" destId="{FFBF3BDF-ABDB-4717-8BF4-B2FA11143BA0}" srcOrd="1" destOrd="0" presId="urn:microsoft.com/office/officeart/2005/8/layout/hProcess9"/>
    <dgm:cxn modelId="{F56BF5B5-233F-4E2E-B45E-A282E7EE8713}" type="presParOf" srcId="{FFBF3BDF-ABDB-4717-8BF4-B2FA11143BA0}" destId="{F6656123-805F-4984-A245-4E022583D01E}" srcOrd="0" destOrd="0" presId="urn:microsoft.com/office/officeart/2005/8/layout/hProcess9"/>
    <dgm:cxn modelId="{441D4A8D-370B-411D-B557-C12D65A359CB}" type="presParOf" srcId="{FFBF3BDF-ABDB-4717-8BF4-B2FA11143BA0}" destId="{6F540084-2256-4C69-8966-A1ED4A8B1AEE}" srcOrd="1" destOrd="0" presId="urn:microsoft.com/office/officeart/2005/8/layout/hProcess9"/>
    <dgm:cxn modelId="{689AC093-43D9-4BBC-9745-7C273AF4C413}" type="presParOf" srcId="{FFBF3BDF-ABDB-4717-8BF4-B2FA11143BA0}" destId="{010F3BC2-080B-4922-B946-9F4FE3EA0B6A}" srcOrd="2" destOrd="0" presId="urn:microsoft.com/office/officeart/2005/8/layout/hProcess9"/>
    <dgm:cxn modelId="{20B0339C-DC5D-4604-8BAF-EC10CE31E6EA}" type="presParOf" srcId="{FFBF3BDF-ABDB-4717-8BF4-B2FA11143BA0}" destId="{2CA58611-77B1-4C9B-A8BE-597BC26FFFF7}" srcOrd="3" destOrd="0" presId="urn:microsoft.com/office/officeart/2005/8/layout/hProcess9"/>
    <dgm:cxn modelId="{3FAD9A16-5818-4665-B405-5EA5A34906E1}" type="presParOf" srcId="{FFBF3BDF-ABDB-4717-8BF4-B2FA11143BA0}" destId="{C7487065-86CE-4165-BF51-C001FA5627D3}" srcOrd="4" destOrd="0" presId="urn:microsoft.com/office/officeart/2005/8/layout/hProcess9"/>
    <dgm:cxn modelId="{317C0729-4BB7-4455-9E6F-7CFB8C2C44F3}" type="presParOf" srcId="{FFBF3BDF-ABDB-4717-8BF4-B2FA11143BA0}" destId="{809980C4-B666-4092-91BA-092743F27B9F}" srcOrd="5" destOrd="0" presId="urn:microsoft.com/office/officeart/2005/8/layout/hProcess9"/>
    <dgm:cxn modelId="{25EB0329-5DFD-405B-978F-6F811CE0BE06}" type="presParOf" srcId="{FFBF3BDF-ABDB-4717-8BF4-B2FA11143BA0}" destId="{85345236-2E12-495A-A0EB-1E12812C4E8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9736E-FE84-4DD8-AB18-E061C1BC658C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78B945-C8E4-481D-BC79-A6970562ABC6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</a:t>
          </a:r>
        </a:p>
      </dgm:t>
    </dgm:pt>
    <dgm:pt modelId="{9821EA9D-C492-4C2F-8AD7-AD64AD4921F2}" type="parTrans" cxnId="{ED724AE4-6895-40C7-9A71-4D99905FD919}">
      <dgm:prSet/>
      <dgm:spPr/>
      <dgm:t>
        <a:bodyPr/>
        <a:lstStyle/>
        <a:p>
          <a:endParaRPr lang="en-US"/>
        </a:p>
      </dgm:t>
    </dgm:pt>
    <dgm:pt modelId="{06B778B1-3AB3-4AEB-B714-63E20D568853}" type="sibTrans" cxnId="{ED724AE4-6895-40C7-9A71-4D99905FD919}">
      <dgm:prSet/>
      <dgm:spPr/>
      <dgm:t>
        <a:bodyPr/>
        <a:lstStyle/>
        <a:p>
          <a:endParaRPr lang="en-US"/>
        </a:p>
      </dgm:t>
    </dgm:pt>
    <dgm:pt modelId="{BA31E44B-E38F-4B7F-A55D-3C704B5F1C43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</a:t>
          </a:r>
        </a:p>
      </dgm:t>
    </dgm:pt>
    <dgm:pt modelId="{108DA41D-0AEE-481D-A114-B9BDD363AFB1}" type="parTrans" cxnId="{06DD54CD-4A05-4D25-906D-D84E8AFFFCE3}">
      <dgm:prSet/>
      <dgm:spPr/>
      <dgm:t>
        <a:bodyPr/>
        <a:lstStyle/>
        <a:p>
          <a:endParaRPr lang="en-US"/>
        </a:p>
      </dgm:t>
    </dgm:pt>
    <dgm:pt modelId="{07649DD0-C508-423F-8987-37766FB1A6F8}" type="sibTrans" cxnId="{06DD54CD-4A05-4D25-906D-D84E8AFFFCE3}">
      <dgm:prSet/>
      <dgm:spPr/>
      <dgm:t>
        <a:bodyPr/>
        <a:lstStyle/>
        <a:p>
          <a:endParaRPr lang="en-US"/>
        </a:p>
      </dgm:t>
    </dgm:pt>
    <dgm:pt modelId="{0797DCF4-3269-4A41-9C64-9C0DE32DC569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</a:t>
          </a:r>
        </a:p>
      </dgm:t>
    </dgm:pt>
    <dgm:pt modelId="{8E25DBA4-D095-4B5E-9462-1A678302CE5A}" type="parTrans" cxnId="{9F4A7399-DD03-4CEB-ABB2-D7C2C8F54430}">
      <dgm:prSet/>
      <dgm:spPr/>
      <dgm:t>
        <a:bodyPr/>
        <a:lstStyle/>
        <a:p>
          <a:endParaRPr lang="en-US"/>
        </a:p>
      </dgm:t>
    </dgm:pt>
    <dgm:pt modelId="{88249ACE-F611-431D-885C-57E05A077F0C}" type="sibTrans" cxnId="{9F4A7399-DD03-4CEB-ABB2-D7C2C8F54430}">
      <dgm:prSet/>
      <dgm:spPr/>
      <dgm:t>
        <a:bodyPr/>
        <a:lstStyle/>
        <a:p>
          <a:endParaRPr lang="en-US"/>
        </a:p>
      </dgm:t>
    </dgm:pt>
    <dgm:pt modelId="{9DB896A4-AD69-4D98-9A9A-24F7324E5026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</a:t>
          </a:r>
        </a:p>
      </dgm:t>
    </dgm:pt>
    <dgm:pt modelId="{43E5BB8C-3D96-484B-92BB-7D72B0C847B1}" type="parTrans" cxnId="{0FB16750-5244-436B-A95A-B258538F8FC7}">
      <dgm:prSet/>
      <dgm:spPr/>
      <dgm:t>
        <a:bodyPr/>
        <a:lstStyle/>
        <a:p>
          <a:endParaRPr lang="en-US"/>
        </a:p>
      </dgm:t>
    </dgm:pt>
    <dgm:pt modelId="{F28C4286-A6CA-4172-B34A-7A2F79784A76}" type="sibTrans" cxnId="{0FB16750-5244-436B-A95A-B258538F8FC7}">
      <dgm:prSet/>
      <dgm:spPr/>
      <dgm:t>
        <a:bodyPr/>
        <a:lstStyle/>
        <a:p>
          <a:endParaRPr lang="en-US"/>
        </a:p>
      </dgm:t>
    </dgm:pt>
    <dgm:pt modelId="{0E9E961D-D88B-4EFC-A0DE-6FE5CE807F38}">
      <dgm:prSet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Employee</a:t>
          </a:r>
          <a:endParaRPr lang="en-US" sz="2700" dirty="0"/>
        </a:p>
      </dgm:t>
    </dgm:pt>
    <dgm:pt modelId="{7F2A5189-E602-4388-A704-53A234C2DFC8}" type="parTrans" cxnId="{F011865B-297F-46BE-BBF4-7B296077E02A}">
      <dgm:prSet/>
      <dgm:spPr/>
      <dgm:t>
        <a:bodyPr/>
        <a:lstStyle/>
        <a:p>
          <a:endParaRPr lang="en-US"/>
        </a:p>
      </dgm:t>
    </dgm:pt>
    <dgm:pt modelId="{85CBF1F0-8F29-4664-8B89-39061F9F8531}" type="sibTrans" cxnId="{F011865B-297F-46BE-BBF4-7B296077E02A}">
      <dgm:prSet/>
      <dgm:spPr/>
      <dgm:t>
        <a:bodyPr/>
        <a:lstStyle/>
        <a:p>
          <a:endParaRPr lang="en-US"/>
        </a:p>
      </dgm:t>
    </dgm:pt>
    <dgm:pt modelId="{C4D2D3F9-8A82-45D0-AE7D-690CCD71F1D7}">
      <dgm:prSet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200" b="1" cap="none" spc="0" dirty="0" smtClean="0">
              <a:ln w="12700"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People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 </a:t>
          </a:r>
          <a:r>
            <a:rPr lang="en-US" sz="2200" b="1" cap="none" spc="0" dirty="0">
              <a:ln w="12700"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Money</a:t>
          </a:r>
        </a:p>
      </dgm:t>
    </dgm:pt>
    <dgm:pt modelId="{6F43A0B3-E6C3-44B1-8260-7E8EA49BC6A6}" type="parTrans" cxnId="{4F5F0342-1A89-48C2-A754-DFB171301283}">
      <dgm:prSet/>
      <dgm:spPr/>
      <dgm:t>
        <a:bodyPr/>
        <a:lstStyle/>
        <a:p>
          <a:endParaRPr lang="en-US"/>
        </a:p>
      </dgm:t>
    </dgm:pt>
    <dgm:pt modelId="{ADE05814-1F9B-4CAA-9740-2040CCCFFE5B}" type="sibTrans" cxnId="{4F5F0342-1A89-48C2-A754-DFB171301283}">
      <dgm:prSet/>
      <dgm:spPr/>
      <dgm:t>
        <a:bodyPr/>
        <a:lstStyle/>
        <a:p>
          <a:endParaRPr lang="en-US"/>
        </a:p>
      </dgm:t>
    </dgm:pt>
    <dgm:pt modelId="{4B06166B-B289-4C6B-9727-92192FD10B18}">
      <dgm:prSet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Small Business, Self Employed, Specialists</a:t>
          </a:r>
          <a:endParaRPr lang="en-US" sz="2700" dirty="0"/>
        </a:p>
      </dgm:t>
    </dgm:pt>
    <dgm:pt modelId="{2F00846D-07D4-4656-A8DF-CAC6F687F079}" type="parTrans" cxnId="{6DD7AEC1-09AE-4AD4-898E-CF039C4B293D}">
      <dgm:prSet/>
      <dgm:spPr/>
      <dgm:t>
        <a:bodyPr/>
        <a:lstStyle/>
        <a:p>
          <a:endParaRPr lang="en-US"/>
        </a:p>
      </dgm:t>
    </dgm:pt>
    <dgm:pt modelId="{F039F84A-CA8F-427A-9AAC-FC13C925D4A5}" type="sibTrans" cxnId="{6DD7AEC1-09AE-4AD4-898E-CF039C4B293D}">
      <dgm:prSet/>
      <dgm:spPr/>
      <dgm:t>
        <a:bodyPr/>
        <a:lstStyle/>
        <a:p>
          <a:endParaRPr lang="en-US"/>
        </a:p>
      </dgm:t>
    </dgm:pt>
    <dgm:pt modelId="{6CE6F2C4-E045-460F-9405-C2F9C7E284FC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a </a:t>
          </a:r>
          <a:r>
            <a:rPr lang="en-US" sz="22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Job,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work</a:t>
          </a:r>
          <a:endParaRPr lang="en-US" sz="2200" b="1" cap="none" spc="0" dirty="0">
            <a:ln w="12700"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6AE63E9-9176-40DA-8254-1A4FBA7BB10B}" type="parTrans" cxnId="{A31F6796-EDB3-469C-8B49-E365DA985EBD}">
      <dgm:prSet/>
      <dgm:spPr/>
      <dgm:t>
        <a:bodyPr/>
        <a:lstStyle/>
        <a:p>
          <a:endParaRPr lang="en-US"/>
        </a:p>
      </dgm:t>
    </dgm:pt>
    <dgm:pt modelId="{D5B3B894-200C-4602-84B8-257F53EED660}" type="sibTrans" cxnId="{A31F6796-EDB3-469C-8B49-E365DA985EBD}">
      <dgm:prSet/>
      <dgm:spPr/>
      <dgm:t>
        <a:bodyPr/>
        <a:lstStyle/>
        <a:p>
          <a:endParaRPr lang="en-US"/>
        </a:p>
      </dgm:t>
    </dgm:pt>
    <dgm:pt modelId="{63B9647F-49A3-442B-9CF7-1D5FD0C00D19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Systematic Big Business</a:t>
          </a:r>
          <a:endParaRPr lang="en-US" sz="2700" dirty="0"/>
        </a:p>
      </dgm:t>
    </dgm:pt>
    <dgm:pt modelId="{E4832A65-332A-44B3-BC9E-B4FF30193CCD}" type="parTrans" cxnId="{9978A149-69E5-458E-B25E-FACFBD98D61A}">
      <dgm:prSet/>
      <dgm:spPr/>
      <dgm:t>
        <a:bodyPr/>
        <a:lstStyle/>
        <a:p>
          <a:endParaRPr lang="en-US"/>
        </a:p>
      </dgm:t>
    </dgm:pt>
    <dgm:pt modelId="{2650699B-C232-4776-BAFB-D72D193E87C9}" type="sibTrans" cxnId="{9978A149-69E5-458E-B25E-FACFBD98D61A}">
      <dgm:prSet/>
      <dgm:spPr/>
      <dgm:t>
        <a:bodyPr/>
        <a:lstStyle/>
        <a:p>
          <a:endParaRPr lang="en-US"/>
        </a:p>
      </dgm:t>
    </dgm:pt>
    <dgm:pt modelId="{561094C4-8BC2-4357-8022-C1C1C172633A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the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that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for You</a:t>
          </a:r>
        </a:p>
      </dgm:t>
    </dgm:pt>
    <dgm:pt modelId="{AECFB6CC-1253-4E41-A81A-B82EA599751E}" type="parTrans" cxnId="{826F2D4D-0D3F-4329-A89D-9473728B4789}">
      <dgm:prSet/>
      <dgm:spPr/>
      <dgm:t>
        <a:bodyPr/>
        <a:lstStyle/>
        <a:p>
          <a:endParaRPr lang="en-US"/>
        </a:p>
      </dgm:t>
    </dgm:pt>
    <dgm:pt modelId="{5E10BBA5-DD24-4BD9-A1B8-93B365DD672C}" type="sibTrans" cxnId="{826F2D4D-0D3F-4329-A89D-9473728B4789}">
      <dgm:prSet/>
      <dgm:spPr/>
      <dgm:t>
        <a:bodyPr/>
        <a:lstStyle/>
        <a:p>
          <a:endParaRPr lang="en-US"/>
        </a:p>
      </dgm:t>
    </dgm:pt>
    <dgm:pt modelId="{46480961-A129-463F-8BD9-BA508E68E296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Sophisticated Investor</a:t>
          </a:r>
          <a:endParaRPr lang="en-US" sz="2700" dirty="0"/>
        </a:p>
      </dgm:t>
    </dgm:pt>
    <dgm:pt modelId="{6C45C7D1-AB43-435F-9C0F-BF97E383A29E}" type="parTrans" cxnId="{6DB2D1D7-C28D-4C13-8BFC-A818909DB9FC}">
      <dgm:prSet/>
      <dgm:spPr/>
      <dgm:t>
        <a:bodyPr/>
        <a:lstStyle/>
        <a:p>
          <a:endParaRPr lang="en-US"/>
        </a:p>
      </dgm:t>
    </dgm:pt>
    <dgm:pt modelId="{2A1BFCAB-02AE-41D7-BB04-F6C949A119D5}" type="sibTrans" cxnId="{6DB2D1D7-C28D-4C13-8BFC-A818909DB9FC}">
      <dgm:prSet/>
      <dgm:spPr/>
      <dgm:t>
        <a:bodyPr/>
        <a:lstStyle/>
        <a:p>
          <a:endParaRPr lang="en-US"/>
        </a:p>
      </dgm:t>
    </dgm:pt>
    <dgm:pt modelId="{F75CC6E1-DD71-40B2-BC7D-3D787204CAE5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2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Money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 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You</a:t>
          </a:r>
        </a:p>
      </dgm:t>
    </dgm:pt>
    <dgm:pt modelId="{E6420C08-4665-4EF8-9AE1-A8664348DFC6}" type="parTrans" cxnId="{8B51B74B-0096-4056-8AAA-80F35724AABD}">
      <dgm:prSet/>
      <dgm:spPr/>
      <dgm:t>
        <a:bodyPr/>
        <a:lstStyle/>
        <a:p>
          <a:endParaRPr lang="en-US"/>
        </a:p>
      </dgm:t>
    </dgm:pt>
    <dgm:pt modelId="{798D0479-B487-4B7B-8A44-BC4E660B7F82}" type="sibTrans" cxnId="{8B51B74B-0096-4056-8AAA-80F35724AABD}">
      <dgm:prSet/>
      <dgm:spPr/>
      <dgm:t>
        <a:bodyPr/>
        <a:lstStyle/>
        <a:p>
          <a:endParaRPr lang="en-US"/>
        </a:p>
      </dgm:t>
    </dgm:pt>
    <dgm:pt modelId="{33AD7AE4-A43D-47A0-939B-EED1FEBA46CA}" type="pres">
      <dgm:prSet presAssocID="{EBC9736E-FE84-4DD8-AB18-E061C1BC658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A9B061-D378-4FD3-BE2A-E82B6CD5FCCB}" type="pres">
      <dgm:prSet presAssocID="{F978B945-C8E4-481D-BC79-A6970562ABC6}" presName="composite" presStyleCnt="0"/>
      <dgm:spPr/>
    </dgm:pt>
    <dgm:pt modelId="{B2F081C8-C236-46C9-9DF9-16B05DB5CF4C}" type="pres">
      <dgm:prSet presAssocID="{F978B945-C8E4-481D-BC79-A6970562ABC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D63D1-97AF-472C-A7B5-9EE549872255}" type="pres">
      <dgm:prSet presAssocID="{F978B945-C8E4-481D-BC79-A6970562ABC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1B6BD-1A57-455A-A906-2B243D2F45EA}" type="pres">
      <dgm:prSet presAssocID="{06B778B1-3AB3-4AEB-B714-63E20D568853}" presName="sp" presStyleCnt="0"/>
      <dgm:spPr/>
    </dgm:pt>
    <dgm:pt modelId="{B0D0603A-75F6-49F0-BA65-72C3F65329F0}" type="pres">
      <dgm:prSet presAssocID="{BA31E44B-E38F-4B7F-A55D-3C704B5F1C43}" presName="composite" presStyleCnt="0"/>
      <dgm:spPr/>
    </dgm:pt>
    <dgm:pt modelId="{CEA27550-BFA5-4D6A-BBF3-668225EE1BF3}" type="pres">
      <dgm:prSet presAssocID="{BA31E44B-E38F-4B7F-A55D-3C704B5F1C43}" presName="parentText" presStyleLbl="alignNode1" presStyleIdx="1" presStyleCnt="4" custLinFactNeighborX="0" custLinFactNeighborY="1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8369B-DBE0-4CC9-995D-F569C4239C2B}" type="pres">
      <dgm:prSet presAssocID="{BA31E44B-E38F-4B7F-A55D-3C704B5F1C4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D4F0-0E40-40BD-B716-305258C50314}" type="pres">
      <dgm:prSet presAssocID="{07649DD0-C508-423F-8987-37766FB1A6F8}" presName="sp" presStyleCnt="0"/>
      <dgm:spPr/>
    </dgm:pt>
    <dgm:pt modelId="{A42275F7-49DD-4702-97FB-F0E5F6C07F8F}" type="pres">
      <dgm:prSet presAssocID="{0797DCF4-3269-4A41-9C64-9C0DE32DC569}" presName="composite" presStyleCnt="0"/>
      <dgm:spPr/>
    </dgm:pt>
    <dgm:pt modelId="{2BFC704F-A293-424A-91D9-9193275EAE6A}" type="pres">
      <dgm:prSet presAssocID="{0797DCF4-3269-4A41-9C64-9C0DE32DC5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0499A-FC55-42FC-B981-705CFE81FA61}" type="pres">
      <dgm:prSet presAssocID="{0797DCF4-3269-4A41-9C64-9C0DE32DC56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4B9EF-4E2C-4A0A-B341-A53B84429E6E}" type="pres">
      <dgm:prSet presAssocID="{88249ACE-F611-431D-885C-57E05A077F0C}" presName="sp" presStyleCnt="0"/>
      <dgm:spPr/>
    </dgm:pt>
    <dgm:pt modelId="{70E6CFB4-B315-44B9-BEC4-86E42FC23D68}" type="pres">
      <dgm:prSet presAssocID="{9DB896A4-AD69-4D98-9A9A-24F7324E5026}" presName="composite" presStyleCnt="0"/>
      <dgm:spPr/>
    </dgm:pt>
    <dgm:pt modelId="{E6ADBE64-9052-437C-9768-632234A0FE38}" type="pres">
      <dgm:prSet presAssocID="{9DB896A4-AD69-4D98-9A9A-24F7324E50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E713-910E-4A61-A8E3-23CB5F15AD67}" type="pres">
      <dgm:prSet presAssocID="{9DB896A4-AD69-4D98-9A9A-24F7324E50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D7AEC1-09AE-4AD4-898E-CF039C4B293D}" srcId="{BA31E44B-E38F-4B7F-A55D-3C704B5F1C43}" destId="{4B06166B-B289-4C6B-9727-92192FD10B18}" srcOrd="0" destOrd="0" parTransId="{2F00846D-07D4-4656-A8DF-CAC6F687F079}" sibTransId="{F039F84A-CA8F-427A-9AAC-FC13C925D4A5}"/>
    <dgm:cxn modelId="{778EECAF-69F1-495F-A2AD-3C376082A630}" type="presOf" srcId="{C4D2D3F9-8A82-45D0-AE7D-690CCD71F1D7}" destId="{632D63D1-97AF-472C-A7B5-9EE549872255}" srcOrd="0" destOrd="1" presId="urn:microsoft.com/office/officeart/2005/8/layout/chevron2"/>
    <dgm:cxn modelId="{A31F6796-EDB3-469C-8B49-E365DA985EBD}" srcId="{BA31E44B-E38F-4B7F-A55D-3C704B5F1C43}" destId="{6CE6F2C4-E045-460F-9405-C2F9C7E284FC}" srcOrd="1" destOrd="0" parTransId="{16AE63E9-9176-40DA-8254-1A4FBA7BB10B}" sibTransId="{D5B3B894-200C-4602-84B8-257F53EED660}"/>
    <dgm:cxn modelId="{06DD54CD-4A05-4D25-906D-D84E8AFFFCE3}" srcId="{EBC9736E-FE84-4DD8-AB18-E061C1BC658C}" destId="{BA31E44B-E38F-4B7F-A55D-3C704B5F1C43}" srcOrd="1" destOrd="0" parTransId="{108DA41D-0AEE-481D-A114-B9BDD363AFB1}" sibTransId="{07649DD0-C508-423F-8987-37766FB1A6F8}"/>
    <dgm:cxn modelId="{30FAEAD3-1E24-4A1B-B9CF-C4865652CF96}" type="presOf" srcId="{0E9E961D-D88B-4EFC-A0DE-6FE5CE807F38}" destId="{632D63D1-97AF-472C-A7B5-9EE549872255}" srcOrd="0" destOrd="0" presId="urn:microsoft.com/office/officeart/2005/8/layout/chevron2"/>
    <dgm:cxn modelId="{ED724AE4-6895-40C7-9A71-4D99905FD919}" srcId="{EBC9736E-FE84-4DD8-AB18-E061C1BC658C}" destId="{F978B945-C8E4-481D-BC79-A6970562ABC6}" srcOrd="0" destOrd="0" parTransId="{9821EA9D-C492-4C2F-8AD7-AD64AD4921F2}" sibTransId="{06B778B1-3AB3-4AEB-B714-63E20D568853}"/>
    <dgm:cxn modelId="{1B8357E4-5C57-4D30-950F-D667C2B9778B}" type="presOf" srcId="{F978B945-C8E4-481D-BC79-A6970562ABC6}" destId="{B2F081C8-C236-46C9-9DF9-16B05DB5CF4C}" srcOrd="0" destOrd="0" presId="urn:microsoft.com/office/officeart/2005/8/layout/chevron2"/>
    <dgm:cxn modelId="{66D2C5D9-5704-4B96-9A9D-1E532D2F4D69}" type="presOf" srcId="{EBC9736E-FE84-4DD8-AB18-E061C1BC658C}" destId="{33AD7AE4-A43D-47A0-939B-EED1FEBA46CA}" srcOrd="0" destOrd="0" presId="urn:microsoft.com/office/officeart/2005/8/layout/chevron2"/>
    <dgm:cxn modelId="{9F4A7399-DD03-4CEB-ABB2-D7C2C8F54430}" srcId="{EBC9736E-FE84-4DD8-AB18-E061C1BC658C}" destId="{0797DCF4-3269-4A41-9C64-9C0DE32DC569}" srcOrd="2" destOrd="0" parTransId="{8E25DBA4-D095-4B5E-9462-1A678302CE5A}" sibTransId="{88249ACE-F611-431D-885C-57E05A077F0C}"/>
    <dgm:cxn modelId="{4F5F0342-1A89-48C2-A754-DFB171301283}" srcId="{F978B945-C8E4-481D-BC79-A6970562ABC6}" destId="{C4D2D3F9-8A82-45D0-AE7D-690CCD71F1D7}" srcOrd="1" destOrd="0" parTransId="{6F43A0B3-E6C3-44B1-8260-7E8EA49BC6A6}" sibTransId="{ADE05814-1F9B-4CAA-9740-2040CCCFFE5B}"/>
    <dgm:cxn modelId="{4C9D25FA-3C6A-44D4-A211-00113A7575A4}" type="presOf" srcId="{63B9647F-49A3-442B-9CF7-1D5FD0C00D19}" destId="{4320499A-FC55-42FC-B981-705CFE81FA61}" srcOrd="0" destOrd="0" presId="urn:microsoft.com/office/officeart/2005/8/layout/chevron2"/>
    <dgm:cxn modelId="{6DB2D1D7-C28D-4C13-8BFC-A818909DB9FC}" srcId="{9DB896A4-AD69-4D98-9A9A-24F7324E5026}" destId="{46480961-A129-463F-8BD9-BA508E68E296}" srcOrd="0" destOrd="0" parTransId="{6C45C7D1-AB43-435F-9C0F-BF97E383A29E}" sibTransId="{2A1BFCAB-02AE-41D7-BB04-F6C949A119D5}"/>
    <dgm:cxn modelId="{110D91E5-E38E-4FFF-892E-3F184381EEBB}" type="presOf" srcId="{561094C4-8BC2-4357-8022-C1C1C172633A}" destId="{4320499A-FC55-42FC-B981-705CFE81FA61}" srcOrd="0" destOrd="1" presId="urn:microsoft.com/office/officeart/2005/8/layout/chevron2"/>
    <dgm:cxn modelId="{0135DA03-EA9D-4CC1-9E8B-659563472279}" type="presOf" srcId="{F75CC6E1-DD71-40B2-BC7D-3D787204CAE5}" destId="{F8CFE713-910E-4A61-A8E3-23CB5F15AD67}" srcOrd="0" destOrd="1" presId="urn:microsoft.com/office/officeart/2005/8/layout/chevron2"/>
    <dgm:cxn modelId="{8C6DEA97-568C-48DE-8AED-DEE9ED279554}" type="presOf" srcId="{9DB896A4-AD69-4D98-9A9A-24F7324E5026}" destId="{E6ADBE64-9052-437C-9768-632234A0FE38}" srcOrd="0" destOrd="0" presId="urn:microsoft.com/office/officeart/2005/8/layout/chevron2"/>
    <dgm:cxn modelId="{F2CD322B-2F10-4513-AE65-BD2C6D03BD56}" type="presOf" srcId="{BA31E44B-E38F-4B7F-A55D-3C704B5F1C43}" destId="{CEA27550-BFA5-4D6A-BBF3-668225EE1BF3}" srcOrd="0" destOrd="0" presId="urn:microsoft.com/office/officeart/2005/8/layout/chevron2"/>
    <dgm:cxn modelId="{0FB16750-5244-436B-A95A-B258538F8FC7}" srcId="{EBC9736E-FE84-4DD8-AB18-E061C1BC658C}" destId="{9DB896A4-AD69-4D98-9A9A-24F7324E5026}" srcOrd="3" destOrd="0" parTransId="{43E5BB8C-3D96-484B-92BB-7D72B0C847B1}" sibTransId="{F28C4286-A6CA-4172-B34A-7A2F79784A76}"/>
    <dgm:cxn modelId="{575767C8-4224-4357-ACC1-EEC9615144A9}" type="presOf" srcId="{0797DCF4-3269-4A41-9C64-9C0DE32DC569}" destId="{2BFC704F-A293-424A-91D9-9193275EAE6A}" srcOrd="0" destOrd="0" presId="urn:microsoft.com/office/officeart/2005/8/layout/chevron2"/>
    <dgm:cxn modelId="{F011865B-297F-46BE-BBF4-7B296077E02A}" srcId="{F978B945-C8E4-481D-BC79-A6970562ABC6}" destId="{0E9E961D-D88B-4EFC-A0DE-6FE5CE807F38}" srcOrd="0" destOrd="0" parTransId="{7F2A5189-E602-4388-A704-53A234C2DFC8}" sibTransId="{85CBF1F0-8F29-4664-8B89-39061F9F8531}"/>
    <dgm:cxn modelId="{C12E50DF-61F5-42DF-8E69-975FF47F2C87}" type="presOf" srcId="{46480961-A129-463F-8BD9-BA508E68E296}" destId="{F8CFE713-910E-4A61-A8E3-23CB5F15AD67}" srcOrd="0" destOrd="0" presId="urn:microsoft.com/office/officeart/2005/8/layout/chevron2"/>
    <dgm:cxn modelId="{826F2D4D-0D3F-4329-A89D-9473728B4789}" srcId="{0797DCF4-3269-4A41-9C64-9C0DE32DC569}" destId="{561094C4-8BC2-4357-8022-C1C1C172633A}" srcOrd="1" destOrd="0" parTransId="{AECFB6CC-1253-4E41-A81A-B82EA599751E}" sibTransId="{5E10BBA5-DD24-4BD9-A1B8-93B365DD672C}"/>
    <dgm:cxn modelId="{03028CCB-9F14-4BD2-94F1-75848A7A8238}" type="presOf" srcId="{6CE6F2C4-E045-460F-9405-C2F9C7E284FC}" destId="{AFD8369B-DBE0-4CC9-995D-F569C4239C2B}" srcOrd="0" destOrd="1" presId="urn:microsoft.com/office/officeart/2005/8/layout/chevron2"/>
    <dgm:cxn modelId="{8B51B74B-0096-4056-8AAA-80F35724AABD}" srcId="{9DB896A4-AD69-4D98-9A9A-24F7324E5026}" destId="{F75CC6E1-DD71-40B2-BC7D-3D787204CAE5}" srcOrd="1" destOrd="0" parTransId="{E6420C08-4665-4EF8-9AE1-A8664348DFC6}" sibTransId="{798D0479-B487-4B7B-8A44-BC4E660B7F82}"/>
    <dgm:cxn modelId="{9978A149-69E5-458E-B25E-FACFBD98D61A}" srcId="{0797DCF4-3269-4A41-9C64-9C0DE32DC569}" destId="{63B9647F-49A3-442B-9CF7-1D5FD0C00D19}" srcOrd="0" destOrd="0" parTransId="{E4832A65-332A-44B3-BC9E-B4FF30193CCD}" sibTransId="{2650699B-C232-4776-BAFB-D72D193E87C9}"/>
    <dgm:cxn modelId="{C96DDC69-C041-46F8-B119-46723176E677}" type="presOf" srcId="{4B06166B-B289-4C6B-9727-92192FD10B18}" destId="{AFD8369B-DBE0-4CC9-995D-F569C4239C2B}" srcOrd="0" destOrd="0" presId="urn:microsoft.com/office/officeart/2005/8/layout/chevron2"/>
    <dgm:cxn modelId="{59065E0A-7C1F-454C-B675-AF8ABFE2FF87}" type="presParOf" srcId="{33AD7AE4-A43D-47A0-939B-EED1FEBA46CA}" destId="{F1A9B061-D378-4FD3-BE2A-E82B6CD5FCCB}" srcOrd="0" destOrd="0" presId="urn:microsoft.com/office/officeart/2005/8/layout/chevron2"/>
    <dgm:cxn modelId="{55130F37-BD90-4E14-A61F-FFB3D1756D29}" type="presParOf" srcId="{F1A9B061-D378-4FD3-BE2A-E82B6CD5FCCB}" destId="{B2F081C8-C236-46C9-9DF9-16B05DB5CF4C}" srcOrd="0" destOrd="0" presId="urn:microsoft.com/office/officeart/2005/8/layout/chevron2"/>
    <dgm:cxn modelId="{2DB8F4BE-69F5-4149-90FD-B5C32F8F38A4}" type="presParOf" srcId="{F1A9B061-D378-4FD3-BE2A-E82B6CD5FCCB}" destId="{632D63D1-97AF-472C-A7B5-9EE549872255}" srcOrd="1" destOrd="0" presId="urn:microsoft.com/office/officeart/2005/8/layout/chevron2"/>
    <dgm:cxn modelId="{E49F24A2-A5C4-42DC-BF13-8C32842E5A65}" type="presParOf" srcId="{33AD7AE4-A43D-47A0-939B-EED1FEBA46CA}" destId="{E3C1B6BD-1A57-455A-A906-2B243D2F45EA}" srcOrd="1" destOrd="0" presId="urn:microsoft.com/office/officeart/2005/8/layout/chevron2"/>
    <dgm:cxn modelId="{50F8F3AE-8360-4059-930F-330C4D2B7D21}" type="presParOf" srcId="{33AD7AE4-A43D-47A0-939B-EED1FEBA46CA}" destId="{B0D0603A-75F6-49F0-BA65-72C3F65329F0}" srcOrd="2" destOrd="0" presId="urn:microsoft.com/office/officeart/2005/8/layout/chevron2"/>
    <dgm:cxn modelId="{E491A74F-672B-4ECA-905B-E88B4941310F}" type="presParOf" srcId="{B0D0603A-75F6-49F0-BA65-72C3F65329F0}" destId="{CEA27550-BFA5-4D6A-BBF3-668225EE1BF3}" srcOrd="0" destOrd="0" presId="urn:microsoft.com/office/officeart/2005/8/layout/chevron2"/>
    <dgm:cxn modelId="{A9C6D029-6232-41C9-8A9F-F80BB3670649}" type="presParOf" srcId="{B0D0603A-75F6-49F0-BA65-72C3F65329F0}" destId="{AFD8369B-DBE0-4CC9-995D-F569C4239C2B}" srcOrd="1" destOrd="0" presId="urn:microsoft.com/office/officeart/2005/8/layout/chevron2"/>
    <dgm:cxn modelId="{22E29993-7128-4FC1-A4C2-AFDE2D9BCB71}" type="presParOf" srcId="{33AD7AE4-A43D-47A0-939B-EED1FEBA46CA}" destId="{76FFD4F0-0E40-40BD-B716-305258C50314}" srcOrd="3" destOrd="0" presId="urn:microsoft.com/office/officeart/2005/8/layout/chevron2"/>
    <dgm:cxn modelId="{46FBEDFC-7541-402E-9B65-1AED40742610}" type="presParOf" srcId="{33AD7AE4-A43D-47A0-939B-EED1FEBA46CA}" destId="{A42275F7-49DD-4702-97FB-F0E5F6C07F8F}" srcOrd="4" destOrd="0" presId="urn:microsoft.com/office/officeart/2005/8/layout/chevron2"/>
    <dgm:cxn modelId="{EA68A9CE-D493-420B-BED9-7DD81D5C3EA6}" type="presParOf" srcId="{A42275F7-49DD-4702-97FB-F0E5F6C07F8F}" destId="{2BFC704F-A293-424A-91D9-9193275EAE6A}" srcOrd="0" destOrd="0" presId="urn:microsoft.com/office/officeart/2005/8/layout/chevron2"/>
    <dgm:cxn modelId="{48EB5CDC-D587-461A-878E-8571F9B24900}" type="presParOf" srcId="{A42275F7-49DD-4702-97FB-F0E5F6C07F8F}" destId="{4320499A-FC55-42FC-B981-705CFE81FA61}" srcOrd="1" destOrd="0" presId="urn:microsoft.com/office/officeart/2005/8/layout/chevron2"/>
    <dgm:cxn modelId="{D5B3E0D8-ED5B-4BEA-A578-38D1EFF9593D}" type="presParOf" srcId="{33AD7AE4-A43D-47A0-939B-EED1FEBA46CA}" destId="{76F4B9EF-4E2C-4A0A-B341-A53B84429E6E}" srcOrd="5" destOrd="0" presId="urn:microsoft.com/office/officeart/2005/8/layout/chevron2"/>
    <dgm:cxn modelId="{957A28F5-03FF-46F4-86EC-B18E3F59D7DC}" type="presParOf" srcId="{33AD7AE4-A43D-47A0-939B-EED1FEBA46CA}" destId="{70E6CFB4-B315-44B9-BEC4-86E42FC23D68}" srcOrd="6" destOrd="0" presId="urn:microsoft.com/office/officeart/2005/8/layout/chevron2"/>
    <dgm:cxn modelId="{A2825C1A-FEAA-430D-BE72-28A2BF08E789}" type="presParOf" srcId="{70E6CFB4-B315-44B9-BEC4-86E42FC23D68}" destId="{E6ADBE64-9052-437C-9768-632234A0FE38}" srcOrd="0" destOrd="0" presId="urn:microsoft.com/office/officeart/2005/8/layout/chevron2"/>
    <dgm:cxn modelId="{1DD4328C-F42F-429B-BBB3-CECFF34EF0AC}" type="presParOf" srcId="{70E6CFB4-B315-44B9-BEC4-86E42FC23D68}" destId="{F8CFE713-910E-4A61-A8E3-23CB5F15AD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C9736E-FE84-4DD8-AB18-E061C1BC658C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78B945-C8E4-481D-BC79-A6970562ABC6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</a:t>
          </a:r>
        </a:p>
      </dgm:t>
    </dgm:pt>
    <dgm:pt modelId="{9821EA9D-C492-4C2F-8AD7-AD64AD4921F2}" type="parTrans" cxnId="{ED724AE4-6895-40C7-9A71-4D99905FD919}">
      <dgm:prSet/>
      <dgm:spPr/>
      <dgm:t>
        <a:bodyPr/>
        <a:lstStyle/>
        <a:p>
          <a:endParaRPr lang="en-US"/>
        </a:p>
      </dgm:t>
    </dgm:pt>
    <dgm:pt modelId="{06B778B1-3AB3-4AEB-B714-63E20D568853}" type="sibTrans" cxnId="{ED724AE4-6895-40C7-9A71-4D99905FD919}">
      <dgm:prSet/>
      <dgm:spPr/>
      <dgm:t>
        <a:bodyPr/>
        <a:lstStyle/>
        <a:p>
          <a:endParaRPr lang="en-US"/>
        </a:p>
      </dgm:t>
    </dgm:pt>
    <dgm:pt modelId="{BA31E44B-E38F-4B7F-A55D-3C704B5F1C43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</a:t>
          </a:r>
        </a:p>
      </dgm:t>
    </dgm:pt>
    <dgm:pt modelId="{108DA41D-0AEE-481D-A114-B9BDD363AFB1}" type="parTrans" cxnId="{06DD54CD-4A05-4D25-906D-D84E8AFFFCE3}">
      <dgm:prSet/>
      <dgm:spPr/>
      <dgm:t>
        <a:bodyPr/>
        <a:lstStyle/>
        <a:p>
          <a:endParaRPr lang="en-US"/>
        </a:p>
      </dgm:t>
    </dgm:pt>
    <dgm:pt modelId="{07649DD0-C508-423F-8987-37766FB1A6F8}" type="sibTrans" cxnId="{06DD54CD-4A05-4D25-906D-D84E8AFFFCE3}">
      <dgm:prSet/>
      <dgm:spPr/>
      <dgm:t>
        <a:bodyPr/>
        <a:lstStyle/>
        <a:p>
          <a:endParaRPr lang="en-US"/>
        </a:p>
      </dgm:t>
    </dgm:pt>
    <dgm:pt modelId="{0797DCF4-3269-4A41-9C64-9C0DE32DC569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</a:t>
          </a:r>
        </a:p>
      </dgm:t>
    </dgm:pt>
    <dgm:pt modelId="{8E25DBA4-D095-4B5E-9462-1A678302CE5A}" type="parTrans" cxnId="{9F4A7399-DD03-4CEB-ABB2-D7C2C8F54430}">
      <dgm:prSet/>
      <dgm:spPr/>
      <dgm:t>
        <a:bodyPr/>
        <a:lstStyle/>
        <a:p>
          <a:endParaRPr lang="en-US"/>
        </a:p>
      </dgm:t>
    </dgm:pt>
    <dgm:pt modelId="{88249ACE-F611-431D-885C-57E05A077F0C}" type="sibTrans" cxnId="{9F4A7399-DD03-4CEB-ABB2-D7C2C8F54430}">
      <dgm:prSet/>
      <dgm:spPr/>
      <dgm:t>
        <a:bodyPr/>
        <a:lstStyle/>
        <a:p>
          <a:endParaRPr lang="en-US"/>
        </a:p>
      </dgm:t>
    </dgm:pt>
    <dgm:pt modelId="{9DB896A4-AD69-4D98-9A9A-24F7324E5026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</a:t>
          </a:r>
        </a:p>
      </dgm:t>
    </dgm:pt>
    <dgm:pt modelId="{43E5BB8C-3D96-484B-92BB-7D72B0C847B1}" type="parTrans" cxnId="{0FB16750-5244-436B-A95A-B258538F8FC7}">
      <dgm:prSet/>
      <dgm:spPr/>
      <dgm:t>
        <a:bodyPr/>
        <a:lstStyle/>
        <a:p>
          <a:endParaRPr lang="en-US"/>
        </a:p>
      </dgm:t>
    </dgm:pt>
    <dgm:pt modelId="{F28C4286-A6CA-4172-B34A-7A2F79784A76}" type="sibTrans" cxnId="{0FB16750-5244-436B-A95A-B258538F8FC7}">
      <dgm:prSet/>
      <dgm:spPr/>
      <dgm:t>
        <a:bodyPr/>
        <a:lstStyle/>
        <a:p>
          <a:endParaRPr lang="en-US"/>
        </a:p>
      </dgm:t>
    </dgm:pt>
    <dgm:pt modelId="{04DA3AA8-4BCA-4076-A4EC-57F5FBF6972A}">
      <dgm:prSet custT="1"/>
      <dgm:spPr/>
      <dgm:t>
        <a:bodyPr/>
        <a:lstStyle/>
        <a:p>
          <a:pPr rtl="0"/>
          <a:r>
            <a: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</a:t>
          </a:r>
        </a:p>
      </dgm:t>
    </dgm:pt>
    <dgm:pt modelId="{5AEAB910-4965-4BFA-8BDA-1E57E18368BF}" type="parTrans" cxnId="{215F4ABE-9ED6-4EFD-A79E-24D09935D8F0}">
      <dgm:prSet/>
      <dgm:spPr/>
      <dgm:t>
        <a:bodyPr/>
        <a:lstStyle/>
        <a:p>
          <a:endParaRPr lang="en-US"/>
        </a:p>
      </dgm:t>
    </dgm:pt>
    <dgm:pt modelId="{31C86EBA-E4C9-49B9-9988-9B070CC83238}" type="sibTrans" cxnId="{215F4ABE-9ED6-4EFD-A79E-24D09935D8F0}">
      <dgm:prSet/>
      <dgm:spPr/>
      <dgm:t>
        <a:bodyPr/>
        <a:lstStyle/>
        <a:p>
          <a:endParaRPr lang="en-US"/>
        </a:p>
      </dgm:t>
    </dgm:pt>
    <dgm:pt modelId="{0E9E961D-D88B-4EFC-A0DE-6FE5CE807F38}">
      <dgm:prSet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Employee</a:t>
          </a:r>
          <a:endParaRPr lang="en-US" sz="2700" dirty="0"/>
        </a:p>
      </dgm:t>
    </dgm:pt>
    <dgm:pt modelId="{7F2A5189-E602-4388-A704-53A234C2DFC8}" type="parTrans" cxnId="{F011865B-297F-46BE-BBF4-7B296077E02A}">
      <dgm:prSet/>
      <dgm:spPr/>
      <dgm:t>
        <a:bodyPr/>
        <a:lstStyle/>
        <a:p>
          <a:endParaRPr lang="en-US"/>
        </a:p>
      </dgm:t>
    </dgm:pt>
    <dgm:pt modelId="{85CBF1F0-8F29-4664-8B89-39061F9F8531}" type="sibTrans" cxnId="{F011865B-297F-46BE-BBF4-7B296077E02A}">
      <dgm:prSet/>
      <dgm:spPr/>
      <dgm:t>
        <a:bodyPr/>
        <a:lstStyle/>
        <a:p>
          <a:endParaRPr lang="en-US"/>
        </a:p>
      </dgm:t>
    </dgm:pt>
    <dgm:pt modelId="{C4D2D3F9-8A82-45D0-AE7D-690CCD71F1D7}">
      <dgm:prSet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200" b="1" cap="none" spc="0" dirty="0" smtClean="0">
              <a:ln w="12700"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People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 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Money</a:t>
          </a:r>
        </a:p>
      </dgm:t>
    </dgm:pt>
    <dgm:pt modelId="{6F43A0B3-E6C3-44B1-8260-7E8EA49BC6A6}" type="parTrans" cxnId="{4F5F0342-1A89-48C2-A754-DFB171301283}">
      <dgm:prSet/>
      <dgm:spPr/>
      <dgm:t>
        <a:bodyPr/>
        <a:lstStyle/>
        <a:p>
          <a:endParaRPr lang="en-US"/>
        </a:p>
      </dgm:t>
    </dgm:pt>
    <dgm:pt modelId="{ADE05814-1F9B-4CAA-9740-2040CCCFFE5B}" type="sibTrans" cxnId="{4F5F0342-1A89-48C2-A754-DFB171301283}">
      <dgm:prSet/>
      <dgm:spPr/>
      <dgm:t>
        <a:bodyPr/>
        <a:lstStyle/>
        <a:p>
          <a:endParaRPr lang="en-US"/>
        </a:p>
      </dgm:t>
    </dgm:pt>
    <dgm:pt modelId="{4B06166B-B289-4C6B-9727-92192FD10B18}">
      <dgm:prSet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7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MSM </a:t>
          </a:r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Business</a:t>
          </a:r>
          <a:endParaRPr lang="en-US" sz="2700" dirty="0"/>
        </a:p>
      </dgm:t>
    </dgm:pt>
    <dgm:pt modelId="{2F00846D-07D4-4656-A8DF-CAC6F687F079}" type="parTrans" cxnId="{6DD7AEC1-09AE-4AD4-898E-CF039C4B293D}">
      <dgm:prSet/>
      <dgm:spPr/>
      <dgm:t>
        <a:bodyPr/>
        <a:lstStyle/>
        <a:p>
          <a:endParaRPr lang="en-US"/>
        </a:p>
      </dgm:t>
    </dgm:pt>
    <dgm:pt modelId="{F039F84A-CA8F-427A-9AAC-FC13C925D4A5}" type="sibTrans" cxnId="{6DD7AEC1-09AE-4AD4-898E-CF039C4B293D}">
      <dgm:prSet/>
      <dgm:spPr/>
      <dgm:t>
        <a:bodyPr/>
        <a:lstStyle/>
        <a:p>
          <a:endParaRPr lang="en-US"/>
        </a:p>
      </dgm:t>
    </dgm:pt>
    <dgm:pt modelId="{6CE6F2C4-E045-460F-9405-C2F9C7E284FC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a </a:t>
          </a:r>
          <a:r>
            <a:rPr lang="en-US" sz="22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Job,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Work</a:t>
          </a:r>
          <a:endParaRPr lang="en-US" sz="2200" b="1" cap="none" spc="0" dirty="0">
            <a:ln w="12700"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6AE63E9-9176-40DA-8254-1A4FBA7BB10B}" type="parTrans" cxnId="{A31F6796-EDB3-469C-8B49-E365DA985EBD}">
      <dgm:prSet/>
      <dgm:spPr/>
      <dgm:t>
        <a:bodyPr/>
        <a:lstStyle/>
        <a:p>
          <a:endParaRPr lang="en-US"/>
        </a:p>
      </dgm:t>
    </dgm:pt>
    <dgm:pt modelId="{D5B3B894-200C-4602-84B8-257F53EED660}" type="sibTrans" cxnId="{A31F6796-EDB3-469C-8B49-E365DA985EBD}">
      <dgm:prSet/>
      <dgm:spPr/>
      <dgm:t>
        <a:bodyPr/>
        <a:lstStyle/>
        <a:p>
          <a:endParaRPr lang="en-US"/>
        </a:p>
      </dgm:t>
    </dgm:pt>
    <dgm:pt modelId="{63B9647F-49A3-442B-9CF7-1D5FD0C00D19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Systematic Big Business</a:t>
          </a:r>
          <a:endParaRPr lang="en-US" sz="2700" dirty="0"/>
        </a:p>
      </dgm:t>
    </dgm:pt>
    <dgm:pt modelId="{E4832A65-332A-44B3-BC9E-B4FF30193CCD}" type="parTrans" cxnId="{9978A149-69E5-458E-B25E-FACFBD98D61A}">
      <dgm:prSet/>
      <dgm:spPr/>
      <dgm:t>
        <a:bodyPr/>
        <a:lstStyle/>
        <a:p>
          <a:endParaRPr lang="en-US"/>
        </a:p>
      </dgm:t>
    </dgm:pt>
    <dgm:pt modelId="{2650699B-C232-4776-BAFB-D72D193E87C9}" type="sibTrans" cxnId="{9978A149-69E5-458E-B25E-FACFBD98D61A}">
      <dgm:prSet/>
      <dgm:spPr/>
      <dgm:t>
        <a:bodyPr/>
        <a:lstStyle/>
        <a:p>
          <a:endParaRPr lang="en-US"/>
        </a:p>
      </dgm:t>
    </dgm:pt>
    <dgm:pt modelId="{561094C4-8BC2-4357-8022-C1C1C172633A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the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that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for You</a:t>
          </a:r>
        </a:p>
      </dgm:t>
    </dgm:pt>
    <dgm:pt modelId="{AECFB6CC-1253-4E41-A81A-B82EA599751E}" type="parTrans" cxnId="{826F2D4D-0D3F-4329-A89D-9473728B4789}">
      <dgm:prSet/>
      <dgm:spPr/>
      <dgm:t>
        <a:bodyPr/>
        <a:lstStyle/>
        <a:p>
          <a:endParaRPr lang="en-US"/>
        </a:p>
      </dgm:t>
    </dgm:pt>
    <dgm:pt modelId="{5E10BBA5-DD24-4BD9-A1B8-93B365DD672C}" type="sibTrans" cxnId="{826F2D4D-0D3F-4329-A89D-9473728B4789}">
      <dgm:prSet/>
      <dgm:spPr/>
      <dgm:t>
        <a:bodyPr/>
        <a:lstStyle/>
        <a:p>
          <a:endParaRPr lang="en-US"/>
        </a:p>
      </dgm:t>
    </dgm:pt>
    <dgm:pt modelId="{46480961-A129-463F-8BD9-BA508E68E296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Sophisticated Investor</a:t>
          </a:r>
          <a:endParaRPr lang="en-US" sz="2700" dirty="0"/>
        </a:p>
      </dgm:t>
    </dgm:pt>
    <dgm:pt modelId="{6C45C7D1-AB43-435F-9C0F-BF97E383A29E}" type="parTrans" cxnId="{6DB2D1D7-C28D-4C13-8BFC-A818909DB9FC}">
      <dgm:prSet/>
      <dgm:spPr/>
      <dgm:t>
        <a:bodyPr/>
        <a:lstStyle/>
        <a:p>
          <a:endParaRPr lang="en-US"/>
        </a:p>
      </dgm:t>
    </dgm:pt>
    <dgm:pt modelId="{2A1BFCAB-02AE-41D7-BB04-F6C949A119D5}" type="sibTrans" cxnId="{6DB2D1D7-C28D-4C13-8BFC-A818909DB9FC}">
      <dgm:prSet/>
      <dgm:spPr/>
      <dgm:t>
        <a:bodyPr/>
        <a:lstStyle/>
        <a:p>
          <a:endParaRPr lang="en-US"/>
        </a:p>
      </dgm:t>
    </dgm:pt>
    <dgm:pt modelId="{F75CC6E1-DD71-40B2-BC7D-3D787204CAE5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2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Money </a:t>
          </a:r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 </a:t>
          </a:r>
          <a:r>
            <a:rPr lang="en-US" sz="22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You</a:t>
          </a:r>
        </a:p>
      </dgm:t>
    </dgm:pt>
    <dgm:pt modelId="{E6420C08-4665-4EF8-9AE1-A8664348DFC6}" type="parTrans" cxnId="{8B51B74B-0096-4056-8AAA-80F35724AABD}">
      <dgm:prSet/>
      <dgm:spPr/>
      <dgm:t>
        <a:bodyPr/>
        <a:lstStyle/>
        <a:p>
          <a:endParaRPr lang="en-US"/>
        </a:p>
      </dgm:t>
    </dgm:pt>
    <dgm:pt modelId="{798D0479-B487-4B7B-8A44-BC4E660B7F82}" type="sibTrans" cxnId="{8B51B74B-0096-4056-8AAA-80F35724AABD}">
      <dgm:prSet/>
      <dgm:spPr/>
      <dgm:t>
        <a:bodyPr/>
        <a:lstStyle/>
        <a:p>
          <a:endParaRPr lang="en-US"/>
        </a:p>
      </dgm:t>
    </dgm:pt>
    <dgm:pt modelId="{0C1EABA2-3F10-4F94-8792-3CCD8F8A9585}">
      <dgm:prSet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700" b="1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Holistic Investor</a:t>
          </a:r>
          <a:endParaRPr lang="en-US" sz="2700" dirty="0"/>
        </a:p>
      </dgm:t>
    </dgm:pt>
    <dgm:pt modelId="{D933B789-1736-474A-975C-46DDD6A3A30C}" type="parTrans" cxnId="{0B329914-117B-450F-92D0-A1A76989591E}">
      <dgm:prSet/>
      <dgm:spPr/>
      <dgm:t>
        <a:bodyPr/>
        <a:lstStyle/>
        <a:p>
          <a:endParaRPr lang="en-US"/>
        </a:p>
      </dgm:t>
    </dgm:pt>
    <dgm:pt modelId="{61AD58C9-C206-43C8-9049-38293DCEA4A3}" type="sibTrans" cxnId="{0B329914-117B-450F-92D0-A1A76989591E}">
      <dgm:prSet/>
      <dgm:spPr/>
      <dgm:t>
        <a:bodyPr/>
        <a:lstStyle/>
        <a:p>
          <a:endParaRPr lang="en-US"/>
        </a:p>
      </dgm:t>
    </dgm:pt>
    <dgm:pt modelId="{5DD773D7-F7EB-4151-8F2D-9BF81E25E8E0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200" b="1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Investor works for </a:t>
          </a:r>
          <a:r>
            <a:rPr lang="en-US" sz="2200" b="1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the People</a:t>
          </a:r>
          <a:endParaRPr lang="en-US" sz="2200" b="1" cap="none" spc="0" dirty="0">
            <a:ln w="12700"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FDDEAD3-F88D-4289-8848-B4A206EBDA15}" type="parTrans" cxnId="{8E80D2A5-C4F7-49E4-9CE3-05DFB9CB2185}">
      <dgm:prSet/>
      <dgm:spPr/>
      <dgm:t>
        <a:bodyPr/>
        <a:lstStyle/>
        <a:p>
          <a:endParaRPr lang="en-US"/>
        </a:p>
      </dgm:t>
    </dgm:pt>
    <dgm:pt modelId="{9D6AF269-A4B6-4ADA-8EF1-3B6660EEA17C}" type="sibTrans" cxnId="{8E80D2A5-C4F7-49E4-9CE3-05DFB9CB2185}">
      <dgm:prSet/>
      <dgm:spPr/>
      <dgm:t>
        <a:bodyPr/>
        <a:lstStyle/>
        <a:p>
          <a:endParaRPr lang="en-US"/>
        </a:p>
      </dgm:t>
    </dgm:pt>
    <dgm:pt modelId="{33AD7AE4-A43D-47A0-939B-EED1FEBA46CA}" type="pres">
      <dgm:prSet presAssocID="{EBC9736E-FE84-4DD8-AB18-E061C1BC658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A9B061-D378-4FD3-BE2A-E82B6CD5FCCB}" type="pres">
      <dgm:prSet presAssocID="{F978B945-C8E4-481D-BC79-A6970562ABC6}" presName="composite" presStyleCnt="0"/>
      <dgm:spPr/>
    </dgm:pt>
    <dgm:pt modelId="{B2F081C8-C236-46C9-9DF9-16B05DB5CF4C}" type="pres">
      <dgm:prSet presAssocID="{F978B945-C8E4-481D-BC79-A6970562ABC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D63D1-97AF-472C-A7B5-9EE549872255}" type="pres">
      <dgm:prSet presAssocID="{F978B945-C8E4-481D-BC79-A6970562ABC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1B6BD-1A57-455A-A906-2B243D2F45EA}" type="pres">
      <dgm:prSet presAssocID="{06B778B1-3AB3-4AEB-B714-63E20D568853}" presName="sp" presStyleCnt="0"/>
      <dgm:spPr/>
    </dgm:pt>
    <dgm:pt modelId="{B0D0603A-75F6-49F0-BA65-72C3F65329F0}" type="pres">
      <dgm:prSet presAssocID="{BA31E44B-E38F-4B7F-A55D-3C704B5F1C43}" presName="composite" presStyleCnt="0"/>
      <dgm:spPr/>
    </dgm:pt>
    <dgm:pt modelId="{CEA27550-BFA5-4D6A-BBF3-668225EE1BF3}" type="pres">
      <dgm:prSet presAssocID="{BA31E44B-E38F-4B7F-A55D-3C704B5F1C43}" presName="parentText" presStyleLbl="alignNode1" presStyleIdx="1" presStyleCnt="5" custLinFactNeighborX="0" custLinFactNeighborY="1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8369B-DBE0-4CC9-995D-F569C4239C2B}" type="pres">
      <dgm:prSet presAssocID="{BA31E44B-E38F-4B7F-A55D-3C704B5F1C4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D4F0-0E40-40BD-B716-305258C50314}" type="pres">
      <dgm:prSet presAssocID="{07649DD0-C508-423F-8987-37766FB1A6F8}" presName="sp" presStyleCnt="0"/>
      <dgm:spPr/>
    </dgm:pt>
    <dgm:pt modelId="{A42275F7-49DD-4702-97FB-F0E5F6C07F8F}" type="pres">
      <dgm:prSet presAssocID="{0797DCF4-3269-4A41-9C64-9C0DE32DC569}" presName="composite" presStyleCnt="0"/>
      <dgm:spPr/>
    </dgm:pt>
    <dgm:pt modelId="{2BFC704F-A293-424A-91D9-9193275EAE6A}" type="pres">
      <dgm:prSet presAssocID="{0797DCF4-3269-4A41-9C64-9C0DE32DC56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0499A-FC55-42FC-B981-705CFE81FA61}" type="pres">
      <dgm:prSet presAssocID="{0797DCF4-3269-4A41-9C64-9C0DE32DC56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4B9EF-4E2C-4A0A-B341-A53B84429E6E}" type="pres">
      <dgm:prSet presAssocID="{88249ACE-F611-431D-885C-57E05A077F0C}" presName="sp" presStyleCnt="0"/>
      <dgm:spPr/>
    </dgm:pt>
    <dgm:pt modelId="{70E6CFB4-B315-44B9-BEC4-86E42FC23D68}" type="pres">
      <dgm:prSet presAssocID="{9DB896A4-AD69-4D98-9A9A-24F7324E5026}" presName="composite" presStyleCnt="0"/>
      <dgm:spPr/>
    </dgm:pt>
    <dgm:pt modelId="{E6ADBE64-9052-437C-9768-632234A0FE38}" type="pres">
      <dgm:prSet presAssocID="{9DB896A4-AD69-4D98-9A9A-24F7324E502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E713-910E-4A61-A8E3-23CB5F15AD67}" type="pres">
      <dgm:prSet presAssocID="{9DB896A4-AD69-4D98-9A9A-24F7324E502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34D94-8E5D-4957-A1D0-96CA1718BD84}" type="pres">
      <dgm:prSet presAssocID="{F28C4286-A6CA-4172-B34A-7A2F79784A76}" presName="sp" presStyleCnt="0"/>
      <dgm:spPr/>
    </dgm:pt>
    <dgm:pt modelId="{6E72D755-0ECC-4EA1-B6A4-9B20E4088AC7}" type="pres">
      <dgm:prSet presAssocID="{04DA3AA8-4BCA-4076-A4EC-57F5FBF6972A}" presName="composite" presStyleCnt="0"/>
      <dgm:spPr/>
    </dgm:pt>
    <dgm:pt modelId="{4247C56F-4396-465B-A00A-A5E5FD71A9FF}" type="pres">
      <dgm:prSet presAssocID="{04DA3AA8-4BCA-4076-A4EC-57F5FBF6972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BC78D-7C51-47C8-8B24-1C66DC388F7B}" type="pres">
      <dgm:prSet presAssocID="{04DA3AA8-4BCA-4076-A4EC-57F5FBF6972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DD54CD-4A05-4D25-906D-D84E8AFFFCE3}" srcId="{EBC9736E-FE84-4DD8-AB18-E061C1BC658C}" destId="{BA31E44B-E38F-4B7F-A55D-3C704B5F1C43}" srcOrd="1" destOrd="0" parTransId="{108DA41D-0AEE-481D-A114-B9BDD363AFB1}" sibTransId="{07649DD0-C508-423F-8987-37766FB1A6F8}"/>
    <dgm:cxn modelId="{0B329914-117B-450F-92D0-A1A76989591E}" srcId="{04DA3AA8-4BCA-4076-A4EC-57F5FBF6972A}" destId="{0C1EABA2-3F10-4F94-8792-3CCD8F8A9585}" srcOrd="0" destOrd="0" parTransId="{D933B789-1736-474A-975C-46DDD6A3A30C}" sibTransId="{61AD58C9-C206-43C8-9049-38293DCEA4A3}"/>
    <dgm:cxn modelId="{0135DA03-EA9D-4CC1-9E8B-659563472279}" type="presOf" srcId="{F75CC6E1-DD71-40B2-BC7D-3D787204CAE5}" destId="{F8CFE713-910E-4A61-A8E3-23CB5F15AD67}" srcOrd="0" destOrd="1" presId="urn:microsoft.com/office/officeart/2005/8/layout/chevron2"/>
    <dgm:cxn modelId="{6DB2D1D7-C28D-4C13-8BFC-A818909DB9FC}" srcId="{9DB896A4-AD69-4D98-9A9A-24F7324E5026}" destId="{46480961-A129-463F-8BD9-BA508E68E296}" srcOrd="0" destOrd="0" parTransId="{6C45C7D1-AB43-435F-9C0F-BF97E383A29E}" sibTransId="{2A1BFCAB-02AE-41D7-BB04-F6C949A119D5}"/>
    <dgm:cxn modelId="{03028CCB-9F14-4BD2-94F1-75848A7A8238}" type="presOf" srcId="{6CE6F2C4-E045-460F-9405-C2F9C7E284FC}" destId="{AFD8369B-DBE0-4CC9-995D-F569C4239C2B}" srcOrd="0" destOrd="1" presId="urn:microsoft.com/office/officeart/2005/8/layout/chevron2"/>
    <dgm:cxn modelId="{C12E50DF-61F5-42DF-8E69-975FF47F2C87}" type="presOf" srcId="{46480961-A129-463F-8BD9-BA508E68E296}" destId="{F8CFE713-910E-4A61-A8E3-23CB5F15AD67}" srcOrd="0" destOrd="0" presId="urn:microsoft.com/office/officeart/2005/8/layout/chevron2"/>
    <dgm:cxn modelId="{F011865B-297F-46BE-BBF4-7B296077E02A}" srcId="{F978B945-C8E4-481D-BC79-A6970562ABC6}" destId="{0E9E961D-D88B-4EFC-A0DE-6FE5CE807F38}" srcOrd="0" destOrd="0" parTransId="{7F2A5189-E602-4388-A704-53A234C2DFC8}" sibTransId="{85CBF1F0-8F29-4664-8B89-39061F9F8531}"/>
    <dgm:cxn modelId="{6DD7AEC1-09AE-4AD4-898E-CF039C4B293D}" srcId="{BA31E44B-E38F-4B7F-A55D-3C704B5F1C43}" destId="{4B06166B-B289-4C6B-9727-92192FD10B18}" srcOrd="0" destOrd="0" parTransId="{2F00846D-07D4-4656-A8DF-CAC6F687F079}" sibTransId="{F039F84A-CA8F-427A-9AAC-FC13C925D4A5}"/>
    <dgm:cxn modelId="{826F2D4D-0D3F-4329-A89D-9473728B4789}" srcId="{0797DCF4-3269-4A41-9C64-9C0DE32DC569}" destId="{561094C4-8BC2-4357-8022-C1C1C172633A}" srcOrd="1" destOrd="0" parTransId="{AECFB6CC-1253-4E41-A81A-B82EA599751E}" sibTransId="{5E10BBA5-DD24-4BD9-A1B8-93B365DD672C}"/>
    <dgm:cxn modelId="{F2CD322B-2F10-4513-AE65-BD2C6D03BD56}" type="presOf" srcId="{BA31E44B-E38F-4B7F-A55D-3C704B5F1C43}" destId="{CEA27550-BFA5-4D6A-BBF3-668225EE1BF3}" srcOrd="0" destOrd="0" presId="urn:microsoft.com/office/officeart/2005/8/layout/chevron2"/>
    <dgm:cxn modelId="{0FB16750-5244-436B-A95A-B258538F8FC7}" srcId="{EBC9736E-FE84-4DD8-AB18-E061C1BC658C}" destId="{9DB896A4-AD69-4D98-9A9A-24F7324E5026}" srcOrd="3" destOrd="0" parTransId="{43E5BB8C-3D96-484B-92BB-7D72B0C847B1}" sibTransId="{F28C4286-A6CA-4172-B34A-7A2F79784A76}"/>
    <dgm:cxn modelId="{4F5F0342-1A89-48C2-A754-DFB171301283}" srcId="{F978B945-C8E4-481D-BC79-A6970562ABC6}" destId="{C4D2D3F9-8A82-45D0-AE7D-690CCD71F1D7}" srcOrd="1" destOrd="0" parTransId="{6F43A0B3-E6C3-44B1-8260-7E8EA49BC6A6}" sibTransId="{ADE05814-1F9B-4CAA-9740-2040CCCFFE5B}"/>
    <dgm:cxn modelId="{ED724AE4-6895-40C7-9A71-4D99905FD919}" srcId="{EBC9736E-FE84-4DD8-AB18-E061C1BC658C}" destId="{F978B945-C8E4-481D-BC79-A6970562ABC6}" srcOrd="0" destOrd="0" parTransId="{9821EA9D-C492-4C2F-8AD7-AD64AD4921F2}" sibTransId="{06B778B1-3AB3-4AEB-B714-63E20D568853}"/>
    <dgm:cxn modelId="{30FAEAD3-1E24-4A1B-B9CF-C4865652CF96}" type="presOf" srcId="{0E9E961D-D88B-4EFC-A0DE-6FE5CE807F38}" destId="{632D63D1-97AF-472C-A7B5-9EE549872255}" srcOrd="0" destOrd="0" presId="urn:microsoft.com/office/officeart/2005/8/layout/chevron2"/>
    <dgm:cxn modelId="{215F4ABE-9ED6-4EFD-A79E-24D09935D8F0}" srcId="{EBC9736E-FE84-4DD8-AB18-E061C1BC658C}" destId="{04DA3AA8-4BCA-4076-A4EC-57F5FBF6972A}" srcOrd="4" destOrd="0" parTransId="{5AEAB910-4965-4BFA-8BDA-1E57E18368BF}" sibTransId="{31C86EBA-E4C9-49B9-9988-9B070CC83238}"/>
    <dgm:cxn modelId="{110D91E5-E38E-4FFF-892E-3F184381EEBB}" type="presOf" srcId="{561094C4-8BC2-4357-8022-C1C1C172633A}" destId="{4320499A-FC55-42FC-B981-705CFE81FA61}" srcOrd="0" destOrd="1" presId="urn:microsoft.com/office/officeart/2005/8/layout/chevron2"/>
    <dgm:cxn modelId="{1B8357E4-5C57-4D30-950F-D667C2B9778B}" type="presOf" srcId="{F978B945-C8E4-481D-BC79-A6970562ABC6}" destId="{B2F081C8-C236-46C9-9DF9-16B05DB5CF4C}" srcOrd="0" destOrd="0" presId="urn:microsoft.com/office/officeart/2005/8/layout/chevron2"/>
    <dgm:cxn modelId="{E420AA8A-BD34-434F-BC05-03B8C5D8B142}" type="presOf" srcId="{5DD773D7-F7EB-4151-8F2D-9BF81E25E8E0}" destId="{72DBC78D-7C51-47C8-8B24-1C66DC388F7B}" srcOrd="0" destOrd="1" presId="urn:microsoft.com/office/officeart/2005/8/layout/chevron2"/>
    <dgm:cxn modelId="{C96DDC69-C041-46F8-B119-46723176E677}" type="presOf" srcId="{4B06166B-B289-4C6B-9727-92192FD10B18}" destId="{AFD8369B-DBE0-4CC9-995D-F569C4239C2B}" srcOrd="0" destOrd="0" presId="urn:microsoft.com/office/officeart/2005/8/layout/chevron2"/>
    <dgm:cxn modelId="{66D2C5D9-5704-4B96-9A9D-1E532D2F4D69}" type="presOf" srcId="{EBC9736E-FE84-4DD8-AB18-E061C1BC658C}" destId="{33AD7AE4-A43D-47A0-939B-EED1FEBA46CA}" srcOrd="0" destOrd="0" presId="urn:microsoft.com/office/officeart/2005/8/layout/chevron2"/>
    <dgm:cxn modelId="{9978A149-69E5-458E-B25E-FACFBD98D61A}" srcId="{0797DCF4-3269-4A41-9C64-9C0DE32DC569}" destId="{63B9647F-49A3-442B-9CF7-1D5FD0C00D19}" srcOrd="0" destOrd="0" parTransId="{E4832A65-332A-44B3-BC9E-B4FF30193CCD}" sibTransId="{2650699B-C232-4776-BAFB-D72D193E87C9}"/>
    <dgm:cxn modelId="{778EECAF-69F1-495F-A2AD-3C376082A630}" type="presOf" srcId="{C4D2D3F9-8A82-45D0-AE7D-690CCD71F1D7}" destId="{632D63D1-97AF-472C-A7B5-9EE549872255}" srcOrd="0" destOrd="1" presId="urn:microsoft.com/office/officeart/2005/8/layout/chevron2"/>
    <dgm:cxn modelId="{4C9D25FA-3C6A-44D4-A211-00113A7575A4}" type="presOf" srcId="{63B9647F-49A3-442B-9CF7-1D5FD0C00D19}" destId="{4320499A-FC55-42FC-B981-705CFE81FA61}" srcOrd="0" destOrd="0" presId="urn:microsoft.com/office/officeart/2005/8/layout/chevron2"/>
    <dgm:cxn modelId="{9EF98189-DAF2-4672-B566-95340423E467}" type="presOf" srcId="{0C1EABA2-3F10-4F94-8792-3CCD8F8A9585}" destId="{72DBC78D-7C51-47C8-8B24-1C66DC388F7B}" srcOrd="0" destOrd="0" presId="urn:microsoft.com/office/officeart/2005/8/layout/chevron2"/>
    <dgm:cxn modelId="{A54E274E-BE6E-4999-A033-8589DF78C3AD}" type="presOf" srcId="{04DA3AA8-4BCA-4076-A4EC-57F5FBF6972A}" destId="{4247C56F-4396-465B-A00A-A5E5FD71A9FF}" srcOrd="0" destOrd="0" presId="urn:microsoft.com/office/officeart/2005/8/layout/chevron2"/>
    <dgm:cxn modelId="{9F4A7399-DD03-4CEB-ABB2-D7C2C8F54430}" srcId="{EBC9736E-FE84-4DD8-AB18-E061C1BC658C}" destId="{0797DCF4-3269-4A41-9C64-9C0DE32DC569}" srcOrd="2" destOrd="0" parTransId="{8E25DBA4-D095-4B5E-9462-1A678302CE5A}" sibTransId="{88249ACE-F611-431D-885C-57E05A077F0C}"/>
    <dgm:cxn modelId="{8C6DEA97-568C-48DE-8AED-DEE9ED279554}" type="presOf" srcId="{9DB896A4-AD69-4D98-9A9A-24F7324E5026}" destId="{E6ADBE64-9052-437C-9768-632234A0FE38}" srcOrd="0" destOrd="0" presId="urn:microsoft.com/office/officeart/2005/8/layout/chevron2"/>
    <dgm:cxn modelId="{8B51B74B-0096-4056-8AAA-80F35724AABD}" srcId="{9DB896A4-AD69-4D98-9A9A-24F7324E5026}" destId="{F75CC6E1-DD71-40B2-BC7D-3D787204CAE5}" srcOrd="1" destOrd="0" parTransId="{E6420C08-4665-4EF8-9AE1-A8664348DFC6}" sibTransId="{798D0479-B487-4B7B-8A44-BC4E660B7F82}"/>
    <dgm:cxn modelId="{8E80D2A5-C4F7-49E4-9CE3-05DFB9CB2185}" srcId="{04DA3AA8-4BCA-4076-A4EC-57F5FBF6972A}" destId="{5DD773D7-F7EB-4151-8F2D-9BF81E25E8E0}" srcOrd="1" destOrd="0" parTransId="{6FDDEAD3-F88D-4289-8848-B4A206EBDA15}" sibTransId="{9D6AF269-A4B6-4ADA-8EF1-3B6660EEA17C}"/>
    <dgm:cxn modelId="{575767C8-4224-4357-ACC1-EEC9615144A9}" type="presOf" srcId="{0797DCF4-3269-4A41-9C64-9C0DE32DC569}" destId="{2BFC704F-A293-424A-91D9-9193275EAE6A}" srcOrd="0" destOrd="0" presId="urn:microsoft.com/office/officeart/2005/8/layout/chevron2"/>
    <dgm:cxn modelId="{A31F6796-EDB3-469C-8B49-E365DA985EBD}" srcId="{BA31E44B-E38F-4B7F-A55D-3C704B5F1C43}" destId="{6CE6F2C4-E045-460F-9405-C2F9C7E284FC}" srcOrd="1" destOrd="0" parTransId="{16AE63E9-9176-40DA-8254-1A4FBA7BB10B}" sibTransId="{D5B3B894-200C-4602-84B8-257F53EED660}"/>
    <dgm:cxn modelId="{59065E0A-7C1F-454C-B675-AF8ABFE2FF87}" type="presParOf" srcId="{33AD7AE4-A43D-47A0-939B-EED1FEBA46CA}" destId="{F1A9B061-D378-4FD3-BE2A-E82B6CD5FCCB}" srcOrd="0" destOrd="0" presId="urn:microsoft.com/office/officeart/2005/8/layout/chevron2"/>
    <dgm:cxn modelId="{55130F37-BD90-4E14-A61F-FFB3D1756D29}" type="presParOf" srcId="{F1A9B061-D378-4FD3-BE2A-E82B6CD5FCCB}" destId="{B2F081C8-C236-46C9-9DF9-16B05DB5CF4C}" srcOrd="0" destOrd="0" presId="urn:microsoft.com/office/officeart/2005/8/layout/chevron2"/>
    <dgm:cxn modelId="{2DB8F4BE-69F5-4149-90FD-B5C32F8F38A4}" type="presParOf" srcId="{F1A9B061-D378-4FD3-BE2A-E82B6CD5FCCB}" destId="{632D63D1-97AF-472C-A7B5-9EE549872255}" srcOrd="1" destOrd="0" presId="urn:microsoft.com/office/officeart/2005/8/layout/chevron2"/>
    <dgm:cxn modelId="{E49F24A2-A5C4-42DC-BF13-8C32842E5A65}" type="presParOf" srcId="{33AD7AE4-A43D-47A0-939B-EED1FEBA46CA}" destId="{E3C1B6BD-1A57-455A-A906-2B243D2F45EA}" srcOrd="1" destOrd="0" presId="urn:microsoft.com/office/officeart/2005/8/layout/chevron2"/>
    <dgm:cxn modelId="{50F8F3AE-8360-4059-930F-330C4D2B7D21}" type="presParOf" srcId="{33AD7AE4-A43D-47A0-939B-EED1FEBA46CA}" destId="{B0D0603A-75F6-49F0-BA65-72C3F65329F0}" srcOrd="2" destOrd="0" presId="urn:microsoft.com/office/officeart/2005/8/layout/chevron2"/>
    <dgm:cxn modelId="{E491A74F-672B-4ECA-905B-E88B4941310F}" type="presParOf" srcId="{B0D0603A-75F6-49F0-BA65-72C3F65329F0}" destId="{CEA27550-BFA5-4D6A-BBF3-668225EE1BF3}" srcOrd="0" destOrd="0" presId="urn:microsoft.com/office/officeart/2005/8/layout/chevron2"/>
    <dgm:cxn modelId="{A9C6D029-6232-41C9-8A9F-F80BB3670649}" type="presParOf" srcId="{B0D0603A-75F6-49F0-BA65-72C3F65329F0}" destId="{AFD8369B-DBE0-4CC9-995D-F569C4239C2B}" srcOrd="1" destOrd="0" presId="urn:microsoft.com/office/officeart/2005/8/layout/chevron2"/>
    <dgm:cxn modelId="{22E29993-7128-4FC1-A4C2-AFDE2D9BCB71}" type="presParOf" srcId="{33AD7AE4-A43D-47A0-939B-EED1FEBA46CA}" destId="{76FFD4F0-0E40-40BD-B716-305258C50314}" srcOrd="3" destOrd="0" presId="urn:microsoft.com/office/officeart/2005/8/layout/chevron2"/>
    <dgm:cxn modelId="{46FBEDFC-7541-402E-9B65-1AED40742610}" type="presParOf" srcId="{33AD7AE4-A43D-47A0-939B-EED1FEBA46CA}" destId="{A42275F7-49DD-4702-97FB-F0E5F6C07F8F}" srcOrd="4" destOrd="0" presId="urn:microsoft.com/office/officeart/2005/8/layout/chevron2"/>
    <dgm:cxn modelId="{EA68A9CE-D493-420B-BED9-7DD81D5C3EA6}" type="presParOf" srcId="{A42275F7-49DD-4702-97FB-F0E5F6C07F8F}" destId="{2BFC704F-A293-424A-91D9-9193275EAE6A}" srcOrd="0" destOrd="0" presId="urn:microsoft.com/office/officeart/2005/8/layout/chevron2"/>
    <dgm:cxn modelId="{48EB5CDC-D587-461A-878E-8571F9B24900}" type="presParOf" srcId="{A42275F7-49DD-4702-97FB-F0E5F6C07F8F}" destId="{4320499A-FC55-42FC-B981-705CFE81FA61}" srcOrd="1" destOrd="0" presId="urn:microsoft.com/office/officeart/2005/8/layout/chevron2"/>
    <dgm:cxn modelId="{D5B3E0D8-ED5B-4BEA-A578-38D1EFF9593D}" type="presParOf" srcId="{33AD7AE4-A43D-47A0-939B-EED1FEBA46CA}" destId="{76F4B9EF-4E2C-4A0A-B341-A53B84429E6E}" srcOrd="5" destOrd="0" presId="urn:microsoft.com/office/officeart/2005/8/layout/chevron2"/>
    <dgm:cxn modelId="{957A28F5-03FF-46F4-86EC-B18E3F59D7DC}" type="presParOf" srcId="{33AD7AE4-A43D-47A0-939B-EED1FEBA46CA}" destId="{70E6CFB4-B315-44B9-BEC4-86E42FC23D68}" srcOrd="6" destOrd="0" presId="urn:microsoft.com/office/officeart/2005/8/layout/chevron2"/>
    <dgm:cxn modelId="{A2825C1A-FEAA-430D-BE72-28A2BF08E789}" type="presParOf" srcId="{70E6CFB4-B315-44B9-BEC4-86E42FC23D68}" destId="{E6ADBE64-9052-437C-9768-632234A0FE38}" srcOrd="0" destOrd="0" presId="urn:microsoft.com/office/officeart/2005/8/layout/chevron2"/>
    <dgm:cxn modelId="{1DD4328C-F42F-429B-BBB3-CECFF34EF0AC}" type="presParOf" srcId="{70E6CFB4-B315-44B9-BEC4-86E42FC23D68}" destId="{F8CFE713-910E-4A61-A8E3-23CB5F15AD67}" srcOrd="1" destOrd="0" presId="urn:microsoft.com/office/officeart/2005/8/layout/chevron2"/>
    <dgm:cxn modelId="{6C2B0AFC-C966-4420-B135-788838E46316}" type="presParOf" srcId="{33AD7AE4-A43D-47A0-939B-EED1FEBA46CA}" destId="{6F834D94-8E5D-4957-A1D0-96CA1718BD84}" srcOrd="7" destOrd="0" presId="urn:microsoft.com/office/officeart/2005/8/layout/chevron2"/>
    <dgm:cxn modelId="{644DDB1B-CAD2-4CAB-86C9-4A77803EDCBE}" type="presParOf" srcId="{33AD7AE4-A43D-47A0-939B-EED1FEBA46CA}" destId="{6E72D755-0ECC-4EA1-B6A4-9B20E4088AC7}" srcOrd="8" destOrd="0" presId="urn:microsoft.com/office/officeart/2005/8/layout/chevron2"/>
    <dgm:cxn modelId="{B6C6B441-EC4B-4D7E-BFFB-1C75D6F30B23}" type="presParOf" srcId="{6E72D755-0ECC-4EA1-B6A4-9B20E4088AC7}" destId="{4247C56F-4396-465B-A00A-A5E5FD71A9FF}" srcOrd="0" destOrd="0" presId="urn:microsoft.com/office/officeart/2005/8/layout/chevron2"/>
    <dgm:cxn modelId="{8BDE313F-68D0-497C-B208-F132943FA9B2}" type="presParOf" srcId="{6E72D755-0ECC-4EA1-B6A4-9B20E4088AC7}" destId="{72DBC78D-7C51-47C8-8B24-1C66DC388F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B6EC2-DDC0-4499-8F05-1945C7971AB4}" type="doc">
      <dgm:prSet loTypeId="urn:microsoft.com/office/officeart/2005/8/layout/hProcess9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F68746A-4B4A-42EF-97B7-B4B36A502195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Financial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2%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50013F64-1397-4F2D-94D8-45F77CDBD283}" type="sibTrans" cxnId="{C7B60AAD-8A0D-4BD2-BD00-E6C721B1F2CA}">
      <dgm:prSet/>
      <dgm:spPr/>
      <dgm:t>
        <a:bodyPr/>
        <a:lstStyle/>
        <a:p>
          <a:endParaRPr lang="en-GB"/>
        </a:p>
      </dgm:t>
    </dgm:pt>
    <dgm:pt modelId="{CD44B88F-9196-4C6B-805D-909C539E3881}" type="parTrans" cxnId="{C7B60AAD-8A0D-4BD2-BD00-E6C721B1F2CA}">
      <dgm:prSet/>
      <dgm:spPr/>
      <dgm:t>
        <a:bodyPr/>
        <a:lstStyle/>
        <a:p>
          <a:endParaRPr lang="en-GB"/>
        </a:p>
      </dgm:t>
    </dgm:pt>
    <dgm:pt modelId="{2B2981E6-CD69-4AD9-A704-53D47012B511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Tangible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3%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FA180333-9696-4A4B-B7E9-BC24C5692BF6}" type="parTrans" cxnId="{A6B29BE5-810A-4BFA-98EA-C9A782FE662F}">
      <dgm:prSet/>
      <dgm:spPr/>
      <dgm:t>
        <a:bodyPr/>
        <a:lstStyle/>
        <a:p>
          <a:endParaRPr lang="en-US"/>
        </a:p>
      </dgm:t>
    </dgm:pt>
    <dgm:pt modelId="{2FA10E6D-D3D0-4BDA-B1BB-EFA015A6D9D8}" type="sibTrans" cxnId="{A6B29BE5-810A-4BFA-98EA-C9A782FE662F}">
      <dgm:prSet/>
      <dgm:spPr/>
      <dgm:t>
        <a:bodyPr/>
        <a:lstStyle/>
        <a:p>
          <a:endParaRPr lang="en-US"/>
        </a:p>
      </dgm:t>
    </dgm:pt>
    <dgm:pt modelId="{C1D164CF-BD6F-41C2-91D0-26AAB649BF9C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Intangible Value</a:t>
          </a:r>
        </a:p>
        <a:p>
          <a:pPr rtl="0"/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95%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498B4172-A032-41A3-AD0C-5C68E433E749}" type="parTrans" cxnId="{1F4AE4E5-1021-4278-AE7B-D83697D7FFE0}">
      <dgm:prSet/>
      <dgm:spPr/>
      <dgm:t>
        <a:bodyPr/>
        <a:lstStyle/>
        <a:p>
          <a:endParaRPr lang="en-US"/>
        </a:p>
      </dgm:t>
    </dgm:pt>
    <dgm:pt modelId="{F1FD2ED0-114D-4AC1-B4C7-331FEC4DF474}" type="sibTrans" cxnId="{1F4AE4E5-1021-4278-AE7B-D83697D7FFE0}">
      <dgm:prSet/>
      <dgm:spPr/>
      <dgm:t>
        <a:bodyPr/>
        <a:lstStyle/>
        <a:p>
          <a:endParaRPr lang="en-US"/>
        </a:p>
      </dgm:t>
    </dgm:pt>
    <dgm:pt modelId="{53DDB792-002B-45E2-83F1-48E12316A9E9}" type="pres">
      <dgm:prSet presAssocID="{82CB6EC2-DDC0-4499-8F05-1945C7971AB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708AD-8EB6-4254-BD14-8A40B7733FCB}" type="pres">
      <dgm:prSet presAssocID="{82CB6EC2-DDC0-4499-8F05-1945C7971AB4}" presName="arrow" presStyleLbl="bgShp" presStyleIdx="0" presStyleCnt="1"/>
      <dgm:spPr/>
    </dgm:pt>
    <dgm:pt modelId="{FFBF3BDF-ABDB-4717-8BF4-B2FA11143BA0}" type="pres">
      <dgm:prSet presAssocID="{82CB6EC2-DDC0-4499-8F05-1945C7971AB4}" presName="linearProcess" presStyleCnt="0"/>
      <dgm:spPr/>
    </dgm:pt>
    <dgm:pt modelId="{F6656123-805F-4984-A245-4E022583D01E}" type="pres">
      <dgm:prSet presAssocID="{CF68746A-4B4A-42EF-97B7-B4B36A502195}" presName="textNode" presStyleLbl="node1" presStyleIdx="0" presStyleCnt="3" custScaleX="238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40084-2256-4C69-8966-A1ED4A8B1AEE}" type="pres">
      <dgm:prSet presAssocID="{50013F64-1397-4F2D-94D8-45F77CDBD283}" presName="sibTrans" presStyleCnt="0"/>
      <dgm:spPr/>
    </dgm:pt>
    <dgm:pt modelId="{010F3BC2-080B-4922-B946-9F4FE3EA0B6A}" type="pres">
      <dgm:prSet presAssocID="{2B2981E6-CD69-4AD9-A704-53D47012B511}" presName="textNode" presStyleLbl="node1" presStyleIdx="1" presStyleCnt="3" custScaleX="255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58611-77B1-4C9B-A8BE-597BC26FFFF7}" type="pres">
      <dgm:prSet presAssocID="{2FA10E6D-D3D0-4BDA-B1BB-EFA015A6D9D8}" presName="sibTrans" presStyleCnt="0"/>
      <dgm:spPr/>
    </dgm:pt>
    <dgm:pt modelId="{C7487065-86CE-4165-BF51-C001FA5627D3}" type="pres">
      <dgm:prSet presAssocID="{C1D164CF-BD6F-41C2-91D0-26AAB649BF9C}" presName="textNode" presStyleLbl="node1" presStyleIdx="2" presStyleCnt="3" custScaleX="894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EF03DC-5E3B-457D-9262-FF624487F86C}" type="presOf" srcId="{CF68746A-4B4A-42EF-97B7-B4B36A502195}" destId="{F6656123-805F-4984-A245-4E022583D01E}" srcOrd="0" destOrd="0" presId="urn:microsoft.com/office/officeart/2005/8/layout/hProcess9"/>
    <dgm:cxn modelId="{A6B29BE5-810A-4BFA-98EA-C9A782FE662F}" srcId="{82CB6EC2-DDC0-4499-8F05-1945C7971AB4}" destId="{2B2981E6-CD69-4AD9-A704-53D47012B511}" srcOrd="1" destOrd="0" parTransId="{FA180333-9696-4A4B-B7E9-BC24C5692BF6}" sibTransId="{2FA10E6D-D3D0-4BDA-B1BB-EFA015A6D9D8}"/>
    <dgm:cxn modelId="{DE9986D7-3875-4EE4-99A8-2BD0C21066A9}" type="presOf" srcId="{2B2981E6-CD69-4AD9-A704-53D47012B511}" destId="{010F3BC2-080B-4922-B946-9F4FE3EA0B6A}" srcOrd="0" destOrd="0" presId="urn:microsoft.com/office/officeart/2005/8/layout/hProcess9"/>
    <dgm:cxn modelId="{C7B60AAD-8A0D-4BD2-BD00-E6C721B1F2CA}" srcId="{82CB6EC2-DDC0-4499-8F05-1945C7971AB4}" destId="{CF68746A-4B4A-42EF-97B7-B4B36A502195}" srcOrd="0" destOrd="0" parTransId="{CD44B88F-9196-4C6B-805D-909C539E3881}" sibTransId="{50013F64-1397-4F2D-94D8-45F77CDBD283}"/>
    <dgm:cxn modelId="{62D921BE-6435-4765-A12A-124610E39E64}" type="presOf" srcId="{82CB6EC2-DDC0-4499-8F05-1945C7971AB4}" destId="{53DDB792-002B-45E2-83F1-48E12316A9E9}" srcOrd="0" destOrd="0" presId="urn:microsoft.com/office/officeart/2005/8/layout/hProcess9"/>
    <dgm:cxn modelId="{1F4AE4E5-1021-4278-AE7B-D83697D7FFE0}" srcId="{82CB6EC2-DDC0-4499-8F05-1945C7971AB4}" destId="{C1D164CF-BD6F-41C2-91D0-26AAB649BF9C}" srcOrd="2" destOrd="0" parTransId="{498B4172-A032-41A3-AD0C-5C68E433E749}" sibTransId="{F1FD2ED0-114D-4AC1-B4C7-331FEC4DF474}"/>
    <dgm:cxn modelId="{A09AF2BC-FDBE-4AFB-9C93-81AB5A45FD8C}" type="presOf" srcId="{C1D164CF-BD6F-41C2-91D0-26AAB649BF9C}" destId="{C7487065-86CE-4165-BF51-C001FA5627D3}" srcOrd="0" destOrd="0" presId="urn:microsoft.com/office/officeart/2005/8/layout/hProcess9"/>
    <dgm:cxn modelId="{AE19152E-7F73-4AA0-A0A8-B9A2AE28CA08}" type="presParOf" srcId="{53DDB792-002B-45E2-83F1-48E12316A9E9}" destId="{BCF708AD-8EB6-4254-BD14-8A40B7733FCB}" srcOrd="0" destOrd="0" presId="urn:microsoft.com/office/officeart/2005/8/layout/hProcess9"/>
    <dgm:cxn modelId="{A3DD85EA-3B97-428A-ADB7-44383A5F67A3}" type="presParOf" srcId="{53DDB792-002B-45E2-83F1-48E12316A9E9}" destId="{FFBF3BDF-ABDB-4717-8BF4-B2FA11143BA0}" srcOrd="1" destOrd="0" presId="urn:microsoft.com/office/officeart/2005/8/layout/hProcess9"/>
    <dgm:cxn modelId="{F56BF5B5-233F-4E2E-B45E-A282E7EE8713}" type="presParOf" srcId="{FFBF3BDF-ABDB-4717-8BF4-B2FA11143BA0}" destId="{F6656123-805F-4984-A245-4E022583D01E}" srcOrd="0" destOrd="0" presId="urn:microsoft.com/office/officeart/2005/8/layout/hProcess9"/>
    <dgm:cxn modelId="{441D4A8D-370B-411D-B557-C12D65A359CB}" type="presParOf" srcId="{FFBF3BDF-ABDB-4717-8BF4-B2FA11143BA0}" destId="{6F540084-2256-4C69-8966-A1ED4A8B1AEE}" srcOrd="1" destOrd="0" presId="urn:microsoft.com/office/officeart/2005/8/layout/hProcess9"/>
    <dgm:cxn modelId="{689AC093-43D9-4BBC-9745-7C273AF4C413}" type="presParOf" srcId="{FFBF3BDF-ABDB-4717-8BF4-B2FA11143BA0}" destId="{010F3BC2-080B-4922-B946-9F4FE3EA0B6A}" srcOrd="2" destOrd="0" presId="urn:microsoft.com/office/officeart/2005/8/layout/hProcess9"/>
    <dgm:cxn modelId="{20B0339C-DC5D-4604-8BAF-EC10CE31E6EA}" type="presParOf" srcId="{FFBF3BDF-ABDB-4717-8BF4-B2FA11143BA0}" destId="{2CA58611-77B1-4C9B-A8BE-597BC26FFFF7}" srcOrd="3" destOrd="0" presId="urn:microsoft.com/office/officeart/2005/8/layout/hProcess9"/>
    <dgm:cxn modelId="{3FAD9A16-5818-4665-B405-5EA5A34906E1}" type="presParOf" srcId="{FFBF3BDF-ABDB-4717-8BF4-B2FA11143BA0}" destId="{C7487065-86CE-4165-BF51-C001FA5627D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08AD-8EB6-4254-BD14-8A40B7733FCB}">
      <dsp:nvSpPr>
        <dsp:cNvPr id="0" name=""/>
        <dsp:cNvSpPr/>
      </dsp:nvSpPr>
      <dsp:spPr>
        <a:xfrm>
          <a:off x="594359" y="0"/>
          <a:ext cx="6736080" cy="49530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56123-805F-4984-A245-4E022583D01E}">
      <dsp:nvSpPr>
        <dsp:cNvPr id="0" name=""/>
        <dsp:cNvSpPr/>
      </dsp:nvSpPr>
      <dsp:spPr>
        <a:xfrm>
          <a:off x="3806" y="1485900"/>
          <a:ext cx="1336226" cy="198120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Financial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2%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69035" y="1551129"/>
        <a:ext cx="1205768" cy="1850742"/>
      </dsp:txXfrm>
    </dsp:sp>
    <dsp:sp modelId="{010F3BC2-080B-4922-B946-9F4FE3EA0B6A}">
      <dsp:nvSpPr>
        <dsp:cNvPr id="0" name=""/>
        <dsp:cNvSpPr/>
      </dsp:nvSpPr>
      <dsp:spPr>
        <a:xfrm>
          <a:off x="1402526" y="1485900"/>
          <a:ext cx="1433704" cy="198120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Tangible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3%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1472514" y="1555888"/>
        <a:ext cx="1293728" cy="1841224"/>
      </dsp:txXfrm>
    </dsp:sp>
    <dsp:sp modelId="{C7487065-86CE-4165-BF51-C001FA5627D3}">
      <dsp:nvSpPr>
        <dsp:cNvPr id="0" name=""/>
        <dsp:cNvSpPr/>
      </dsp:nvSpPr>
      <dsp:spPr>
        <a:xfrm>
          <a:off x="2898723" y="1485900"/>
          <a:ext cx="5022269" cy="198120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Intangible Value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95%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2995437" y="1582614"/>
        <a:ext cx="4828841" cy="1787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08AD-8EB6-4254-BD14-8A40B7733FCB}">
      <dsp:nvSpPr>
        <dsp:cNvPr id="0" name=""/>
        <dsp:cNvSpPr/>
      </dsp:nvSpPr>
      <dsp:spPr>
        <a:xfrm>
          <a:off x="594359" y="0"/>
          <a:ext cx="6736080" cy="49530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56123-805F-4984-A245-4E022583D01E}">
      <dsp:nvSpPr>
        <dsp:cNvPr id="0" name=""/>
        <dsp:cNvSpPr/>
      </dsp:nvSpPr>
      <dsp:spPr>
        <a:xfrm>
          <a:off x="1029" y="1485900"/>
          <a:ext cx="1356070" cy="198120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001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PQ</a:t>
          </a:r>
        </a:p>
      </dsp:txBody>
      <dsp:txXfrm>
        <a:off x="67227" y="1552098"/>
        <a:ext cx="1223674" cy="1848804"/>
      </dsp:txXfrm>
    </dsp:sp>
    <dsp:sp modelId="{010F3BC2-080B-4922-B946-9F4FE3EA0B6A}">
      <dsp:nvSpPr>
        <dsp:cNvPr id="0" name=""/>
        <dsp:cNvSpPr/>
      </dsp:nvSpPr>
      <dsp:spPr>
        <a:xfrm>
          <a:off x="1428105" y="1485900"/>
          <a:ext cx="1767258" cy="198120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001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IQ</a:t>
          </a:r>
        </a:p>
      </dsp:txBody>
      <dsp:txXfrm>
        <a:off x="1514375" y="1572170"/>
        <a:ext cx="1594718" cy="1808660"/>
      </dsp:txXfrm>
    </dsp:sp>
    <dsp:sp modelId="{C7487065-86CE-4165-BF51-C001FA5627D3}">
      <dsp:nvSpPr>
        <dsp:cNvPr id="0" name=""/>
        <dsp:cNvSpPr/>
      </dsp:nvSpPr>
      <dsp:spPr>
        <a:xfrm>
          <a:off x="3266370" y="1485900"/>
          <a:ext cx="2275472" cy="198120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EQ</a:t>
          </a:r>
        </a:p>
      </dsp:txBody>
      <dsp:txXfrm>
        <a:off x="3363084" y="1582614"/>
        <a:ext cx="2082044" cy="1787772"/>
      </dsp:txXfrm>
    </dsp:sp>
    <dsp:sp modelId="{85345236-2E12-495A-A0EB-1E12812C4E8C}">
      <dsp:nvSpPr>
        <dsp:cNvPr id="0" name=""/>
        <dsp:cNvSpPr/>
      </dsp:nvSpPr>
      <dsp:spPr>
        <a:xfrm>
          <a:off x="5612848" y="1485900"/>
          <a:ext cx="2310922" cy="198120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SQ</a:t>
          </a:r>
        </a:p>
      </dsp:txBody>
      <dsp:txXfrm>
        <a:off x="5709562" y="1582614"/>
        <a:ext cx="2117494" cy="1787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081C8-C236-46C9-9DF9-16B05DB5CF4C}">
      <dsp:nvSpPr>
        <dsp:cNvPr id="0" name=""/>
        <dsp:cNvSpPr/>
      </dsp:nvSpPr>
      <dsp:spPr>
        <a:xfrm rot="5400000">
          <a:off x="-201864" y="205156"/>
          <a:ext cx="1345765" cy="94203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</a:t>
          </a:r>
        </a:p>
      </dsp:txBody>
      <dsp:txXfrm rot="-5400000">
        <a:off x="2" y="474309"/>
        <a:ext cx="942035" cy="403730"/>
      </dsp:txXfrm>
    </dsp:sp>
    <dsp:sp modelId="{632D63D1-97AF-472C-A7B5-9EE549872255}">
      <dsp:nvSpPr>
        <dsp:cNvPr id="0" name=""/>
        <dsp:cNvSpPr/>
      </dsp:nvSpPr>
      <dsp:spPr>
        <a:xfrm rot="5400000">
          <a:off x="4300614" y="-3355286"/>
          <a:ext cx="875207" cy="7592364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Employee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People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 </a:t>
          </a:r>
          <a:r>
            <a:rPr lang="en-US" sz="2200" b="1" kern="1200" cap="none" spc="0" dirty="0">
              <a:ln w="12700"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Money</a:t>
          </a:r>
        </a:p>
      </dsp:txBody>
      <dsp:txXfrm rot="-5400000">
        <a:off x="942036" y="46016"/>
        <a:ext cx="7549640" cy="789759"/>
      </dsp:txXfrm>
    </dsp:sp>
    <dsp:sp modelId="{CEA27550-BFA5-4D6A-BBF3-668225EE1BF3}">
      <dsp:nvSpPr>
        <dsp:cNvPr id="0" name=""/>
        <dsp:cNvSpPr/>
      </dsp:nvSpPr>
      <dsp:spPr>
        <a:xfrm rot="5400000">
          <a:off x="-201864" y="1427498"/>
          <a:ext cx="1345765" cy="9420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</a:t>
          </a:r>
        </a:p>
      </dsp:txBody>
      <dsp:txXfrm rot="-5400000">
        <a:off x="2" y="1696651"/>
        <a:ext cx="942035" cy="403730"/>
      </dsp:txXfrm>
    </dsp:sp>
    <dsp:sp modelId="{AFD8369B-DBE0-4CC9-995D-F569C4239C2B}">
      <dsp:nvSpPr>
        <dsp:cNvPr id="0" name=""/>
        <dsp:cNvSpPr/>
      </dsp:nvSpPr>
      <dsp:spPr>
        <a:xfrm rot="5400000">
          <a:off x="4300844" y="-2155299"/>
          <a:ext cx="874747" cy="7592364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Small Business, Self Employed, Specialists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a </a:t>
          </a:r>
          <a:r>
            <a:rPr lang="en-US" sz="22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Job,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work</a:t>
          </a:r>
          <a:endParaRPr lang="en-US" sz="2200" b="1" kern="1200" cap="none" spc="0" dirty="0">
            <a:ln w="12700"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942036" y="1246211"/>
        <a:ext cx="7549662" cy="789343"/>
      </dsp:txXfrm>
    </dsp:sp>
    <dsp:sp modelId="{2BFC704F-A293-424A-91D9-9193275EAE6A}">
      <dsp:nvSpPr>
        <dsp:cNvPr id="0" name=""/>
        <dsp:cNvSpPr/>
      </dsp:nvSpPr>
      <dsp:spPr>
        <a:xfrm rot="5400000">
          <a:off x="-201864" y="2605590"/>
          <a:ext cx="1345765" cy="94203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</a:t>
          </a:r>
        </a:p>
      </dsp:txBody>
      <dsp:txXfrm rot="-5400000">
        <a:off x="2" y="2874743"/>
        <a:ext cx="942035" cy="403730"/>
      </dsp:txXfrm>
    </dsp:sp>
    <dsp:sp modelId="{4320499A-FC55-42FC-B981-705CFE81FA61}">
      <dsp:nvSpPr>
        <dsp:cNvPr id="0" name=""/>
        <dsp:cNvSpPr/>
      </dsp:nvSpPr>
      <dsp:spPr>
        <a:xfrm rot="5400000">
          <a:off x="4300844" y="-955082"/>
          <a:ext cx="874747" cy="7592364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Systematic Big Business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the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that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for You</a:t>
          </a:r>
        </a:p>
      </dsp:txBody>
      <dsp:txXfrm rot="-5400000">
        <a:off x="942036" y="2446428"/>
        <a:ext cx="7549662" cy="789343"/>
      </dsp:txXfrm>
    </dsp:sp>
    <dsp:sp modelId="{E6ADBE64-9052-437C-9768-632234A0FE38}">
      <dsp:nvSpPr>
        <dsp:cNvPr id="0" name=""/>
        <dsp:cNvSpPr/>
      </dsp:nvSpPr>
      <dsp:spPr>
        <a:xfrm rot="5400000">
          <a:off x="-201864" y="3805807"/>
          <a:ext cx="1345765" cy="94203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</a:t>
          </a:r>
        </a:p>
      </dsp:txBody>
      <dsp:txXfrm rot="-5400000">
        <a:off x="2" y="4074960"/>
        <a:ext cx="942035" cy="403730"/>
      </dsp:txXfrm>
    </dsp:sp>
    <dsp:sp modelId="{F8CFE713-910E-4A61-A8E3-23CB5F15AD67}">
      <dsp:nvSpPr>
        <dsp:cNvPr id="0" name=""/>
        <dsp:cNvSpPr/>
      </dsp:nvSpPr>
      <dsp:spPr>
        <a:xfrm rot="5400000">
          <a:off x="4300844" y="245134"/>
          <a:ext cx="874747" cy="7592364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Sophisticated Investor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Money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 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You</a:t>
          </a:r>
        </a:p>
      </dsp:txBody>
      <dsp:txXfrm rot="-5400000">
        <a:off x="942036" y="3646644"/>
        <a:ext cx="7549662" cy="789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081C8-C236-46C9-9DF9-16B05DB5CF4C}">
      <dsp:nvSpPr>
        <dsp:cNvPr id="0" name=""/>
        <dsp:cNvSpPr/>
      </dsp:nvSpPr>
      <dsp:spPr>
        <a:xfrm rot="5400000">
          <a:off x="-182779" y="187373"/>
          <a:ext cx="1218529" cy="85297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</a:t>
          </a:r>
        </a:p>
      </dsp:txBody>
      <dsp:txXfrm rot="-5400000">
        <a:off x="1" y="431078"/>
        <a:ext cx="852970" cy="365559"/>
      </dsp:txXfrm>
    </dsp:sp>
    <dsp:sp modelId="{632D63D1-97AF-472C-A7B5-9EE549872255}">
      <dsp:nvSpPr>
        <dsp:cNvPr id="0" name=""/>
        <dsp:cNvSpPr/>
      </dsp:nvSpPr>
      <dsp:spPr>
        <a:xfrm rot="5400000">
          <a:off x="4297454" y="-3439890"/>
          <a:ext cx="792460" cy="7681429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Employee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People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 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Money</a:t>
          </a:r>
        </a:p>
      </dsp:txBody>
      <dsp:txXfrm rot="-5400000">
        <a:off x="852970" y="43279"/>
        <a:ext cx="7642744" cy="715090"/>
      </dsp:txXfrm>
    </dsp:sp>
    <dsp:sp modelId="{CEA27550-BFA5-4D6A-BBF3-668225EE1BF3}">
      <dsp:nvSpPr>
        <dsp:cNvPr id="0" name=""/>
        <dsp:cNvSpPr/>
      </dsp:nvSpPr>
      <dsp:spPr>
        <a:xfrm rot="5400000">
          <a:off x="-182779" y="1310176"/>
          <a:ext cx="1218529" cy="85297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</a:t>
          </a:r>
        </a:p>
      </dsp:txBody>
      <dsp:txXfrm rot="-5400000">
        <a:off x="1" y="1553881"/>
        <a:ext cx="852970" cy="365559"/>
      </dsp:txXfrm>
    </dsp:sp>
    <dsp:sp modelId="{AFD8369B-DBE0-4CC9-995D-F569C4239C2B}">
      <dsp:nvSpPr>
        <dsp:cNvPr id="0" name=""/>
        <dsp:cNvSpPr/>
      </dsp:nvSpPr>
      <dsp:spPr>
        <a:xfrm rot="5400000">
          <a:off x="4297663" y="-2337328"/>
          <a:ext cx="792044" cy="7681429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MSM </a:t>
          </a: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Business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a </a:t>
          </a:r>
          <a:r>
            <a:rPr lang="en-US" sz="22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Job,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Work</a:t>
          </a:r>
          <a:endParaRPr lang="en-US" sz="2200" b="1" kern="1200" cap="none" spc="0" dirty="0">
            <a:ln w="12700"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852971" y="1146028"/>
        <a:ext cx="7642765" cy="714716"/>
      </dsp:txXfrm>
    </dsp:sp>
    <dsp:sp modelId="{2BFC704F-A293-424A-91D9-9193275EAE6A}">
      <dsp:nvSpPr>
        <dsp:cNvPr id="0" name=""/>
        <dsp:cNvSpPr/>
      </dsp:nvSpPr>
      <dsp:spPr>
        <a:xfrm rot="5400000">
          <a:off x="-182779" y="2392914"/>
          <a:ext cx="1218529" cy="85297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</a:t>
          </a:r>
        </a:p>
      </dsp:txBody>
      <dsp:txXfrm rot="-5400000">
        <a:off x="1" y="2636619"/>
        <a:ext cx="852970" cy="365559"/>
      </dsp:txXfrm>
    </dsp:sp>
    <dsp:sp modelId="{4320499A-FC55-42FC-B981-705CFE81FA61}">
      <dsp:nvSpPr>
        <dsp:cNvPr id="0" name=""/>
        <dsp:cNvSpPr/>
      </dsp:nvSpPr>
      <dsp:spPr>
        <a:xfrm rot="5400000">
          <a:off x="4297663" y="-1234557"/>
          <a:ext cx="792044" cy="7681429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Systematic Big Business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You Own the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System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that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for You</a:t>
          </a:r>
        </a:p>
      </dsp:txBody>
      <dsp:txXfrm rot="-5400000">
        <a:off x="852971" y="2248799"/>
        <a:ext cx="7642765" cy="714716"/>
      </dsp:txXfrm>
    </dsp:sp>
    <dsp:sp modelId="{E6ADBE64-9052-437C-9768-632234A0FE38}">
      <dsp:nvSpPr>
        <dsp:cNvPr id="0" name=""/>
        <dsp:cNvSpPr/>
      </dsp:nvSpPr>
      <dsp:spPr>
        <a:xfrm rot="5400000">
          <a:off x="-182779" y="3495685"/>
          <a:ext cx="1218529" cy="85297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</a:t>
          </a:r>
        </a:p>
      </dsp:txBody>
      <dsp:txXfrm rot="-5400000">
        <a:off x="1" y="3739390"/>
        <a:ext cx="852970" cy="365559"/>
      </dsp:txXfrm>
    </dsp:sp>
    <dsp:sp modelId="{F8CFE713-910E-4A61-A8E3-23CB5F15AD67}">
      <dsp:nvSpPr>
        <dsp:cNvPr id="0" name=""/>
        <dsp:cNvSpPr/>
      </dsp:nvSpPr>
      <dsp:spPr>
        <a:xfrm rot="5400000">
          <a:off x="4297663" y="-131786"/>
          <a:ext cx="792044" cy="7681429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Sophisticated Investor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Money </a:t>
          </a: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works </a:t>
          </a:r>
          <a:r>
            <a:rPr lang="en-US" sz="22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for You</a:t>
          </a:r>
        </a:p>
      </dsp:txBody>
      <dsp:txXfrm rot="-5400000">
        <a:off x="852971" y="3351570"/>
        <a:ext cx="7642765" cy="714716"/>
      </dsp:txXfrm>
    </dsp:sp>
    <dsp:sp modelId="{4247C56F-4396-465B-A00A-A5E5FD71A9FF}">
      <dsp:nvSpPr>
        <dsp:cNvPr id="0" name=""/>
        <dsp:cNvSpPr/>
      </dsp:nvSpPr>
      <dsp:spPr>
        <a:xfrm rot="5400000">
          <a:off x="-182779" y="4598456"/>
          <a:ext cx="1218529" cy="85297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</a:t>
          </a:r>
        </a:p>
      </dsp:txBody>
      <dsp:txXfrm rot="-5400000">
        <a:off x="1" y="4842161"/>
        <a:ext cx="852970" cy="365559"/>
      </dsp:txXfrm>
    </dsp:sp>
    <dsp:sp modelId="{72DBC78D-7C51-47C8-8B24-1C66DC388F7B}">
      <dsp:nvSpPr>
        <dsp:cNvPr id="0" name=""/>
        <dsp:cNvSpPr/>
      </dsp:nvSpPr>
      <dsp:spPr>
        <a:xfrm rot="5400000">
          <a:off x="4297663" y="970984"/>
          <a:ext cx="792044" cy="7681429"/>
        </a:xfrm>
        <a:prstGeom prst="round2SameRect">
          <a:avLst/>
        </a:prstGeom>
        <a:solidFill>
          <a:srgbClr val="FFC000">
            <a:alpha val="90000"/>
          </a:srgb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cap="none" spc="0" dirty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Holistic Investor</a:t>
          </a:r>
          <a:endParaRPr lang="en-US" sz="27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Investor works for </a:t>
          </a:r>
          <a:r>
            <a:rPr lang="en-US" sz="2200" b="1" kern="1200" cap="none" spc="0" dirty="0" smtClean="0">
              <a:ln w="12700"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the People</a:t>
          </a:r>
          <a:endParaRPr lang="en-US" sz="2200" b="1" kern="1200" cap="none" spc="0" dirty="0">
            <a:ln w="12700">
              <a:prstDash val="solid"/>
            </a:ln>
            <a:solidFill>
              <a:srgbClr val="FF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852971" y="4454340"/>
        <a:ext cx="7642765" cy="714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08AD-8EB6-4254-BD14-8A40B7733FCB}">
      <dsp:nvSpPr>
        <dsp:cNvPr id="0" name=""/>
        <dsp:cNvSpPr/>
      </dsp:nvSpPr>
      <dsp:spPr>
        <a:xfrm>
          <a:off x="594359" y="0"/>
          <a:ext cx="6736080" cy="49530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56123-805F-4984-A245-4E022583D01E}">
      <dsp:nvSpPr>
        <dsp:cNvPr id="0" name=""/>
        <dsp:cNvSpPr/>
      </dsp:nvSpPr>
      <dsp:spPr>
        <a:xfrm>
          <a:off x="3806" y="1485900"/>
          <a:ext cx="1336226" cy="198120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Financial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2%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69035" y="1551129"/>
        <a:ext cx="1205768" cy="1850742"/>
      </dsp:txXfrm>
    </dsp:sp>
    <dsp:sp modelId="{010F3BC2-080B-4922-B946-9F4FE3EA0B6A}">
      <dsp:nvSpPr>
        <dsp:cNvPr id="0" name=""/>
        <dsp:cNvSpPr/>
      </dsp:nvSpPr>
      <dsp:spPr>
        <a:xfrm>
          <a:off x="1402526" y="1485900"/>
          <a:ext cx="1433704" cy="198120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Tangible</a:t>
          </a: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 </a:t>
          </a:r>
          <a:r>
            <a:rPr lang="en-US" sz="315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Value</a:t>
          </a:r>
        </a:p>
        <a:p>
          <a:pPr lvl="0" algn="ctr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3%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1472514" y="1555888"/>
        <a:ext cx="1293728" cy="1841224"/>
      </dsp:txXfrm>
    </dsp:sp>
    <dsp:sp modelId="{C7487065-86CE-4165-BF51-C001FA5627D3}">
      <dsp:nvSpPr>
        <dsp:cNvPr id="0" name=""/>
        <dsp:cNvSpPr/>
      </dsp:nvSpPr>
      <dsp:spPr>
        <a:xfrm>
          <a:off x="2898723" y="1485900"/>
          <a:ext cx="5022269" cy="198120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Intangible Value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prstClr val="white"/>
              </a:solidFill>
              <a:latin typeface="Calibri"/>
              <a:ea typeface="+mn-ea"/>
              <a:cs typeface="+mn-cs"/>
            </a:rPr>
            <a:t>95%</a:t>
          </a:r>
          <a:endParaRPr lang="en-US" sz="3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2995437" y="1582614"/>
        <a:ext cx="4828841" cy="178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70BD-AC6D-473A-B0A2-3BA6B0CA16B2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90794-E15B-46B1-B159-613058A1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034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00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87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82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48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260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53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987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35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41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0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415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04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159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120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845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003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09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4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8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4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50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29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17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634BBC-562C-084E-A5E8-A4A91B5D7A0A}" type="slidenum">
              <a:rPr lang="en-US" smtClean="0"/>
              <a:pPr/>
              <a:t>‹#›</a:t>
            </a:fld>
            <a:endParaRPr lang="en-US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About Company – www.premast.com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03003-983B-409A-A7CC-B5E052AFA8DF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2CFB6D-4E9C-4568-89F9-A2E3F68C4681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17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7D546A-0EE5-4F14-A4FB-3295B2E5C14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564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DD509-6552-4433-8940-B2CC7A5D34E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5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EC4EA-A2F8-4878-AD49-FFDF3E56D1B1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913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F5F44-9AAF-438F-B8BD-5B61C0FACB50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48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BBB73-F050-452A-9F20-35329E4EFADD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68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5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F24A6-5A5C-4FFF-9325-3DF660C2300C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198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8A26F-B19F-49F5-B5E0-E8C59C3A1904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DF225-A053-4480-8B67-E945E61D478F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455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71C10-AABD-4357-9DBC-972C9B29B5F1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365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34BBC-562C-084E-A5E8-A4A91B5D7A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 Company – www.premast.com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66988-652E-44C1-B9DF-E1B5FD3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D8563-0631-4DD1-8C62-D7BA73C5B72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EFC4-FA1C-4E09-A0C2-AE8E458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6B95-D663-4694-9429-9DBE470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1A9C9-A034-4501-9A4A-E79B306746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646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83436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46881" y="4579485"/>
            <a:ext cx="2457676" cy="4660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INVESTMENT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46881" y="5046209"/>
            <a:ext cx="3118983" cy="97903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Lorem ipsum dolor sit amet, consectetur adipiscing elit, sed do eiusmod tempor incididunt ut labore et dolore magna aliqua. Ut enim ad minim veniam, quis</a:t>
            </a:r>
            <a:endParaRPr lang="ru-RU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65288" y="2938463"/>
            <a:ext cx="2457676" cy="4660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STRATEGY</a:t>
            </a:r>
            <a:endParaRPr lang="ru-RU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65288" y="3405187"/>
            <a:ext cx="3118983" cy="97903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Lorem ipsum dolor sit amet, consectetur adipiscing elit, sed do eiusmod tempor incididunt ut labore et dolore magna aliqua. Ut enim ad minim veniam, quis</a:t>
            </a:r>
            <a:endParaRPr lang="ru-RU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008188" y="1316496"/>
            <a:ext cx="2457676" cy="4660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STARTUP</a:t>
            </a:r>
            <a:endParaRPr lang="ru-R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008188" y="1783220"/>
            <a:ext cx="3118983" cy="97903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Lorem ipsum dolor sit amet, consectetur adipiscing elit, sed do eiusmod tempor incididunt ut labore et dolore magna aliqua. Ut enim ad minim veniam, quis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081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6397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1294E-E5A8-4AC0-BC36-C2BA5440625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383E7E-9DFE-4A1E-AEC2-D2E19E891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27005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2F3F-FFD8-4369-81E4-8C810815D393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29EC-98D5-4E30-9269-643194DF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0D57A-A5AD-40B4-8946-0E8A638833CF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August 1,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215F3-C7CF-4814-8743-586DED857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00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45" name="Picture 3" descr="C:\Documents and Settings\administrator\Desktop\For Honey Presentation\www logo.png">
            <a:extLst>
              <a:ext uri="{FF2B5EF4-FFF2-40B4-BE49-F238E27FC236}">
                <a16:creationId xmlns:a16="http://schemas.microsoft.com/office/drawing/2014/main" id="{1B4AA6E4-A34F-4E36-8482-61C14F7B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1"/>
            <a:ext cx="329565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376348-D400-4CFB-8638-2CE3F908278A}"/>
              </a:ext>
            </a:extLst>
          </p:cNvPr>
          <p:cNvSpPr txBox="1"/>
          <p:nvPr/>
        </p:nvSpPr>
        <p:spPr>
          <a:xfrm>
            <a:off x="2298570" y="2096869"/>
            <a:ext cx="9283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 w="0"/>
                <a:solidFill>
                  <a:prstClr val="white">
                    <a:lumMod val="8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boriginal Serif" panose="02000000000000000000" pitchFamily="2" charset="0"/>
                <a:ea typeface="+mn-ea"/>
                <a:cs typeface="+mn-cs"/>
              </a:rPr>
              <a:t>Waaneiza Worldwide Corporate Companies</a:t>
            </a:r>
            <a:endParaRPr kumimoji="0" lang="en-SG" sz="3600" b="0" i="0" u="sng" strike="noStrike" kern="1200" cap="none" spc="0" normalizeH="0" baseline="0" noProof="0" dirty="0">
              <a:ln w="0"/>
              <a:solidFill>
                <a:prstClr val="white">
                  <a:lumMod val="8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boriginal Serif" panose="02000000000000000000" pitchFamily="2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330DD-D280-4A66-B141-69FA48A90432}"/>
              </a:ext>
            </a:extLst>
          </p:cNvPr>
          <p:cNvSpPr txBox="1"/>
          <p:nvPr/>
        </p:nvSpPr>
        <p:spPr>
          <a:xfrm>
            <a:off x="228600" y="2141039"/>
            <a:ext cx="12573000" cy="248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ibleScrT" panose="020E0502060305020804" pitchFamily="34" charset="0"/>
                <a:ea typeface="+mn-ea"/>
                <a:cs typeface="+mn-cs"/>
              </a:rPr>
              <a:t>The </a:t>
            </a:r>
            <a:r>
              <a:rPr lang="en-US" sz="4500" b="1" dirty="0" smtClean="0"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ibleScrT" panose="020E0502060305020804" pitchFamily="34" charset="0"/>
              </a:rPr>
              <a:t>Waaneiza Organization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ibleScrT" panose="020E05020603050208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318193-E172-4467-B906-4D61A4F87740}"/>
              </a:ext>
            </a:extLst>
          </p:cNvPr>
          <p:cNvSpPr txBox="1"/>
          <p:nvPr/>
        </p:nvSpPr>
        <p:spPr>
          <a:xfrm>
            <a:off x="981756" y="3687901"/>
            <a:ext cx="111340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mbo Std Semibold" panose="02040607060306090804" pitchFamily="18" charset="0"/>
              </a:rPr>
              <a:t>The Holistic Investment Organization</a:t>
            </a:r>
            <a:r>
              <a:rPr kumimoji="0" lang="en-US" sz="3600" b="0" i="0" u="none" strike="noStrike" kern="1200" cap="none" spc="0" normalizeH="0" baseline="0" noProof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85534-B79E-4C15-AEA1-BD9DBA850BF3}"/>
              </a:ext>
            </a:extLst>
          </p:cNvPr>
          <p:cNvSpPr txBox="1"/>
          <p:nvPr/>
        </p:nvSpPr>
        <p:spPr>
          <a:xfrm>
            <a:off x="533400" y="5886271"/>
            <a:ext cx="9674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The Entrepreneurship </a:t>
            </a:r>
            <a:r>
              <a:rPr lang="en-US" altLang="ja-JP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5</a:t>
            </a:r>
            <a:r>
              <a:rPr lang="en-US" altLang="ja-JP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.0 Education: </a:t>
            </a:r>
            <a:r>
              <a:rPr lang="en-US" altLang="ja-JP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The New Entrepreneurs Welcoming </a:t>
            </a:r>
            <a:endParaRPr kumimoji="0" lang="en-US" altLang="ja-JP" sz="18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TC Benguiat Std Medium" panose="02030704050306090704" pitchFamily="18" charset="0"/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TC Benguiat Std Medium" panose="02030704050306090704" pitchFamily="18" charset="0"/>
                <a:ea typeface="ＭＳ Ｐゴシック" panose="020B0600070205080204" pitchFamily="34" charset="-128"/>
                <a:cs typeface="+mn-cs"/>
              </a:rPr>
              <a:t>Presentation &amp; Discussion: </a:t>
            </a:r>
            <a:r>
              <a:rPr kumimoji="0" lang="en-US" altLang="ja-JP" sz="1800" b="0" i="0" u="none" strike="noStrike" kern="1200" cap="none" spc="0" normalizeH="0" baseline="0" noProof="0" dirty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TC Benguiat Std Medium" panose="02030704050306090704" pitchFamily="18" charset="0"/>
                <a:ea typeface="ＭＳ Ｐゴシック" panose="020B0600070205080204" pitchFamily="34" charset="-128"/>
                <a:cs typeface="+mn-cs"/>
              </a:rPr>
              <a:t>U Zin Aung, Executive </a:t>
            </a:r>
            <a:r>
              <a:rPr kumimoji="0" lang="en-US" altLang="ja-JP" sz="1800" b="0" i="0" u="none" strike="noStrike" kern="1200" cap="none" spc="0" normalizeH="0" baseline="0" noProof="0" dirty="0" smtClean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TC Benguiat Std Medium" panose="02030704050306090704" pitchFamily="18" charset="0"/>
                <a:ea typeface="ＭＳ Ｐゴシック" panose="020B0600070205080204" pitchFamily="34" charset="-128"/>
                <a:cs typeface="+mn-cs"/>
              </a:rPr>
              <a:t>Chairman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01 August</a:t>
            </a:r>
            <a:r>
              <a:rPr kumimoji="0" lang="en-US" altLang="ja-JP" sz="1800" b="0" i="0" u="none" strike="noStrike" kern="1200" cap="none" spc="0" normalizeH="0" baseline="0" noProof="0" dirty="0" smtClean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TC Benguiat Std Medium" panose="02030704050306090704" pitchFamily="18" charset="0"/>
                <a:ea typeface="ＭＳ Ｐゴシック" panose="020B0600070205080204" pitchFamily="34" charset="-128"/>
                <a:cs typeface="+mn-cs"/>
              </a:rPr>
              <a:t> 2022, ZOOM Discussion, New Entrepreneurs, </a:t>
            </a:r>
            <a:r>
              <a:rPr lang="en-US" altLang="ja-JP" noProof="0" dirty="0" smtClean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Nationwide</a:t>
            </a:r>
            <a:r>
              <a:rPr lang="en-US" altLang="ja-JP" dirty="0" smtClean="0">
                <a:ln w="0"/>
                <a:solidFill>
                  <a:srgbClr val="EEECE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TC Benguiat Std Medium" panose="02030704050306090704" pitchFamily="18" charset="0"/>
                <a:ea typeface="ＭＳ Ｐゴシック" panose="020B0600070205080204" pitchFamily="34" charset="-128"/>
              </a:rPr>
              <a:t>, Myanmar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1200" cap="none" spc="0" normalizeH="0" baseline="0" noProof="0" dirty="0">
              <a:ln w="0"/>
              <a:solidFill>
                <a:srgbClr val="EEECE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TC Benguiat Std Medium" panose="020307040503060907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6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0AD8B9D-C45F-4477-8727-7D3391D8CD5C}"/>
              </a:ext>
            </a:extLst>
          </p:cNvPr>
          <p:cNvSpPr txBox="1">
            <a:spLocks/>
          </p:cNvSpPr>
          <p:nvPr/>
        </p:nvSpPr>
        <p:spPr>
          <a:xfrm>
            <a:off x="2133600" y="76200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Value Concept __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66EBA-4B1E-4FA4-9295-828A186C576C}"/>
              </a:ext>
            </a:extLst>
          </p:cNvPr>
          <p:cNvSpPr txBox="1">
            <a:spLocks/>
          </p:cNvSpPr>
          <p:nvPr/>
        </p:nvSpPr>
        <p:spPr>
          <a:xfrm>
            <a:off x="2590800" y="1828800"/>
            <a:ext cx="8915400" cy="5257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6E2107-D147-493F-BB44-6C946B425C43}"/>
              </a:ext>
            </a:extLst>
          </p:cNvPr>
          <p:cNvCxnSpPr/>
          <p:nvPr/>
        </p:nvCxnSpPr>
        <p:spPr>
          <a:xfrm>
            <a:off x="4419600" y="2133600"/>
            <a:ext cx="15621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8D691B-EDC1-4663-A08F-84DF69CA9BC2}"/>
              </a:ext>
            </a:extLst>
          </p:cNvPr>
          <p:cNvSpPr txBox="1"/>
          <p:nvPr/>
        </p:nvSpPr>
        <p:spPr>
          <a:xfrm>
            <a:off x="4343401" y="1625600"/>
            <a:ext cx="13382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Benefits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6B229-8DBF-48CC-B055-47476092824F}"/>
              </a:ext>
            </a:extLst>
          </p:cNvPr>
          <p:cNvSpPr txBox="1"/>
          <p:nvPr/>
        </p:nvSpPr>
        <p:spPr>
          <a:xfrm>
            <a:off x="4351339" y="2133600"/>
            <a:ext cx="954087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Costs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91E536-7F40-495E-AA68-9091C6D2EC49}"/>
              </a:ext>
            </a:extLst>
          </p:cNvPr>
          <p:cNvSpPr txBox="1">
            <a:spLocks/>
          </p:cNvSpPr>
          <p:nvPr/>
        </p:nvSpPr>
        <p:spPr bwMode="auto">
          <a:xfrm>
            <a:off x="2590800" y="3276600"/>
            <a:ext cx="8915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2962EE6-E3A6-4192-AD3B-EA078AF6BA63}"/>
              </a:ext>
            </a:extLst>
          </p:cNvPr>
          <p:cNvSpPr txBox="1">
            <a:spLocks/>
          </p:cNvSpPr>
          <p:nvPr/>
        </p:nvSpPr>
        <p:spPr bwMode="auto">
          <a:xfrm>
            <a:off x="2590800" y="4622800"/>
            <a:ext cx="8915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7A0C08-D2B5-452C-A902-203A306CA381}"/>
              </a:ext>
            </a:extLst>
          </p:cNvPr>
          <p:cNvSpPr txBox="1"/>
          <p:nvPr/>
        </p:nvSpPr>
        <p:spPr>
          <a:xfrm>
            <a:off x="4267201" y="4419600"/>
            <a:ext cx="53768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Tangible Benefit +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Intangible Benefit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6A6A3-3A17-44B1-B653-0856D78F9B76}"/>
              </a:ext>
            </a:extLst>
          </p:cNvPr>
          <p:cNvSpPr txBox="1"/>
          <p:nvPr/>
        </p:nvSpPr>
        <p:spPr>
          <a:xfrm>
            <a:off x="4294188" y="4876800"/>
            <a:ext cx="48768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Tangible Costs +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Intangible Costs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E456F1-92F0-4815-AD07-DF535504EB79}"/>
              </a:ext>
            </a:extLst>
          </p:cNvPr>
          <p:cNvCxnSpPr/>
          <p:nvPr/>
        </p:nvCxnSpPr>
        <p:spPr>
          <a:xfrm>
            <a:off x="4343400" y="4927600"/>
            <a:ext cx="6019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7B60FB-AFC8-4946-9940-139F42D488FC}"/>
              </a:ext>
            </a:extLst>
          </p:cNvPr>
          <p:cNvSpPr txBox="1"/>
          <p:nvPr/>
        </p:nvSpPr>
        <p:spPr>
          <a:xfrm>
            <a:off x="0" y="6318250"/>
            <a:ext cx="12192000" cy="5397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 is 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Most Important Word 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 our Planet Earth. 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33B8A7-89B2-4F91-8F6C-76264BF0216D}"/>
              </a:ext>
            </a:extLst>
          </p:cNvPr>
          <p:cNvSpPr txBox="1"/>
          <p:nvPr/>
        </p:nvSpPr>
        <p:spPr>
          <a:xfrm>
            <a:off x="0" y="5816769"/>
            <a:ext cx="12192000" cy="5078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Most Important Concept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the Commercial World.</a:t>
            </a: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13C50-8BC8-4ADB-B7AA-3D92574655D9}"/>
              </a:ext>
            </a:extLst>
          </p:cNvPr>
          <p:cNvSpPr txBox="1"/>
          <p:nvPr/>
        </p:nvSpPr>
        <p:spPr>
          <a:xfrm>
            <a:off x="4267200" y="3181350"/>
            <a:ext cx="6223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Functional Benefit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Emotional Benefit + Spiritual Benefit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3763F-E145-4FB4-8D79-5A190CD7B984}"/>
              </a:ext>
            </a:extLst>
          </p:cNvPr>
          <p:cNvSpPr txBox="1"/>
          <p:nvPr/>
        </p:nvSpPr>
        <p:spPr>
          <a:xfrm>
            <a:off x="4294188" y="3622676"/>
            <a:ext cx="6221412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Money Cost + Time Cost + Energy Cost +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Psychic Cost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7AA30-BD08-434B-8A67-F5099B736CD6}"/>
              </a:ext>
            </a:extLst>
          </p:cNvPr>
          <p:cNvCxnSpPr/>
          <p:nvPr/>
        </p:nvCxnSpPr>
        <p:spPr>
          <a:xfrm>
            <a:off x="4343400" y="3581400"/>
            <a:ext cx="6019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429000" y="20272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Action = The PyinNyar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Action = The Value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4478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Action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2895600" y="5867400"/>
            <a:ext cx="929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ThiLa is Action</a:t>
            </a:r>
            <a:r>
              <a:rPr kumimoji="0" lang="en-US" sz="45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Guidelines for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Value.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4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4114800" y="20272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Wealth Sharing Actions ??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Health Sharing Action ??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6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PyinNyar Sharing Action ??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9372600" cy="1066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Values Sharing Actions in ArrZiWa 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533400" y="5867400"/>
            <a:ext cx="1165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Holistic Values </a:t>
            </a:r>
            <a:r>
              <a:rPr lang="en-US" sz="45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sharing Action Plan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for ArrZiWa.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7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6576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Commercial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Plan Development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Commercialization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524000" y="152400"/>
            <a:ext cx="96012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Commercial Plan Development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063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Ideas Creation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Contents Creation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Programs Creation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Commercialization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524000" y="152400"/>
            <a:ext cx="96012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Commercial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Plan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Development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3657600" y="55626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Enablers: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System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&amp;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People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533400" y="6248400"/>
            <a:ext cx="118872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System: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Commercial Structure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&amp;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Operating Structure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41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6764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How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Business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work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?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495612-7364-4E0B-9127-6369DF4E42B4}"/>
              </a:ext>
            </a:extLst>
          </p:cNvPr>
          <p:cNvSpPr/>
          <p:nvPr/>
        </p:nvSpPr>
        <p:spPr>
          <a:xfrm>
            <a:off x="6324600" y="2971800"/>
            <a:ext cx="1981200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66E116-133E-4279-8C2E-080A28175202}"/>
              </a:ext>
            </a:extLst>
          </p:cNvPr>
          <p:cNvCxnSpPr/>
          <p:nvPr/>
        </p:nvCxnSpPr>
        <p:spPr>
          <a:xfrm rot="16200000">
            <a:off x="6078538" y="3217863"/>
            <a:ext cx="1588" cy="5762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8E7C3E-BDAF-43C3-9879-610B1F2A5900}"/>
              </a:ext>
            </a:extLst>
          </p:cNvPr>
          <p:cNvSpPr/>
          <p:nvPr/>
        </p:nvSpPr>
        <p:spPr>
          <a:xfrm>
            <a:off x="3962400" y="3048000"/>
            <a:ext cx="1828801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13C4D2-CABF-4D6F-A33B-3E681ACAC9BF}"/>
              </a:ext>
            </a:extLst>
          </p:cNvPr>
          <p:cNvCxnSpPr/>
          <p:nvPr/>
        </p:nvCxnSpPr>
        <p:spPr>
          <a:xfrm rot="48600000">
            <a:off x="6035675" y="3370263"/>
            <a:ext cx="1588" cy="5762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65DE8-2298-4034-A78E-FDF8D4312414}"/>
              </a:ext>
            </a:extLst>
          </p:cNvPr>
          <p:cNvSpPr txBox="1"/>
          <p:nvPr/>
        </p:nvSpPr>
        <p:spPr>
          <a:xfrm>
            <a:off x="3200400" y="4800600"/>
            <a:ext cx="5825697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Products Exchanging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E8B9E-07BB-4077-A884-F9F740D10E60}"/>
              </a:ext>
            </a:extLst>
          </p:cNvPr>
          <p:cNvCxnSpPr/>
          <p:nvPr/>
        </p:nvCxnSpPr>
        <p:spPr>
          <a:xfrm rot="2580000">
            <a:off x="5605464" y="3067050"/>
            <a:ext cx="865187" cy="9144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A3B2B-B200-475A-9294-8B1F8B15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936" y="1843089"/>
            <a:ext cx="461665" cy="82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872DB-EB7A-4B27-91F5-C3C4471FAA69}"/>
              </a:ext>
            </a:extLst>
          </p:cNvPr>
          <p:cNvSpPr txBox="1"/>
          <p:nvPr/>
        </p:nvSpPr>
        <p:spPr>
          <a:xfrm>
            <a:off x="4093634" y="5616576"/>
            <a:ext cx="4146263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Values Sharing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4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6764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Business works simply __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495612-7364-4E0B-9127-6369DF4E42B4}"/>
              </a:ext>
            </a:extLst>
          </p:cNvPr>
          <p:cNvSpPr/>
          <p:nvPr/>
        </p:nvSpPr>
        <p:spPr>
          <a:xfrm>
            <a:off x="6324600" y="2971800"/>
            <a:ext cx="1981200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66E116-133E-4279-8C2E-080A28175202}"/>
              </a:ext>
            </a:extLst>
          </p:cNvPr>
          <p:cNvCxnSpPr/>
          <p:nvPr/>
        </p:nvCxnSpPr>
        <p:spPr>
          <a:xfrm rot="16200000">
            <a:off x="6078538" y="3217863"/>
            <a:ext cx="1588" cy="5762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8E7C3E-BDAF-43C3-9879-610B1F2A5900}"/>
              </a:ext>
            </a:extLst>
          </p:cNvPr>
          <p:cNvSpPr/>
          <p:nvPr/>
        </p:nvSpPr>
        <p:spPr>
          <a:xfrm>
            <a:off x="3962400" y="3048000"/>
            <a:ext cx="1828801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13C4D2-CABF-4D6F-A33B-3E681ACAC9BF}"/>
              </a:ext>
            </a:extLst>
          </p:cNvPr>
          <p:cNvCxnSpPr/>
          <p:nvPr/>
        </p:nvCxnSpPr>
        <p:spPr>
          <a:xfrm rot="48600000">
            <a:off x="6035675" y="3370263"/>
            <a:ext cx="1588" cy="5762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65DE8-2298-4034-A78E-FDF8D4312414}"/>
              </a:ext>
            </a:extLst>
          </p:cNvPr>
          <p:cNvSpPr txBox="1"/>
          <p:nvPr/>
        </p:nvSpPr>
        <p:spPr>
          <a:xfrm>
            <a:off x="3544888" y="4800600"/>
            <a:ext cx="5218112" cy="1062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2 Sides, 2 Products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E8B9E-07BB-4077-A884-F9F740D10E60}"/>
              </a:ext>
            </a:extLst>
          </p:cNvPr>
          <p:cNvCxnSpPr/>
          <p:nvPr/>
        </p:nvCxnSpPr>
        <p:spPr>
          <a:xfrm rot="2580000">
            <a:off x="5605464" y="3067050"/>
            <a:ext cx="865187" cy="9144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A3B2B-B200-475A-9294-8B1F8B15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936" y="1843089"/>
            <a:ext cx="461665" cy="82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872DB-EB7A-4B27-91F5-C3C4471FAA69}"/>
              </a:ext>
            </a:extLst>
          </p:cNvPr>
          <p:cNvSpPr txBox="1"/>
          <p:nvPr/>
        </p:nvSpPr>
        <p:spPr>
          <a:xfrm>
            <a:off x="4486276" y="5616576"/>
            <a:ext cx="3209925" cy="784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But 1 Value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7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676400" y="2286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When Business works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1F2FA4-7911-4844-9830-B890E7C5EEE6}"/>
              </a:ext>
            </a:extLst>
          </p:cNvPr>
          <p:cNvSpPr/>
          <p:nvPr/>
        </p:nvSpPr>
        <p:spPr>
          <a:xfrm>
            <a:off x="6324600" y="2971800"/>
            <a:ext cx="1981200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1A627-7909-44DA-98D6-B2F8467AECE3}"/>
              </a:ext>
            </a:extLst>
          </p:cNvPr>
          <p:cNvCxnSpPr/>
          <p:nvPr/>
        </p:nvCxnSpPr>
        <p:spPr>
          <a:xfrm rot="16200000">
            <a:off x="6078538" y="3217863"/>
            <a:ext cx="1588" cy="5762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57481B8-34AD-4AED-9FC7-D0DF0BF5B1D4}"/>
              </a:ext>
            </a:extLst>
          </p:cNvPr>
          <p:cNvSpPr/>
          <p:nvPr/>
        </p:nvSpPr>
        <p:spPr>
          <a:xfrm>
            <a:off x="3962400" y="3048000"/>
            <a:ext cx="1828801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7EA1F-D840-467A-982F-836FAAA1CFE2}"/>
              </a:ext>
            </a:extLst>
          </p:cNvPr>
          <p:cNvCxnSpPr/>
          <p:nvPr/>
        </p:nvCxnSpPr>
        <p:spPr>
          <a:xfrm rot="48600000">
            <a:off x="6035675" y="3370263"/>
            <a:ext cx="1588" cy="5762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57C1C7-1CEA-4E8C-B9DC-5C42D905D667}"/>
              </a:ext>
            </a:extLst>
          </p:cNvPr>
          <p:cNvSpPr txBox="1"/>
          <p:nvPr/>
        </p:nvSpPr>
        <p:spPr>
          <a:xfrm>
            <a:off x="5105400" y="4343400"/>
            <a:ext cx="1474788" cy="1062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 Sale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B56CDB-0DFB-44E7-843A-A2DEB0EC29D2}"/>
              </a:ext>
            </a:extLst>
          </p:cNvPr>
          <p:cNvCxnSpPr/>
          <p:nvPr/>
        </p:nvCxnSpPr>
        <p:spPr>
          <a:xfrm rot="2580000">
            <a:off x="5605464" y="3067050"/>
            <a:ext cx="865187" cy="9144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165B09-220C-4EC5-B49F-C114CC3E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936" y="1843089"/>
            <a:ext cx="461665" cy="82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E49179-720E-4FD9-BBBC-A6A091ABA5DD}"/>
              </a:ext>
            </a:extLst>
          </p:cNvPr>
          <p:cNvSpPr txBox="1"/>
          <p:nvPr/>
        </p:nvSpPr>
        <p:spPr>
          <a:xfrm>
            <a:off x="5276850" y="5029201"/>
            <a:ext cx="1746250" cy="784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Trade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BC889-B2A8-410C-9553-1F6615E9859A}"/>
              </a:ext>
            </a:extLst>
          </p:cNvPr>
          <p:cNvSpPr txBox="1"/>
          <p:nvPr/>
        </p:nvSpPr>
        <p:spPr>
          <a:xfrm>
            <a:off x="5257801" y="5715001"/>
            <a:ext cx="3249613" cy="784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Commerce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5BC889-B2A8-410C-9553-1F6615E9859A}"/>
              </a:ext>
            </a:extLst>
          </p:cNvPr>
          <p:cNvSpPr txBox="1"/>
          <p:nvPr/>
        </p:nvSpPr>
        <p:spPr>
          <a:xfrm>
            <a:off x="1600200" y="5692775"/>
            <a:ext cx="3352777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Waaneiza =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31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676400" y="2286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When Business works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1F2FA4-7911-4844-9830-B890E7C5EEE6}"/>
              </a:ext>
            </a:extLst>
          </p:cNvPr>
          <p:cNvSpPr/>
          <p:nvPr/>
        </p:nvSpPr>
        <p:spPr>
          <a:xfrm>
            <a:off x="6324600" y="2971800"/>
            <a:ext cx="1981200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1A627-7909-44DA-98D6-B2F8467AECE3}"/>
              </a:ext>
            </a:extLst>
          </p:cNvPr>
          <p:cNvCxnSpPr/>
          <p:nvPr/>
        </p:nvCxnSpPr>
        <p:spPr>
          <a:xfrm rot="16200000">
            <a:off x="6078538" y="3217863"/>
            <a:ext cx="1588" cy="5762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57481B8-34AD-4AED-9FC7-D0DF0BF5B1D4}"/>
              </a:ext>
            </a:extLst>
          </p:cNvPr>
          <p:cNvSpPr/>
          <p:nvPr/>
        </p:nvSpPr>
        <p:spPr>
          <a:xfrm>
            <a:off x="3962400" y="3048000"/>
            <a:ext cx="1828801" cy="1143000"/>
          </a:xfrm>
          <a:prstGeom prst="ellipse">
            <a:avLst/>
          </a:prstGeom>
          <a:solidFill>
            <a:srgbClr val="9E78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Seller/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7EA1F-D840-467A-982F-836FAAA1CFE2}"/>
              </a:ext>
            </a:extLst>
          </p:cNvPr>
          <p:cNvCxnSpPr/>
          <p:nvPr/>
        </p:nvCxnSpPr>
        <p:spPr>
          <a:xfrm rot="48600000">
            <a:off x="6035675" y="3370263"/>
            <a:ext cx="1588" cy="5762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57C1C7-1CEA-4E8C-B9DC-5C42D905D667}"/>
              </a:ext>
            </a:extLst>
          </p:cNvPr>
          <p:cNvSpPr txBox="1"/>
          <p:nvPr/>
        </p:nvSpPr>
        <p:spPr>
          <a:xfrm>
            <a:off x="5105400" y="4343400"/>
            <a:ext cx="2275431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Market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B56CDB-0DFB-44E7-843A-A2DEB0EC29D2}"/>
              </a:ext>
            </a:extLst>
          </p:cNvPr>
          <p:cNvCxnSpPr/>
          <p:nvPr/>
        </p:nvCxnSpPr>
        <p:spPr>
          <a:xfrm rot="2580000">
            <a:off x="5605464" y="3067050"/>
            <a:ext cx="865187" cy="9144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165B09-220C-4EC5-B49F-C114CC3E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936" y="1843089"/>
            <a:ext cx="461665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Sales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E49179-720E-4FD9-BBBC-A6A091ABA5DD}"/>
              </a:ext>
            </a:extLst>
          </p:cNvPr>
          <p:cNvSpPr txBox="1"/>
          <p:nvPr/>
        </p:nvSpPr>
        <p:spPr>
          <a:xfrm>
            <a:off x="5276850" y="5029201"/>
            <a:ext cx="2345579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Product</a:t>
            </a:r>
            <a:endParaRPr kumimoji="0" lang="en-SG" sz="4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BC889-B2A8-410C-9553-1F6615E9859A}"/>
              </a:ext>
            </a:extLst>
          </p:cNvPr>
          <p:cNvSpPr txBox="1"/>
          <p:nvPr/>
        </p:nvSpPr>
        <p:spPr>
          <a:xfrm>
            <a:off x="5257801" y="5715001"/>
            <a:ext cx="2476960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Business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491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B0D1BA28-91FB-4752-A01E-376F94EBBDF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81200" y="1524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2286000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Classes of Business __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200400" y="2179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The Holistic Investment Organization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A Big Business Organization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Waaneiza Organization __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1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Market Innovation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Product Innovation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Business Innovation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6764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Investment Innovation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4419600" y="6019800"/>
            <a:ext cx="9753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3 ENMN &amp; THZT.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4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Academic PyinNyar/Education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Professional PyinNyar/Education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Investment PyinNyar/Education</a:t>
            </a:r>
          </a:p>
          <a:p>
            <a:pPr marL="0" indent="0">
              <a:buNone/>
              <a:defRPr/>
            </a:pPr>
            <a:endParaRPr lang="en-US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Business/ArrZiWa Operating needs __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2362200" y="5943600"/>
            <a:ext cx="9753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Investment needs Sophisticated PyinNyar.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8382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B0D1BA28-91FB-4752-A01E-376F94EBB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781057"/>
              </p:ext>
            </p:extLst>
          </p:nvPr>
        </p:nvGraphicFramePr>
        <p:xfrm>
          <a:off x="2057400" y="11430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2133600" y="0"/>
            <a:ext cx="8229600" cy="10984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Our Valued Class of Business __</a:t>
            </a:r>
            <a:endParaRPr lang="en-US" sz="45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0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graphicEl>
                                              <a:dgm id="{B2F081C8-C236-46C9-9DF9-16B05DB5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graphicEl>
                                              <a:dgm id="{632D63D1-97AF-472C-A7B5-9EE549872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graphicEl>
                                              <a:dgm id="{CEA27550-BFA5-4D6A-BBF3-668225EE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>
                                            <p:graphicEl>
                                              <a:dgm id="{AFD8369B-DBE0-4CC9-995D-F569C4239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graphicEl>
                                              <a:dgm id="{2BFC704F-A293-424A-91D9-9193275E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>
                                            <p:graphicEl>
                                              <a:dgm id="{4320499A-FC55-42FC-B981-705CFE81F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graphicEl>
                                              <a:dgm id="{E6ADBE64-9052-437C-9768-632234A0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>
                                            <p:graphicEl>
                                              <a:dgm id="{F8CFE713-910E-4A61-A8E3-23CB5F15A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247C56F-4396-465B-A00A-A5E5FD71A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>
                                            <p:graphicEl>
                                              <a:dgm id="{4247C56F-4396-465B-A00A-A5E5FD71A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>
                                            <p:graphicEl>
                                              <a:dgm id="{4247C56F-4396-465B-A00A-A5E5FD71A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>
                                            <p:graphicEl>
                                              <a:dgm id="{4247C56F-4396-465B-A00A-A5E5FD71A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2DBC78D-7C51-47C8-8B24-1C66DC388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graphicEl>
                                              <a:dgm id="{72DBC78D-7C51-47C8-8B24-1C66DC388F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>
                                            <p:graphicEl>
                                              <a:dgm id="{72DBC78D-7C51-47C8-8B24-1C66DC388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>
                                            <p:graphicEl>
                                              <a:dgm id="{72DBC78D-7C51-47C8-8B24-1C66DC388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Sub>
          <a:bldDgm bld="one"/>
        </p:bldSub>
      </p:bldGraphic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Academic Education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Professional Education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Investment Education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The Holistic Education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143000" y="152400"/>
            <a:ext cx="10515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Holistic Business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perating needs __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463550" y="6172200"/>
            <a:ext cx="1195705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Holistic Education gives the Holistic PyinNyar/Values. 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3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962400" y="20272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ocus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epeating Spirit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rrTheyWarNa 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524000" y="5638800"/>
            <a:ext cx="9753600" cy="1066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Buddha’s Education, the Holistic Education needs just FRA.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066800" y="152400"/>
            <a:ext cx="10744200" cy="1066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Holistic Education needs just ThaMaDi 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9496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2860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573435" y="3205118"/>
              <a:ext cx="2590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transcending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8860704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858834" y="3155301"/>
              <a:ext cx="22332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knowledge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885799" y="3657600"/>
            <a:ext cx="679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PyinNyar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.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The Education.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FRA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295400" y="2275582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A1A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THE AHNATTA THITSA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MAGGA THITSA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609600"/>
            <a:ext cx="962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PYINNYAR+EDUCATION (APPLICATION IN BUSINESS)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320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2860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573435" y="3205118"/>
              <a:ext cx="2590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transcending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8860704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858834" y="3155301"/>
              <a:ext cx="22332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knowledge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885799" y="3657600"/>
            <a:ext cx="679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Health.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The Healthcare.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FRA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295400" y="2275582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A1A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THE AHNATTA THITSA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MAGGA THITSA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609600"/>
            <a:ext cx="962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PYINNYAR+EDUCATION (APPLICATION IN BUSINESS)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552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2860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573435" y="3205118"/>
              <a:ext cx="2590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transcending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8860704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858834" y="3155301"/>
              <a:ext cx="22332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knowledge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809599" y="3657600"/>
            <a:ext cx="679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Wealth.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The Investment.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FRA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295400" y="2275582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A1A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THE AHNATTA THITSA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MAGGA THITSA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609600"/>
            <a:ext cx="962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PYINNYAR+EDUCATION (APPLICATION IN BUSINESS)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68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Holistic Investment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Holistic Education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Holistic Healthcare Strategy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ENMN ArrZiWa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Values Strategy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219200" y="6019800"/>
            <a:ext cx="111252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Holistic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Values Sharing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for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Holistic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ArrZiWa needs.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4674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2860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78664" y="3234147"/>
              <a:ext cx="238034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pyinnyar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860704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91725" y="3198610"/>
              <a:ext cx="22990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knowledge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BE09FE64-D2F0-4582-BAF3-FE739A6F616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0" y="1143000"/>
          <a:ext cx="7924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609600"/>
            <a:ext cx="819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HOLISTIC VALUES in HOLISTIC INVESTMENT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91000" y="1752600"/>
            <a:ext cx="76200" cy="3505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1752600"/>
            <a:ext cx="296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Tangible 5%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4800" y="1752600"/>
            <a:ext cx="351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Int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angible 95%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3429000" y="586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To </a:t>
            </a:r>
            <a:r>
              <a:rPr lang="en-US" sz="45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Holistic Values.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62200" y="4763869"/>
            <a:ext cx="2020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C00000"/>
                </a:solidFill>
                <a:latin typeface="Calibri"/>
              </a:rPr>
              <a:t>People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5624" y="4763869"/>
            <a:ext cx="379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People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+ 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6594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047999" y="1798637"/>
            <a:ext cx="1127760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Values Sharing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Value: Discovering, Developing, Donating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Value: Creation, Communication, Delivering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Business is ?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663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Waaneiza Holistic Investment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Waaneiza Holistic Education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Waaneiza Holistic Healthcare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ENMN Holistic Investment Strategy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2362200" y="6096000"/>
            <a:ext cx="97536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To the Vision of Holistic Investment Organization.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612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E48FB7-1279-47DA-867C-6EA29241176E}"/>
              </a:ext>
            </a:extLst>
          </p:cNvPr>
          <p:cNvSpPr txBox="1">
            <a:spLocks/>
          </p:cNvSpPr>
          <p:nvPr/>
        </p:nvSpPr>
        <p:spPr>
          <a:xfrm rot="21600000">
            <a:off x="1371600" y="2743201"/>
            <a:ext cx="10210799" cy="2514601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5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Waaneiza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seeks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Entrepreneurs</a:t>
            </a:r>
            <a:r>
              <a:rPr lang="en-US" sz="450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all the time.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5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Why</a:t>
            </a:r>
            <a:r>
              <a:rPr kumimoji="0" lang="en-US" sz="45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?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5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4517421" y="-57150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703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4419600" y="154021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4419600" y="61828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4876800" y="457200"/>
            <a:ext cx="647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A27B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Spiritual Capital 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A27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4876800" y="1371600"/>
            <a:ext cx="647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A27B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Relational Capital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A27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623818" y="2667000"/>
            <a:ext cx="341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Capitals  ENMN Investment Teamwork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4419600" y="507617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4876800" y="494407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Tangible Capitals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4419600" y="601980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4876800" y="5885835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Financial Capital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4419600" y="324218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4419600" y="2320250"/>
            <a:ext cx="247651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4876799" y="2159169"/>
            <a:ext cx="3286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Intellectual Capital (IP)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4876800" y="3073569"/>
            <a:ext cx="647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A27B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System Capital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A27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4419600" y="408038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4876800" y="3911769"/>
            <a:ext cx="647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Human Capital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 rot="5400000">
            <a:off x="9744134" y="4620241"/>
            <a:ext cx="14491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Montserrat SemiBold" panose="00000700000000000000" pitchFamily="50" charset="-52"/>
                <a:ea typeface="+mn-ea"/>
                <a:cs typeface="+mn-cs"/>
              </a:rPr>
              <a:t>Spiritual Capital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Montserrat SemiBold" panose="00000700000000000000" pitchFamily="50" charset="-52"/>
              <a:ea typeface="+mn-ea"/>
              <a:cs typeface="+mn-cs"/>
            </a:endParaRPr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8210550" y="232025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8458200" y="2159169"/>
            <a:ext cx="647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Niche Professional </a:t>
            </a:r>
            <a:r>
              <a:rPr lang="en-US" sz="27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Ideas</a:t>
            </a: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914400" y="548640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1219200" y="5334000"/>
            <a:ext cx="647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New Entrepreneur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914400" y="595378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1219200" y="5801380"/>
            <a:ext cx="3032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Organization</a:t>
            </a:r>
            <a:endParaRPr kumimoji="0" lang="en-US" sz="27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6511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9" grpId="0"/>
      <p:bldP spid="37" grpId="0"/>
      <p:bldP spid="40" grpId="0" animBg="1"/>
      <p:bldP spid="41" grpId="0"/>
      <p:bldP spid="33" grpId="0" animBg="1"/>
      <p:bldP spid="34" grpId="0"/>
      <p:bldP spid="36" grpId="0" animBg="1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1676399" y="1219200"/>
            <a:ext cx="10509251" cy="53758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A27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Vision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is The Holistic Investment Organization, OHI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A27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Mission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is to Create Holistic Values amongst All Stakeholders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A27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is $94.5 Million Equity by Deloitte Valuation Report in 2014.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Currently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36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Operating Companies in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4 Strategic Nations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Operate in Servicing, Trading, Manufacturing, Project Engineering &amp; System Engineering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All sectors.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All Operating Companies are progressing in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Digital Transformation.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is to make ENMN Development on Holistic Investment,</a:t>
            </a:r>
          </a:p>
          <a:p>
            <a:pPr marL="0" indent="0">
              <a:buNone/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Holistic Healthcare &amp; Holistic Education.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The AhBiDhamMa:</a:t>
            </a:r>
          </a:p>
          <a:p>
            <a:pPr marL="0" indent="0">
              <a:buNone/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The Concept is to make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Teamwork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Sharing Holistic Values to Everybody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6764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Corporate Executive Summary __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8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E48FB7-1279-47DA-867C-6EA29241176E}"/>
              </a:ext>
            </a:extLst>
          </p:cNvPr>
          <p:cNvSpPr txBox="1">
            <a:spLocks/>
          </p:cNvSpPr>
          <p:nvPr/>
        </p:nvSpPr>
        <p:spPr>
          <a:xfrm rot="21600000">
            <a:off x="1371600" y="2743201"/>
            <a:ext cx="10210799" cy="2514601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 Entrepreneur Organization needs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Entrepreneurs</a:t>
            </a: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always.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45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4871833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Shape 1969"/>
          <p:cNvGrpSpPr/>
          <p:nvPr/>
        </p:nvGrpSpPr>
        <p:grpSpPr>
          <a:xfrm>
            <a:off x="2362200" y="2791463"/>
            <a:ext cx="7445232" cy="1856737"/>
            <a:chOff x="5111893" y="3541426"/>
            <a:chExt cx="7445232" cy="1856737"/>
          </a:xfrm>
        </p:grpSpPr>
        <p:sp>
          <p:nvSpPr>
            <p:cNvPr id="1970" name="Shape 1970"/>
            <p:cNvSpPr txBox="1"/>
            <p:nvPr/>
          </p:nvSpPr>
          <p:spPr>
            <a:xfrm>
              <a:off x="5111893" y="3541426"/>
              <a:ext cx="7445232" cy="886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3200"/>
                <a:buFont typeface="Century Gothic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VIRTUOUS DISCUSSION, </a:t>
              </a:r>
              <a:r>
                <a:rPr kumimoji="0" 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Q&amp;A !</a:t>
              </a:r>
              <a:endPara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5873893" y="4844165"/>
              <a:ext cx="60917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Please 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iscuss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with your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valuable ideas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 . . 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6869256" y="4654312"/>
              <a:ext cx="3952875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790875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D4B95C4-D21F-4101-AB94-DB94FBC042C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785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Freeform 6"/>
          <p:cNvSpPr/>
          <p:nvPr/>
        </p:nvSpPr>
        <p:spPr>
          <a:xfrm>
            <a:off x="1191" y="-1"/>
            <a:ext cx="12189619" cy="6858001"/>
          </a:xfrm>
          <a:custGeom>
            <a:avLst/>
            <a:gdLst>
              <a:gd name="connsiteX0" fmla="*/ 0 w 24379238"/>
              <a:gd name="connsiteY0" fmla="*/ 0 h 13716001"/>
              <a:gd name="connsiteX1" fmla="*/ 24379238 w 24379238"/>
              <a:gd name="connsiteY1" fmla="*/ 0 h 13716001"/>
              <a:gd name="connsiteX2" fmla="*/ 24379238 w 24379238"/>
              <a:gd name="connsiteY2" fmla="*/ 13716001 h 13716001"/>
              <a:gd name="connsiteX3" fmla="*/ 0 w 24379238"/>
              <a:gd name="connsiteY3" fmla="*/ 13716001 h 13716001"/>
              <a:gd name="connsiteX4" fmla="*/ 0 w 24379238"/>
              <a:gd name="connsiteY4" fmla="*/ 0 h 13716001"/>
              <a:gd name="connsiteX5" fmla="*/ 7353604 w 24379238"/>
              <a:gd name="connsiteY5" fmla="*/ 3510120 h 13716001"/>
              <a:gd name="connsiteX6" fmla="*/ 4016964 w 24379238"/>
              <a:gd name="connsiteY6" fmla="*/ 6853240 h 13716001"/>
              <a:gd name="connsiteX7" fmla="*/ 7353604 w 24379238"/>
              <a:gd name="connsiteY7" fmla="*/ 10196360 h 13716001"/>
              <a:gd name="connsiteX8" fmla="*/ 17018596 w 24379238"/>
              <a:gd name="connsiteY8" fmla="*/ 10196360 h 13716001"/>
              <a:gd name="connsiteX9" fmla="*/ 20362274 w 24379238"/>
              <a:gd name="connsiteY9" fmla="*/ 6853240 h 13716001"/>
              <a:gd name="connsiteX10" fmla="*/ 17018596 w 24379238"/>
              <a:gd name="connsiteY10" fmla="*/ 3510120 h 13716001"/>
              <a:gd name="connsiteX11" fmla="*/ 7353604 w 24379238"/>
              <a:gd name="connsiteY11" fmla="*/ 351012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79238" h="13716001">
                <a:moveTo>
                  <a:pt x="0" y="0"/>
                </a:moveTo>
                <a:lnTo>
                  <a:pt x="24379238" y="0"/>
                </a:lnTo>
                <a:lnTo>
                  <a:pt x="24379238" y="13716001"/>
                </a:lnTo>
                <a:lnTo>
                  <a:pt x="0" y="13716001"/>
                </a:lnTo>
                <a:lnTo>
                  <a:pt x="0" y="0"/>
                </a:lnTo>
                <a:close/>
                <a:moveTo>
                  <a:pt x="7353604" y="3510120"/>
                </a:moveTo>
                <a:cubicBezTo>
                  <a:pt x="5516340" y="3510120"/>
                  <a:pt x="4016964" y="5012408"/>
                  <a:pt x="4016964" y="6853240"/>
                </a:cubicBezTo>
                <a:cubicBezTo>
                  <a:pt x="4016964" y="8694072"/>
                  <a:pt x="5516340" y="10196360"/>
                  <a:pt x="7353604" y="10196360"/>
                </a:cubicBezTo>
                <a:cubicBezTo>
                  <a:pt x="17018596" y="10196360"/>
                  <a:pt x="17018596" y="10196360"/>
                  <a:pt x="17018596" y="10196360"/>
                </a:cubicBezTo>
                <a:cubicBezTo>
                  <a:pt x="18855858" y="10196360"/>
                  <a:pt x="20362274" y="8694072"/>
                  <a:pt x="20362274" y="6853240"/>
                </a:cubicBezTo>
                <a:cubicBezTo>
                  <a:pt x="20362274" y="5012408"/>
                  <a:pt x="18855858" y="3510120"/>
                  <a:pt x="17018596" y="3510120"/>
                </a:cubicBezTo>
                <a:cubicBezTo>
                  <a:pt x="7353604" y="3510120"/>
                  <a:pt x="7353604" y="3510120"/>
                  <a:pt x="7353604" y="351012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5400000">
            <a:off x="4824561" y="318436"/>
            <a:ext cx="2542878" cy="6216368"/>
          </a:xfrm>
          <a:custGeom>
            <a:avLst/>
            <a:gdLst>
              <a:gd name="T0" fmla="*/ 0 w 948"/>
              <a:gd name="T1" fmla="*/ 475 h 2322"/>
              <a:gd name="T2" fmla="*/ 0 w 948"/>
              <a:gd name="T3" fmla="*/ 1848 h 2322"/>
              <a:gd name="T4" fmla="*/ 474 w 948"/>
              <a:gd name="T5" fmla="*/ 2322 h 2322"/>
              <a:gd name="T6" fmla="*/ 474 w 948"/>
              <a:gd name="T7" fmla="*/ 2322 h 2322"/>
              <a:gd name="T8" fmla="*/ 948 w 948"/>
              <a:gd name="T9" fmla="*/ 1848 h 2322"/>
              <a:gd name="T10" fmla="*/ 948 w 948"/>
              <a:gd name="T11" fmla="*/ 475 h 2322"/>
              <a:gd name="T12" fmla="*/ 474 w 948"/>
              <a:gd name="T13" fmla="*/ 0 h 2322"/>
              <a:gd name="T14" fmla="*/ 474 w 948"/>
              <a:gd name="T15" fmla="*/ 0 h 2322"/>
              <a:gd name="T16" fmla="*/ 0 w 948"/>
              <a:gd name="T17" fmla="*/ 475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2322">
                <a:moveTo>
                  <a:pt x="0" y="475"/>
                </a:moveTo>
                <a:cubicBezTo>
                  <a:pt x="0" y="1848"/>
                  <a:pt x="0" y="1848"/>
                  <a:pt x="0" y="1848"/>
                </a:cubicBezTo>
                <a:cubicBezTo>
                  <a:pt x="0" y="2109"/>
                  <a:pt x="213" y="2322"/>
                  <a:pt x="474" y="2322"/>
                </a:cubicBezTo>
                <a:cubicBezTo>
                  <a:pt x="474" y="2322"/>
                  <a:pt x="474" y="2322"/>
                  <a:pt x="474" y="2322"/>
                </a:cubicBezTo>
                <a:cubicBezTo>
                  <a:pt x="735" y="2322"/>
                  <a:pt x="948" y="2109"/>
                  <a:pt x="948" y="1848"/>
                </a:cubicBezTo>
                <a:cubicBezTo>
                  <a:pt x="948" y="475"/>
                  <a:pt x="948" y="475"/>
                  <a:pt x="948" y="475"/>
                </a:cubicBezTo>
                <a:cubicBezTo>
                  <a:pt x="948" y="214"/>
                  <a:pt x="735" y="0"/>
                  <a:pt x="474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213" y="0"/>
                  <a:pt x="0" y="214"/>
                  <a:pt x="0" y="475"/>
                </a:cubicBezTo>
                <a:close/>
              </a:path>
            </a:pathLst>
          </a:custGeom>
          <a:solidFill>
            <a:srgbClr val="0A8059"/>
          </a:solidFill>
          <a:ln>
            <a:noFill/>
          </a:ln>
          <a:effectLst>
            <a:outerShdw blurRad="7366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3881381" y="2483982"/>
            <a:ext cx="4414422" cy="928690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>
                <a:solidFill>
                  <a:schemeClr val="bg1"/>
                </a:solidFill>
              </a:rPr>
              <a:t>THANK </a:t>
            </a:r>
            <a:r>
              <a:rPr lang="en-US" sz="3000" smtClean="0">
                <a:solidFill>
                  <a:schemeClr val="bg1"/>
                </a:solidFill>
              </a:rPr>
              <a:t>YOU ALL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4852" y="3412899"/>
            <a:ext cx="489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Waaneiza Worldwide Corporate Companies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 The Holistic Investment Organization </a:t>
            </a:r>
          </a:p>
        </p:txBody>
      </p:sp>
      <p:sp>
        <p:nvSpPr>
          <p:cNvPr id="13" name="Rounded Rectangle 12"/>
          <p:cNvSpPr/>
          <p:nvPr/>
        </p:nvSpPr>
        <p:spPr>
          <a:xfrm rot="10800000">
            <a:off x="5224160" y="3026219"/>
            <a:ext cx="1743681" cy="11831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634BBC-562C-084E-A5E8-A4A91B5D7A0A}" type="slidenum">
              <a:rPr lang="en-US" smtClean="0"/>
              <a:pPr/>
              <a:t>36</a:t>
            </a:fld>
            <a:endParaRPr lang="en-US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5533A-5DAB-4CD9-A5D2-F633F44858FA}"/>
              </a:ext>
            </a:extLst>
          </p:cNvPr>
          <p:cNvSpPr txBox="1"/>
          <p:nvPr/>
        </p:nvSpPr>
        <p:spPr>
          <a:xfrm>
            <a:off x="3939300" y="5257800"/>
            <a:ext cx="589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Presentation Version </a:t>
            </a:r>
            <a:r>
              <a:rPr lang="en-US" sz="1600" b="1" dirty="0" smtClean="0">
                <a:solidFill>
                  <a:schemeClr val="bg1"/>
                </a:solidFill>
              </a:rPr>
              <a:t>12.4, 01 August 2022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U Zin Aung, Executive Chairman 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Mobile: 09-513 0 654, 09-977 103 </a:t>
            </a:r>
            <a:r>
              <a:rPr lang="en-US" sz="1600" dirty="0" smtClean="0">
                <a:solidFill>
                  <a:schemeClr val="bg1"/>
                </a:solidFill>
              </a:rPr>
              <a:t>000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Email: </a:t>
            </a:r>
            <a:r>
              <a:rPr lang="en-US" sz="1600" dirty="0" smtClean="0">
                <a:solidFill>
                  <a:schemeClr val="bg1"/>
                </a:solidFill>
              </a:rPr>
              <a:t>zinaung@waaneiza.com</a:t>
            </a:r>
            <a:r>
              <a:rPr lang="en-US" sz="1600" dirty="0">
                <a:solidFill>
                  <a:schemeClr val="bg1"/>
                </a:solidFill>
              </a:rPr>
              <a:t>, zin.shweyihq@gmail.com  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3048BF7-9B99-4A97-9045-95E5A4D282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911600" y="6356351"/>
            <a:ext cx="3860800" cy="365125"/>
          </a:xfrm>
        </p:spPr>
        <p:txBody>
          <a:bodyPr/>
          <a:lstStyle/>
          <a:p>
            <a:r>
              <a:rPr lang="en-US" dirty="0"/>
              <a:t>Waaneiza Corporate Companies  – www.waaneiza.com</a:t>
            </a:r>
          </a:p>
        </p:txBody>
      </p:sp>
    </p:spTree>
    <p:extLst>
      <p:ext uri="{BB962C8B-B14F-4D97-AF65-F5344CB8AC3E}">
        <p14:creationId xmlns:p14="http://schemas.microsoft.com/office/powerpoint/2010/main" val="3211835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7338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ArrZiWa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Surviving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Life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Business =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Life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Business is ?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363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4114800" y="20272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Wealth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Health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PyinNyar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7526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Values in ArrZiWa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2971800" y="5867400"/>
            <a:ext cx="929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Holistic Values needed for ArrZiWa.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6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2860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78664" y="3234147"/>
              <a:ext cx="238034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pyinnyar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860704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91725" y="3198610"/>
              <a:ext cx="22990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knowledge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BE09FE64-D2F0-4582-BAF3-FE739A6F6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413641"/>
              </p:ext>
            </p:extLst>
          </p:nvPr>
        </p:nvGraphicFramePr>
        <p:xfrm>
          <a:off x="1371600" y="1143000"/>
          <a:ext cx="7924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609600"/>
            <a:ext cx="654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HOLISTIC VALUES in INVESTMENT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91000" y="1752600"/>
            <a:ext cx="76200" cy="3505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81564" y="1752600"/>
            <a:ext cx="296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Tangible 5%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4800" y="1752600"/>
            <a:ext cx="351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Int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angible 95%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2971800" y="586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Return of Holistic Values.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-20574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ROI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-6096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ROE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30480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ROV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825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38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2667000" y="17986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Sharing is Receiving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BarWarNar (DarNa Taw, BawGa War)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Value: Discovering, Developing, Donating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Value: Creation, Communication, Delivering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5240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Universal Truth, AhNatTa ThitSa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4191000" y="60198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Value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Sharing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Concept.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1951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2860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78664" y="3234147"/>
              <a:ext cx="238034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pyinnyar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#4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860704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91725" y="3198610"/>
              <a:ext cx="22990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knowledge</a:t>
              </a:r>
              <a:endPara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BE09FE64-D2F0-4582-BAF3-FE739A6F6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63776"/>
              </p:ext>
            </p:extLst>
          </p:nvPr>
        </p:nvGraphicFramePr>
        <p:xfrm>
          <a:off x="1371600" y="1143000"/>
          <a:ext cx="7924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609600"/>
            <a:ext cx="5576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HOLISTIC </a:t>
            </a:r>
            <a:r>
              <a:rPr lang="en-US" sz="3200" dirty="0" smtClean="0">
                <a:solidFill>
                  <a:srgbClr val="005024"/>
                </a:solidFill>
                <a:latin typeface="Tw Cen MT" panose="020B0602020104020603" pitchFamily="34" charset="0"/>
              </a:rPr>
              <a:t>PYINNYAR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02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in 4Qs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743200" y="1752600"/>
            <a:ext cx="76200" cy="3505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3733800" y="586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4Qs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Holistic </a:t>
            </a:r>
            <a:r>
              <a:rPr lang="en-US" sz="45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PyinNyar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" y="1676400"/>
            <a:ext cx="2222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4805" y="1676400"/>
            <a:ext cx="207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Mental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2605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0060-1C43-47A8-9302-9972805E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50" cy="6858000"/>
          </a:xfrm>
          <a:prstGeom prst="rect">
            <a:avLst/>
          </a:prstGeom>
        </p:spPr>
      </p:pic>
      <p:sp>
        <p:nvSpPr>
          <p:cNvPr id="1955" name="Shape 1955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45556"/>
            </a:avLst>
          </a:prstGeom>
          <a:gradFill>
            <a:gsLst>
              <a:gs pos="0">
                <a:srgbClr val="0C4068"/>
              </a:gs>
              <a:gs pos="50000">
                <a:srgbClr val="46B688">
                  <a:alpha val="69803"/>
                </a:srgbClr>
              </a:gs>
              <a:gs pos="100000">
                <a:srgbClr val="016AA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12337143" y="0"/>
            <a:ext cx="667657" cy="667657"/>
          </a:xfrm>
          <a:prstGeom prst="rect">
            <a:avLst/>
          </a:prstGeom>
          <a:solidFill>
            <a:srgbClr val="0C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12337143" y="798285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12337143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Shape 1959"/>
          <p:cNvGrpSpPr/>
          <p:nvPr/>
        </p:nvGrpSpPr>
        <p:grpSpPr>
          <a:xfrm>
            <a:off x="-1981200" y="-2162882"/>
            <a:ext cx="8564163" cy="9401882"/>
            <a:chOff x="6096001" y="879929"/>
            <a:chExt cx="8564163" cy="9401882"/>
          </a:xfrm>
        </p:grpSpPr>
        <p:sp>
          <p:nvSpPr>
            <p:cNvPr id="1960" name="Shape 1960"/>
            <p:cNvSpPr/>
            <p:nvPr/>
          </p:nvSpPr>
          <p:spPr>
            <a:xfrm rot="-2700000">
              <a:off x="5144303" y="7149899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-2700000">
              <a:off x="7933369" y="3523114"/>
              <a:ext cx="7678494" cy="488727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3156292" y="0"/>
            <a:ext cx="667657" cy="667657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13156292" y="798285"/>
            <a:ext cx="667657" cy="667657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13156292" y="1596570"/>
            <a:ext cx="667657" cy="667657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Shape 1965"/>
          <p:cNvGrpSpPr/>
          <p:nvPr/>
        </p:nvGrpSpPr>
        <p:grpSpPr>
          <a:xfrm>
            <a:off x="5078115" y="990600"/>
            <a:ext cx="2035771" cy="110557"/>
            <a:chOff x="-170626" y="0"/>
            <a:chExt cx="13534857" cy="166915"/>
          </a:xfrm>
        </p:grpSpPr>
        <p:sp>
          <p:nvSpPr>
            <p:cNvPr id="1966" name="Shape 1966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AB06F8-6984-41B1-9691-57D81A82EDB0}"/>
              </a:ext>
            </a:extLst>
          </p:cNvPr>
          <p:cNvSpPr txBox="1">
            <a:spLocks/>
          </p:cNvSpPr>
          <p:nvPr/>
        </p:nvSpPr>
        <p:spPr>
          <a:xfrm>
            <a:off x="3429000" y="2027237"/>
            <a:ext cx="10668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PyinNyar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ThiLa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Value = The PyinNyar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0BDAEE-DCCE-453E-9F09-08E970455867}"/>
              </a:ext>
            </a:extLst>
          </p:cNvPr>
          <p:cNvSpPr txBox="1">
            <a:spLocks/>
          </p:cNvSpPr>
          <p:nvPr/>
        </p:nvSpPr>
        <p:spPr>
          <a:xfrm>
            <a:off x="1447800" y="152400"/>
            <a:ext cx="9372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Value __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3ADADF5-BC65-4FCF-A1F0-93F14C58C561}"/>
              </a:ext>
            </a:extLst>
          </p:cNvPr>
          <p:cNvSpPr txBox="1">
            <a:spLocks/>
          </p:cNvSpPr>
          <p:nvPr/>
        </p:nvSpPr>
        <p:spPr>
          <a:xfrm>
            <a:off x="3200400" y="5867400"/>
            <a:ext cx="929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ThiLa is derived from the PyinNyar.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16496</TotalTime>
  <Words>1083</Words>
  <Application>Microsoft Office PowerPoint</Application>
  <PresentationFormat>Widescreen</PresentationFormat>
  <Paragraphs>285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ＭＳ Ｐゴシック</vt:lpstr>
      <vt:lpstr>Aboriginal Serif</vt:lpstr>
      <vt:lpstr>Arial</vt:lpstr>
      <vt:lpstr>Bembo Std Semibold</vt:lpstr>
      <vt:lpstr>BibleScrT</vt:lpstr>
      <vt:lpstr>Book Antiqua</vt:lpstr>
      <vt:lpstr>Calibri</vt:lpstr>
      <vt:lpstr>Century Gothic</vt:lpstr>
      <vt:lpstr>Gill Sans MT</vt:lpstr>
      <vt:lpstr>ITC Benguiat Std Medium</vt:lpstr>
      <vt:lpstr>Montserrat</vt:lpstr>
      <vt:lpstr>Montserrat SemiBold</vt:lpstr>
      <vt:lpstr>Times New Roman</vt:lpstr>
      <vt:lpstr>Tw Cen MT</vt:lpstr>
      <vt:lpstr>Wingdings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</dc:creator>
  <cp:lastModifiedBy>zinaung</cp:lastModifiedBy>
  <cp:revision>608</cp:revision>
  <dcterms:created xsi:type="dcterms:W3CDTF">2018-07-21T02:50:16Z</dcterms:created>
  <dcterms:modified xsi:type="dcterms:W3CDTF">2022-08-01T14:27:46Z</dcterms:modified>
</cp:coreProperties>
</file>