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2" r:id="rId7"/>
    <p:sldId id="263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8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8B3F18-12EE-4A2E-A35C-3026A622A1E9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4021F35-AA23-4B0E-B55B-9659344C53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17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nthe666/InstallScript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591D-84B2-55D1-0EBA-3A6E8711A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87" y="3428999"/>
            <a:ext cx="9428252" cy="13382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Odoo Hosting in AWS </a:t>
            </a:r>
            <a:r>
              <a:rPr lang="en-US" dirty="0" err="1">
                <a:solidFill>
                  <a:schemeClr val="bg1"/>
                </a:solidFill>
              </a:rPr>
              <a:t>lightsail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Ko </a:t>
            </a:r>
            <a:r>
              <a:rPr lang="en-US" sz="2200" dirty="0" err="1">
                <a:solidFill>
                  <a:schemeClr val="bg1"/>
                </a:solidFill>
              </a:rPr>
              <a:t>htet</a:t>
            </a:r>
            <a:r>
              <a:rPr lang="en-US" sz="2200" dirty="0">
                <a:solidFill>
                  <a:schemeClr val="bg1"/>
                </a:solidFill>
              </a:rPr>
              <a:t> min </a:t>
            </a:r>
            <a:r>
              <a:rPr lang="en-US" sz="2200" dirty="0" err="1">
                <a:solidFill>
                  <a:schemeClr val="bg1"/>
                </a:solidFill>
              </a:rPr>
              <a:t>thu</a:t>
            </a:r>
            <a:r>
              <a:rPr lang="en-US" sz="2200" dirty="0">
                <a:solidFill>
                  <a:schemeClr val="bg1"/>
                </a:solidFill>
              </a:rPr>
              <a:t>, ko </a:t>
            </a:r>
            <a:r>
              <a:rPr lang="en-US" sz="2200" dirty="0" err="1">
                <a:solidFill>
                  <a:schemeClr val="bg1"/>
                </a:solidFill>
              </a:rPr>
              <a:t>ahkar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shwe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baw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err="1">
                <a:solidFill>
                  <a:schemeClr val="bg1"/>
                </a:solidFill>
              </a:rPr>
              <a:t>zwe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linn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htet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DEB28-2307-3B46-760F-35B3E82A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32" y="606779"/>
            <a:ext cx="2647408" cy="2404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D610E-7598-1E87-EA60-52AC30C55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35" y="7373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4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44D1-5669-A122-452E-E1A8FE1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98410-24F5-EDAD-0026-A111073E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07" y="1914635"/>
            <a:ext cx="7256386" cy="45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44D1-5669-A122-452E-E1A8FE1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Update and Upgrade Machine on Start up</a:t>
            </a:r>
            <a:br>
              <a:rPr lang="en-US" sz="2400" cap="none" dirty="0"/>
            </a:br>
            <a:r>
              <a:rPr lang="en-US" sz="2400" cap="none" dirty="0" err="1"/>
              <a:t>sudo</a:t>
            </a:r>
            <a:r>
              <a:rPr lang="en-US" sz="2400" cap="none" dirty="0"/>
              <a:t> apt-get update &amp;&amp; </a:t>
            </a:r>
            <a:r>
              <a:rPr lang="en-US" sz="2400" cap="none" dirty="0" err="1"/>
              <a:t>sudo</a:t>
            </a:r>
            <a:r>
              <a:rPr lang="en-US" sz="2400" cap="none" dirty="0"/>
              <a:t> apt-get upgrade &amp;&amp; </a:t>
            </a:r>
            <a:r>
              <a:rPr lang="en-US" sz="2400" cap="none" dirty="0" err="1"/>
              <a:t>sudo</a:t>
            </a:r>
            <a:r>
              <a:rPr lang="en-US" sz="2400" cap="none" dirty="0"/>
              <a:t> apt-get </a:t>
            </a:r>
            <a:r>
              <a:rPr lang="en-US" sz="2400" cap="none" dirty="0" err="1"/>
              <a:t>dist</a:t>
            </a:r>
            <a:r>
              <a:rPr lang="en-US" sz="2400" cap="none" dirty="0"/>
              <a:t>-upgrade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B27C8-ABE8-D78C-87A2-9C4AAC3E3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21" y="1957162"/>
            <a:ext cx="7709558" cy="46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D1CF-FAFC-2706-BA44-E2307645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</a:t>
            </a:r>
            <a:r>
              <a:rPr lang="en-US" dirty="0" err="1"/>
              <a:t>odoo</a:t>
            </a:r>
            <a:r>
              <a:rPr lang="en-US" dirty="0"/>
              <a:t> with one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11FF-FE93-B7D6-83F6-AB68B28B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Install script file 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/>
              <a:t>Run and start </a:t>
            </a:r>
            <a:r>
              <a:rPr lang="en-US" sz="3200" dirty="0" err="1"/>
              <a:t>odoo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6525-A631-8B89-FBEA-B0338791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script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0B1E-D2E3-E0A5-A44B-BEFD480B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 “ git clone </a:t>
            </a:r>
            <a:r>
              <a:rPr lang="en-US" sz="2800" dirty="0">
                <a:hlinkClick r:id="rId2"/>
              </a:rPr>
              <a:t>https://github.com/Yenthe666/InstallScript.git</a:t>
            </a:r>
            <a:r>
              <a:rPr lang="en-US" sz="2800" dirty="0"/>
              <a:t> “</a:t>
            </a:r>
          </a:p>
          <a:p>
            <a:r>
              <a:rPr lang="en-US" sz="2800" dirty="0"/>
              <a:t>Type “cd </a:t>
            </a:r>
            <a:r>
              <a:rPr lang="en-US" sz="2800" dirty="0" err="1"/>
              <a:t>InstallScript</a:t>
            </a:r>
            <a:r>
              <a:rPr lang="en-US" sz="2800" dirty="0"/>
              <a:t>”</a:t>
            </a:r>
          </a:p>
          <a:p>
            <a:r>
              <a:rPr lang="en-US" sz="2800" dirty="0"/>
              <a:t>Type “</a:t>
            </a: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chmod</a:t>
            </a:r>
            <a:r>
              <a:rPr lang="en-US" sz="2800" dirty="0"/>
              <a:t> +x odoo_install.sh ”</a:t>
            </a:r>
          </a:p>
          <a:p>
            <a:r>
              <a:rPr lang="en-US" sz="2800" dirty="0"/>
              <a:t>Type “</a:t>
            </a:r>
            <a:r>
              <a:rPr lang="en-US" sz="2800" dirty="0" err="1"/>
              <a:t>sudo</a:t>
            </a:r>
            <a:r>
              <a:rPr lang="en-US" sz="2800" dirty="0"/>
              <a:t> vi odoo_install.sh ”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727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6525-A631-8B89-FBEA-B0338791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0B1E-D2E3-E0A5-A44B-BEFD480B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831"/>
            <a:ext cx="11029615" cy="3803968"/>
          </a:xfrm>
        </p:spPr>
        <p:txBody>
          <a:bodyPr>
            <a:normAutofit fontScale="40000" lnSpcReduction="20000"/>
          </a:bodyPr>
          <a:lstStyle/>
          <a:p>
            <a:endParaRPr lang="en-US" sz="5100" dirty="0"/>
          </a:p>
          <a:p>
            <a:r>
              <a:rPr lang="en-US" sz="5100" dirty="0"/>
              <a:t>Type “ </a:t>
            </a:r>
            <a:r>
              <a:rPr lang="en-US" sz="5100" dirty="0" err="1"/>
              <a:t>sudo</a:t>
            </a:r>
            <a:r>
              <a:rPr lang="en-US" sz="5100" dirty="0"/>
              <a:t> vi odoo_install.sh “</a:t>
            </a:r>
          </a:p>
          <a:p>
            <a:r>
              <a:rPr lang="en-US" sz="5100" dirty="0"/>
              <a:t>Type “</a:t>
            </a:r>
            <a:r>
              <a:rPr lang="en-US" sz="5100" dirty="0" err="1"/>
              <a:t>i</a:t>
            </a:r>
            <a:r>
              <a:rPr lang="en-US" sz="5100" dirty="0"/>
              <a:t>” to make changes to script</a:t>
            </a:r>
          </a:p>
          <a:p>
            <a:r>
              <a:rPr lang="en-US" sz="5100" dirty="0"/>
              <a:t>INSTALL_NGINX = True</a:t>
            </a:r>
          </a:p>
          <a:p>
            <a:r>
              <a:rPr lang="en-US" sz="5100" dirty="0"/>
              <a:t>WEBSITE_NAME = ‘</a:t>
            </a:r>
            <a:r>
              <a:rPr lang="en-US" sz="5100" dirty="0" err="1"/>
              <a:t>wwsodootesting</a:t>
            </a:r>
            <a:r>
              <a:rPr lang="en-US" sz="5100" dirty="0"/>
              <a:t>’</a:t>
            </a:r>
          </a:p>
          <a:p>
            <a:r>
              <a:rPr lang="en-US" sz="5100" dirty="0"/>
              <a:t>ADMIN_EMAIL = ‘htetminthu@waaneiza.com’</a:t>
            </a:r>
          </a:p>
          <a:p>
            <a:r>
              <a:rPr lang="en-US" sz="5100" dirty="0"/>
              <a:t>Type “Esc” and “:</a:t>
            </a:r>
            <a:r>
              <a:rPr lang="en-US" sz="5100" dirty="0" err="1"/>
              <a:t>wq</a:t>
            </a:r>
            <a:r>
              <a:rPr lang="en-US" sz="5100" dirty="0"/>
              <a:t>” to update changes to script</a:t>
            </a:r>
          </a:p>
          <a:p>
            <a:r>
              <a:rPr lang="en-US" sz="5100" dirty="0"/>
              <a:t>Type “</a:t>
            </a:r>
            <a:r>
              <a:rPr lang="en-US" sz="5100" dirty="0" err="1"/>
              <a:t>sudo</a:t>
            </a:r>
            <a:r>
              <a:rPr lang="en-US" sz="5100" dirty="0"/>
              <a:t> ./odoo_install.sh” </a:t>
            </a:r>
          </a:p>
          <a:p>
            <a:r>
              <a:rPr lang="en-US" sz="5100" dirty="0"/>
              <a:t>Wait before things getting ready!!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6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6525-A631-8B89-FBEA-B0338791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odoo</a:t>
            </a:r>
            <a:r>
              <a:rPr lang="en-US" dirty="0"/>
              <a:t> : 18.136.167.122:8069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2F300-E10F-8A62-F444-FCA3D1B13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1" y="2159636"/>
            <a:ext cx="7353678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9D58-1908-5525-7B13-9AEA0857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</a:t>
            </a:r>
            <a:r>
              <a:rPr lang="en-US" dirty="0" err="1"/>
              <a:t>Lightsail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EE629-0114-CEF5-7E8A-BB7FA1C1F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2" y="2169465"/>
            <a:ext cx="10775853" cy="3678238"/>
          </a:xfrm>
        </p:spPr>
      </p:pic>
    </p:spTree>
    <p:extLst>
      <p:ext uri="{BB962C8B-B14F-4D97-AF65-F5344CB8AC3E}">
        <p14:creationId xmlns:p14="http://schemas.microsoft.com/office/powerpoint/2010/main" val="37515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64A15-02EF-B25F-61F6-731E96456A7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4" y="718456"/>
            <a:ext cx="9606708" cy="5984639"/>
          </a:xfrm>
        </p:spPr>
      </p:pic>
    </p:spTree>
    <p:extLst>
      <p:ext uri="{BB962C8B-B14F-4D97-AF65-F5344CB8AC3E}">
        <p14:creationId xmlns:p14="http://schemas.microsoft.com/office/powerpoint/2010/main" val="337653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0844DB-AE7F-C5A5-FB59-03AF665F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pricing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1DEF53-0F36-C630-6774-58926ED2B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02" y="2343712"/>
            <a:ext cx="9218811" cy="3219806"/>
          </a:xfrm>
        </p:spPr>
      </p:pic>
    </p:spTree>
    <p:extLst>
      <p:ext uri="{BB962C8B-B14F-4D97-AF65-F5344CB8AC3E}">
        <p14:creationId xmlns:p14="http://schemas.microsoft.com/office/powerpoint/2010/main" val="10221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A758-E1CE-3350-2E7F-7402E74D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91882"/>
            <a:ext cx="11029616" cy="1013800"/>
          </a:xfrm>
        </p:spPr>
        <p:txBody>
          <a:bodyPr/>
          <a:lstStyle/>
          <a:p>
            <a:r>
              <a:rPr lang="en-US" dirty="0"/>
              <a:t>2 ways upload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6F6C-C6B1-7B1D-1328-A121F663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Script Install with Version Control </a:t>
            </a:r>
          </a:p>
          <a:p>
            <a:r>
              <a:rPr lang="en-US" sz="3200" dirty="0"/>
              <a:t>Manual Setup (not included)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4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D1CF-FAFC-2706-BA44-E2307645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err="1"/>
              <a:t>lightsail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11FF-FE93-B7D6-83F6-AB68B28B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Create AWS Account</a:t>
            </a:r>
          </a:p>
          <a:p>
            <a:r>
              <a:rPr lang="en-US" sz="3200" dirty="0"/>
              <a:t>Choose Light Sail Plan </a:t>
            </a:r>
          </a:p>
          <a:p>
            <a:r>
              <a:rPr lang="en-US" sz="3200" dirty="0"/>
              <a:t>Fetch With IP </a:t>
            </a:r>
          </a:p>
          <a:p>
            <a:r>
              <a:rPr lang="en-US" sz="3200" dirty="0"/>
              <a:t>Machine Setup 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0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7AF9-849C-D4BE-4C2A-84B7459F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aws</a:t>
            </a:r>
            <a:r>
              <a:rPr lang="en-US" dirty="0"/>
              <a:t> account and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E107E-D764-6C3B-F8FD-E695FD114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64" y="1944919"/>
            <a:ext cx="8010072" cy="4322318"/>
          </a:xfrm>
        </p:spPr>
      </p:pic>
    </p:spTree>
    <p:extLst>
      <p:ext uri="{BB962C8B-B14F-4D97-AF65-F5344CB8AC3E}">
        <p14:creationId xmlns:p14="http://schemas.microsoft.com/office/powerpoint/2010/main" val="22758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44D1-5669-A122-452E-E1A8FE1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light sail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1F139-FA90-1D29-7692-B7E7FC26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56" y="2181225"/>
            <a:ext cx="8394087" cy="3678238"/>
          </a:xfrm>
        </p:spPr>
      </p:pic>
    </p:spTree>
    <p:extLst>
      <p:ext uri="{BB962C8B-B14F-4D97-AF65-F5344CB8AC3E}">
        <p14:creationId xmlns:p14="http://schemas.microsoft.com/office/powerpoint/2010/main" val="381708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44D1-5669-A122-452E-E1A8FE1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with 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F4DCB-28F8-0AF1-0D07-C4212FBE4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00" y="2058933"/>
            <a:ext cx="9715999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66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CCA31C53EB1B4C90D8527E0B6D1827" ma:contentTypeVersion="5" ma:contentTypeDescription="Create a new document." ma:contentTypeScope="" ma:versionID="48ad0bf460cecb88f1f4b0880dabf494">
  <xsd:schema xmlns:xsd="http://www.w3.org/2001/XMLSchema" xmlns:xs="http://www.w3.org/2001/XMLSchema" xmlns:p="http://schemas.microsoft.com/office/2006/metadata/properties" xmlns:ns3="8138902a-140b-4752-849d-750efebfa029" xmlns:ns4="a715b65c-902a-4b50-bb1e-d6118bd6ef76" targetNamespace="http://schemas.microsoft.com/office/2006/metadata/properties" ma:root="true" ma:fieldsID="8ffe064dfc11b26ea1a6847937312cb9" ns3:_="" ns4:_="">
    <xsd:import namespace="8138902a-140b-4752-849d-750efebfa029"/>
    <xsd:import namespace="a715b65c-902a-4b50-bb1e-d6118bd6ef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38902a-140b-4752-849d-750efebfa0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5b65c-902a-4b50-bb1e-d6118bd6e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86E616-16CB-4C9C-B46A-AC03A28255E4}">
  <ds:schemaRefs>
    <ds:schemaRef ds:uri="http://schemas.microsoft.com/office/2006/documentManagement/types"/>
    <ds:schemaRef ds:uri="http://schemas.microsoft.com/office/infopath/2007/PartnerControls"/>
    <ds:schemaRef ds:uri="8138902a-140b-4752-849d-750efebfa029"/>
    <ds:schemaRef ds:uri="http://purl.org/dc/elements/1.1/"/>
    <ds:schemaRef ds:uri="http://schemas.microsoft.com/office/2006/metadata/properties"/>
    <ds:schemaRef ds:uri="a715b65c-902a-4b50-bb1e-d6118bd6ef76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8E736A-BE63-4D11-9AB8-931E7DFBEE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3CAD51-92C2-4884-B6EE-E20C65CD9E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38902a-140b-4752-849d-750efebfa029"/>
    <ds:schemaRef ds:uri="a715b65c-902a-4b50-bb1e-d6118bd6e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2422</TotalTime>
  <Words>226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Odoo Hosting in AWS lightsail Ko htet min thu, ko ahkar shwe baw zwe linn htet</vt:lpstr>
      <vt:lpstr>What is AWS Lightsail?</vt:lpstr>
      <vt:lpstr>PowerPoint Presentation</vt:lpstr>
      <vt:lpstr>AWS pricing</vt:lpstr>
      <vt:lpstr>2 ways upload feature</vt:lpstr>
      <vt:lpstr>Early lightsail setup</vt:lpstr>
      <vt:lpstr>Create aws account and login</vt:lpstr>
      <vt:lpstr>Choosing light sail plan</vt:lpstr>
      <vt:lpstr>Fetch with Ip</vt:lpstr>
      <vt:lpstr>Machine setup</vt:lpstr>
      <vt:lpstr>Update and Upgrade Machine on Start up sudo apt-get update &amp;&amp; sudo apt-get upgrade &amp;&amp; sudo apt-get dist-upgrade </vt:lpstr>
      <vt:lpstr>Setup for odoo with one script</vt:lpstr>
      <vt:lpstr>Install script file</vt:lpstr>
      <vt:lpstr>configuration</vt:lpstr>
      <vt:lpstr>RUN odoo : 18.136.167.122:8069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Odoo Hosting in AWS lightsail Team $chawG</dc:title>
  <dc:creator>Htet Min Thu</dc:creator>
  <cp:lastModifiedBy>Htet Min Thu</cp:lastModifiedBy>
  <cp:revision>34</cp:revision>
  <dcterms:created xsi:type="dcterms:W3CDTF">2022-05-03T02:10:38Z</dcterms:created>
  <dcterms:modified xsi:type="dcterms:W3CDTF">2022-05-06T01:43:58Z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0x01010031CCA31C53EB1B4C90D8527E0B6D1827</vt:lpwstr>
  </property>
</Properties>
</file>