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06" autoAdjust="0"/>
    <p:restoredTop sz="94660"/>
  </p:normalViewPr>
  <p:slideViewPr>
    <p:cSldViewPr>
      <p:cViewPr>
        <p:scale>
          <a:sx n="66" d="100"/>
          <a:sy n="66" d="100"/>
        </p:scale>
        <p:origin x="-127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2027669154663285"/>
          <c:y val="0.13718715773858514"/>
          <c:w val="0.55334300184511653"/>
          <c:h val="0.6297223375445181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яндекс</c:v>
                </c:pt>
                <c:pt idx="1">
                  <c:v>mail.ru</c:v>
                </c:pt>
                <c:pt idx="2">
                  <c:v>рамблер</c:v>
                </c:pt>
                <c:pt idx="3">
                  <c:v>нигма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0.48099999999999998</c:v>
                </c:pt>
                <c:pt idx="1">
                  <c:v>5.8999999999999997E-2</c:v>
                </c:pt>
                <c:pt idx="2">
                  <c:v>1.2E-2</c:v>
                </c:pt>
                <c:pt idx="3">
                  <c:v>3.0000000000000001E-3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54936448"/>
        <c:axId val="154937984"/>
        <c:axId val="0"/>
      </c:bar3DChart>
      <c:catAx>
        <c:axId val="15493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54937984"/>
        <c:crosses val="autoZero"/>
        <c:auto val="1"/>
        <c:lblAlgn val="ctr"/>
        <c:lblOffset val="100"/>
        <c:noMultiLvlLbl val="0"/>
      </c:catAx>
      <c:valAx>
        <c:axId val="15493798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4936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Ряд </a:t>
            </a:r>
            <a:r>
              <a:rPr lang="en-US" dirty="0" smtClean="0"/>
              <a:t>2</a:t>
            </a:r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2027669154663285"/>
          <c:y val="0.13718715773858514"/>
          <c:w val="0.54948572122795158"/>
          <c:h val="0.6512286998369186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Google</c:v>
                </c:pt>
                <c:pt idx="1">
                  <c:v>Bing</c:v>
                </c:pt>
                <c:pt idx="2">
                  <c:v>Yahoo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0.372</c:v>
                </c:pt>
                <c:pt idx="1">
                  <c:v>8.0000000000000002E-3</c:v>
                </c:pt>
                <c:pt idx="2">
                  <c:v>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62184576"/>
        <c:axId val="162707328"/>
        <c:axId val="0"/>
      </c:bar3DChart>
      <c:catAx>
        <c:axId val="16218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2707328"/>
        <c:crosses val="autoZero"/>
        <c:auto val="1"/>
        <c:lblAlgn val="ctr"/>
        <c:lblOffset val="100"/>
        <c:noMultiLvlLbl val="0"/>
      </c:catAx>
      <c:valAx>
        <c:axId val="16270732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62184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4B1CCD-245C-4DF9-BBF9-227E07344E6A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FE1D0E2-56CC-4BF1-817D-6920F000C2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Презентация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по дисциплине «Информационные технологии в лингвистике»</a:t>
            </a:r>
            <a:br>
              <a:rPr lang="ru-RU" sz="2400" dirty="0"/>
            </a:br>
            <a:r>
              <a:rPr lang="ru-RU" sz="2400" dirty="0"/>
              <a:t>на тему «Информационно-поисковые </a:t>
            </a:r>
            <a:r>
              <a:rPr lang="ru-RU" sz="2400" dirty="0" smtClean="0"/>
              <a:t>системы</a:t>
            </a:r>
            <a:r>
              <a:rPr lang="ru-RU" sz="2400" dirty="0"/>
              <a:t>»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7704" y="534880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 CYR"/>
                <a:ea typeface="Times New Roman"/>
              </a:rPr>
              <a:t>Работу подготовила: </a:t>
            </a:r>
            <a:endParaRPr lang="ru-RU" sz="2800" dirty="0" smtClean="0">
              <a:solidFill>
                <a:schemeClr val="tx1"/>
              </a:solidFill>
              <a:effectLst/>
              <a:latin typeface="Times New Roman CYR"/>
              <a:ea typeface="Times New Roman"/>
            </a:endParaRP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 CYR"/>
                <a:ea typeface="Times New Roman"/>
              </a:rPr>
              <a:t>Самойленко Валерия</a:t>
            </a:r>
            <a:endParaRPr lang="ru-RU" sz="2800" dirty="0" smtClean="0">
              <a:solidFill>
                <a:schemeClr val="tx1"/>
              </a:solidFill>
              <a:effectLst/>
              <a:latin typeface="Times New Roman CYR"/>
              <a:ea typeface="Times New Roman"/>
            </a:endParaRP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 CYR"/>
                <a:ea typeface="Times New Roman"/>
              </a:rPr>
              <a:t>Научный руководитель: </a:t>
            </a:r>
            <a:endParaRPr lang="ru-RU" sz="2800" dirty="0" smtClean="0">
              <a:solidFill>
                <a:schemeClr val="tx1"/>
              </a:solidFill>
              <a:effectLst/>
              <a:latin typeface="Times New Roman CYR"/>
              <a:ea typeface="Times New Roman"/>
            </a:endParaRP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effectLst/>
                <a:latin typeface="Times New Roman CYR"/>
                <a:ea typeface="Times New Roman"/>
              </a:rPr>
              <a:t>Донина О.В.</a:t>
            </a:r>
            <a:endParaRPr lang="ru-RU" sz="2800" dirty="0" smtClean="0">
              <a:solidFill>
                <a:schemeClr val="tx1"/>
              </a:solidFill>
              <a:effectLst/>
              <a:latin typeface="Times New Roman CYR"/>
              <a:ea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ru-RU" dirty="0" smtClean="0">
                <a:effectLst/>
                <a:latin typeface="Times New Roman CYR"/>
                <a:ea typeface="Times New Roman"/>
              </a:rPr>
              <a:t> </a:t>
            </a:r>
            <a:endParaRPr lang="ru-RU" sz="2800" dirty="0" smtClean="0">
              <a:effectLst/>
              <a:latin typeface="Times New Roman CYR"/>
              <a:ea typeface="Times New Roman"/>
            </a:endParaRP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7" y="116632"/>
            <a:ext cx="59404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5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5096" y="836712"/>
            <a:ext cx="7159352" cy="3312368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</a:rPr>
              <a:t>Спасибо за внимание!</a:t>
            </a:r>
            <a:endParaRPr lang="ru-RU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2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355160" cy="4568551"/>
          </a:xfrm>
        </p:spPr>
        <p:txBody>
          <a:bodyPr/>
          <a:lstStyle/>
          <a:p>
            <a:r>
              <a:rPr lang="ru-RU" sz="3600" b="1" dirty="0"/>
              <a:t>Глава 1. Информационно-поисковые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6284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408"/>
            <a:ext cx="7772400" cy="1400199"/>
          </a:xfrm>
        </p:spPr>
        <p:txBody>
          <a:bodyPr/>
          <a:lstStyle/>
          <a:p>
            <a:r>
              <a:rPr lang="ru-RU" sz="2800" dirty="0" smtClean="0"/>
              <a:t>.1 понятие информационных поисковых систем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6858000" cy="3438128"/>
          </a:xfrm>
        </p:spPr>
        <p:txBody>
          <a:bodyPr/>
          <a:lstStyle/>
          <a:p>
            <a:r>
              <a:rPr lang="ru-RU" dirty="0" smtClean="0"/>
              <a:t>-Автоматизированная </a:t>
            </a:r>
            <a:r>
              <a:rPr lang="ru-RU" dirty="0"/>
              <a:t>поисковая система </a:t>
            </a:r>
            <a:endParaRPr lang="ru-RU" dirty="0" smtClean="0"/>
          </a:p>
          <a:p>
            <a:r>
              <a:rPr lang="ru-RU" dirty="0"/>
              <a:t>-Информационно-поисковая </a:t>
            </a:r>
            <a:r>
              <a:rPr lang="ru-RU" dirty="0" smtClean="0"/>
              <a:t>система (ИПС)</a:t>
            </a:r>
          </a:p>
          <a:p>
            <a:r>
              <a:rPr lang="ru-RU" dirty="0"/>
              <a:t>-Релевантность</a:t>
            </a:r>
          </a:p>
        </p:txBody>
      </p:sp>
    </p:spTree>
    <p:extLst>
      <p:ext uri="{BB962C8B-B14F-4D97-AF65-F5344CB8AC3E}">
        <p14:creationId xmlns:p14="http://schemas.microsoft.com/office/powerpoint/2010/main" val="418838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896144"/>
          </a:xfrm>
        </p:spPr>
        <p:txBody>
          <a:bodyPr/>
          <a:lstStyle/>
          <a:p>
            <a:r>
              <a:rPr lang="ru-RU" sz="2800" dirty="0"/>
              <a:t>.2 История развития ИПС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6858000" cy="4374232"/>
          </a:xfrm>
        </p:spPr>
        <p:txBody>
          <a:bodyPr/>
          <a:lstStyle/>
          <a:p>
            <a:r>
              <a:rPr lang="ru-RU" dirty="0" smtClean="0"/>
              <a:t>-</a:t>
            </a:r>
            <a:r>
              <a:rPr lang="en-US" dirty="0" smtClean="0"/>
              <a:t>FTP </a:t>
            </a:r>
            <a:r>
              <a:rPr lang="en-US" dirty="0"/>
              <a:t>(File Transfer Protocol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-</a:t>
            </a:r>
            <a:r>
              <a:rPr lang="en-US" dirty="0" smtClean="0"/>
              <a:t>Telnet</a:t>
            </a:r>
          </a:p>
          <a:p>
            <a:r>
              <a:rPr lang="en-US" dirty="0" smtClean="0"/>
              <a:t>-WAIS </a:t>
            </a:r>
            <a:r>
              <a:rPr lang="en-US" dirty="0"/>
              <a:t>(Wide Area Information Servers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3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-99392"/>
            <a:ext cx="7772400" cy="1656184"/>
          </a:xfrm>
        </p:spPr>
        <p:txBody>
          <a:bodyPr/>
          <a:lstStyle/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.3 Структура ИПС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6858000" cy="5112568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ru-RU" dirty="0"/>
              <a:t>САПР (Система автоматизированного проектирования</a:t>
            </a:r>
            <a:r>
              <a:rPr lang="ru-RU" dirty="0" smtClean="0"/>
              <a:t>)</a:t>
            </a:r>
            <a:endParaRPr lang="ru-RU" u="sng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50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112168"/>
          </a:xfrm>
        </p:spPr>
        <p:txBody>
          <a:bodyPr/>
          <a:lstStyle/>
          <a:p>
            <a:r>
              <a:rPr lang="ru-RU" sz="2800" dirty="0"/>
              <a:t>.4 Виды информационно поисковых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56792"/>
            <a:ext cx="6858000" cy="4878288"/>
          </a:xfrm>
        </p:spPr>
        <p:txBody>
          <a:bodyPr/>
          <a:lstStyle/>
          <a:p>
            <a:r>
              <a:rPr lang="ru-RU" dirty="0"/>
              <a:t>-Классификационные </a:t>
            </a:r>
            <a:r>
              <a:rPr lang="ru-RU" dirty="0" err="1" smtClean="0"/>
              <a:t>ипс</a:t>
            </a:r>
            <a:endParaRPr lang="ru-RU" dirty="0" smtClean="0"/>
          </a:p>
          <a:p>
            <a:r>
              <a:rPr lang="ru-RU" dirty="0"/>
              <a:t>-Предметная ИПС </a:t>
            </a:r>
            <a:r>
              <a:rPr lang="en-US" dirty="0"/>
              <a:t>Web-</a:t>
            </a:r>
            <a:r>
              <a:rPr lang="ru-RU" dirty="0" smtClean="0"/>
              <a:t>кольца</a:t>
            </a:r>
          </a:p>
          <a:p>
            <a:r>
              <a:rPr lang="ru-RU" dirty="0"/>
              <a:t>-Словарные </a:t>
            </a:r>
            <a:r>
              <a:rPr lang="ru-RU" dirty="0" smtClean="0"/>
              <a:t>ИПС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58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772400" cy="4321175"/>
          </a:xfrm>
        </p:spPr>
        <p:txBody>
          <a:bodyPr/>
          <a:lstStyle/>
          <a:p>
            <a:r>
              <a:rPr lang="ru-RU" sz="3600" dirty="0"/>
              <a:t> Глава 2.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Современные </a:t>
            </a:r>
            <a:r>
              <a:rPr lang="ru-RU" sz="3600" dirty="0"/>
              <a:t>ИПС</a:t>
            </a:r>
          </a:p>
        </p:txBody>
      </p:sp>
    </p:spTree>
    <p:extLst>
      <p:ext uri="{BB962C8B-B14F-4D97-AF65-F5344CB8AC3E}">
        <p14:creationId xmlns:p14="http://schemas.microsoft.com/office/powerpoint/2010/main" val="89439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772400" cy="1152128"/>
          </a:xfrm>
        </p:spPr>
        <p:txBody>
          <a:bodyPr/>
          <a:lstStyle/>
          <a:p>
            <a:r>
              <a:rPr lang="ru-RU" sz="2800" dirty="0"/>
              <a:t>.1 Сферы использования современных ИПС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700808"/>
            <a:ext cx="6858000" cy="4014192"/>
          </a:xfrm>
        </p:spPr>
        <p:txBody>
          <a:bodyPr/>
          <a:lstStyle/>
          <a:p>
            <a:r>
              <a:rPr lang="ru-RU" dirty="0" smtClean="0"/>
              <a:t>-медицина</a:t>
            </a:r>
          </a:p>
          <a:p>
            <a:r>
              <a:rPr lang="ru-RU" dirty="0" smtClean="0"/>
              <a:t>-область охраны </a:t>
            </a:r>
            <a:r>
              <a:rPr lang="ru-RU" dirty="0"/>
              <a:t>окружающей </a:t>
            </a:r>
            <a:r>
              <a:rPr lang="ru-RU" dirty="0" smtClean="0"/>
              <a:t>среды</a:t>
            </a:r>
          </a:p>
          <a:p>
            <a:r>
              <a:rPr lang="ru-RU" dirty="0" smtClean="0"/>
              <a:t>-библиография</a:t>
            </a:r>
          </a:p>
          <a:p>
            <a:r>
              <a:rPr lang="ru-RU" dirty="0" smtClean="0"/>
              <a:t>-научные исследования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469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.2 </a:t>
            </a:r>
            <a:r>
              <a:rPr lang="ru-RU" sz="2800" dirty="0">
                <a:solidFill>
                  <a:schemeClr val="tx1"/>
                </a:solidFill>
              </a:rPr>
              <a:t>Популярные поисковые системы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01046"/>
              </p:ext>
            </p:extLst>
          </p:nvPr>
        </p:nvGraphicFramePr>
        <p:xfrm>
          <a:off x="1547664" y="1628800"/>
          <a:ext cx="329247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1381973"/>
              </p:ext>
            </p:extLst>
          </p:nvPr>
        </p:nvGraphicFramePr>
        <p:xfrm>
          <a:off x="5089525" y="1574800"/>
          <a:ext cx="329247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0578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101</TotalTime>
  <Words>116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Презентация по дисциплине «Информационные технологии в лингвистике» на тему «Информационно-поисковые системы» </vt:lpstr>
      <vt:lpstr>Глава 1. Информационно-поисковые системы</vt:lpstr>
      <vt:lpstr>.1 понятие информационных поисковых систем</vt:lpstr>
      <vt:lpstr>.2 История развития ИПС</vt:lpstr>
      <vt:lpstr> .3 Структура ИПС </vt:lpstr>
      <vt:lpstr>.4 Виды информационно поисковых систем</vt:lpstr>
      <vt:lpstr> Глава 2.  Современные ИПС</vt:lpstr>
      <vt:lpstr>.1 Сферы использования современных ИПС</vt:lpstr>
      <vt:lpstr>.2 Популярные поисковые системы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дисциплине «Информационные технологии в лингвистике» на тему «Информационно-поисковые системы»</dc:title>
  <dc:creator>1</dc:creator>
  <cp:lastModifiedBy>1</cp:lastModifiedBy>
  <cp:revision>7</cp:revision>
  <dcterms:created xsi:type="dcterms:W3CDTF">2018-10-01T16:39:49Z</dcterms:created>
  <dcterms:modified xsi:type="dcterms:W3CDTF">2018-10-01T18:20:53Z</dcterms:modified>
</cp:coreProperties>
</file>