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F138B04-3BCD-4DA8-B07D-910A622B7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visualization_homework2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FCD5385-F759-4218-9F25-5A7461EB3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USA">
            <a:extLst>
              <a:ext uri="{FF2B5EF4-FFF2-40B4-BE49-F238E27FC236}">
                <a16:creationId xmlns:a16="http://schemas.microsoft.com/office/drawing/2014/main" id="{DA785530-2A3E-4685-BB44-5FB96115E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India">
            <a:extLst>
              <a:ext uri="{FF2B5EF4-FFF2-40B4-BE49-F238E27FC236}">
                <a16:creationId xmlns:a16="http://schemas.microsoft.com/office/drawing/2014/main" id="{CA17C963-7A84-4F3A-9E2D-C91F4923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全球">
            <a:extLst>
              <a:ext uri="{FF2B5EF4-FFF2-40B4-BE49-F238E27FC236}">
                <a16:creationId xmlns:a16="http://schemas.microsoft.com/office/drawing/2014/main" id="{94C0FF77-4129-4AFA-8E13-537D905AB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仪表板 5">
            <a:extLst>
              <a:ext uri="{FF2B5EF4-FFF2-40B4-BE49-F238E27FC236}">
                <a16:creationId xmlns:a16="http://schemas.microsoft.com/office/drawing/2014/main" id="{34382A70-F9DA-47E2-9B99-9F7851F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累计确诊">
            <a:extLst>
              <a:ext uri="{FF2B5EF4-FFF2-40B4-BE49-F238E27FC236}">
                <a16:creationId xmlns:a16="http://schemas.microsoft.com/office/drawing/2014/main" id="{4DD41B4C-B704-4045-8217-01056AF9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36"/>
            <a:ext cx="12192000" cy="58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确诊per100000">
            <a:extLst>
              <a:ext uri="{FF2B5EF4-FFF2-40B4-BE49-F238E27FC236}">
                <a16:creationId xmlns:a16="http://schemas.microsoft.com/office/drawing/2014/main" id="{9C8F66D8-3386-4D28-AFEC-4EA21E7A0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7" y="0"/>
            <a:ext cx="11329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确诊new7day">
            <a:extLst>
              <a:ext uri="{FF2B5EF4-FFF2-40B4-BE49-F238E27FC236}">
                <a16:creationId xmlns:a16="http://schemas.microsoft.com/office/drawing/2014/main" id="{75D4068D-1E23-456B-ABC1-B55E694BE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146"/>
            <a:ext cx="12192000" cy="62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死亡per100000">
            <a:extLst>
              <a:ext uri="{FF2B5EF4-FFF2-40B4-BE49-F238E27FC236}">
                <a16:creationId xmlns:a16="http://schemas.microsoft.com/office/drawing/2014/main" id="{4090ADF7-0411-4AE7-A225-89E6A7AA7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54"/>
            <a:ext cx="12192000" cy="679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死亡new7day">
            <a:extLst>
              <a:ext uri="{FF2B5EF4-FFF2-40B4-BE49-F238E27FC236}">
                <a16:creationId xmlns:a16="http://schemas.microsoft.com/office/drawing/2014/main" id="{53384C08-4D30-4E78-8404-EB8E91505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146"/>
            <a:ext cx="12192000" cy="62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累计死亡">
            <a:extLst>
              <a:ext uri="{FF2B5EF4-FFF2-40B4-BE49-F238E27FC236}">
                <a16:creationId xmlns:a16="http://schemas.microsoft.com/office/drawing/2014/main" id="{80F7CFE6-7454-4ED3-8D91-B13DF113F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疫苗接种">
            <a:extLst>
              <a:ext uri="{FF2B5EF4-FFF2-40B4-BE49-F238E27FC236}">
                <a16:creationId xmlns:a16="http://schemas.microsoft.com/office/drawing/2014/main" id="{AF40DC5F-C4DA-4783-84E2-4F9429DAB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580"/>
            <a:ext cx="12192000" cy="61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hina">
            <a:extLst>
              <a:ext uri="{FF2B5EF4-FFF2-40B4-BE49-F238E27FC236}">
                <a16:creationId xmlns:a16="http://schemas.microsoft.com/office/drawing/2014/main" id="{2D920609-B904-4412-94CA-A50D272C0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宽屏</PresentationFormat>
  <Paragraphs>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visualization_homework2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visualization_homework2</dc:title>
  <dc:creator/>
  <cp:lastModifiedBy>张 文浩</cp:lastModifiedBy>
  <cp:revision>1</cp:revision>
  <dcterms:created xsi:type="dcterms:W3CDTF">2021-11-07T06:34:56Z</dcterms:created>
  <dcterms:modified xsi:type="dcterms:W3CDTF">2021-11-07T11:40:35Z</dcterms:modified>
</cp:coreProperties>
</file>