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8"/>
  </p:notesMasterIdLst>
  <p:handoutMasterIdLst>
    <p:handoutMasterId r:id="rId9"/>
  </p:handoutMasterIdLst>
  <p:sldIdLst>
    <p:sldId id="4753" r:id="rId3"/>
    <p:sldId id="4764" r:id="rId4"/>
    <p:sldId id="4751" r:id="rId5"/>
    <p:sldId id="4765" r:id="rId6"/>
    <p:sldId id="4762" r:id="rId7"/>
  </p:sldIdLst>
  <p:sldSz cx="12858750" cy="723265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CEAED"/>
    <a:srgbClr val="A79FAA"/>
    <a:srgbClr val="FBDBC6"/>
    <a:srgbClr val="FABAAE"/>
    <a:srgbClr val="CECED0"/>
    <a:srgbClr val="ABCAC5"/>
    <a:srgbClr val="FAECDF"/>
    <a:srgbClr val="F9EDDF"/>
    <a:srgbClr val="67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314" autoAdjust="0"/>
  </p:normalViewPr>
  <p:slideViewPr>
    <p:cSldViewPr>
      <p:cViewPr varScale="1">
        <p:scale>
          <a:sx n="92" d="100"/>
          <a:sy n="92" d="100"/>
        </p:scale>
        <p:origin x="96" y="13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28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2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0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7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2022/5/4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53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6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2791" y="711422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8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lIns="114803" tIns="57401" rIns="114803" bIns="5740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eaVert" lIns="114803" tIns="57401" rIns="114803" bIns="5740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2022/5/4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lIns="114803" tIns="57401" rIns="114803" bIns="57401"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z="2300" smtClean="0">
                <a:solidFill>
                  <a:prstClr val="black"/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230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10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5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3773269" y="3767512"/>
            <a:ext cx="53122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Mid-term Report</a:t>
            </a: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357153" y="2750636"/>
            <a:ext cx="8144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North-Star Algorithm</a:t>
            </a:r>
          </a:p>
        </p:txBody>
      </p:sp>
      <p:sp>
        <p:nvSpPr>
          <p:cNvPr id="52" name="任意多边形: 形状 51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任意多边形: 形状 53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Teammates &amp; Roles</a:t>
            </a: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BD294014-C3AB-422A-9FAC-E8E1E834FD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Wen Xueru: Project Manager &amp; Tester &amp; Liaison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Zhou Changjiang: Coder &amp; Requirement Analysist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Dong Jing: Coder &amp; System Architect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Rodrigo: Coder &amp; Tester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23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Progress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BD294014-C3AB-422A-9FAC-E8E1E834FD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Requirement Analysis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System Design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Rapid Prototyping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odel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Decision Tree (94% accuracy on pre-processed dataset)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GRU network (98%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accuracy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pre-processed dataset)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Interface Implement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python3 predict.py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model_file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python3 train.py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data_dir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new_model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base_model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lvl="1" fontAlgn="auto">
              <a:spcAft>
                <a:spcPts val="0"/>
              </a:spcAft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8"/>
          <p:cNvSpPr txBox="1"/>
          <p:nvPr/>
        </p:nvSpPr>
        <p:spPr>
          <a:xfrm>
            <a:off x="662183" y="220606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Problems &amp; Targets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6200000" flipV="1">
            <a:off x="-244220" y="224648"/>
            <a:ext cx="1043611" cy="555170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16200000" flipV="1">
            <a:off x="-151516" y="314219"/>
            <a:ext cx="675584" cy="372552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BD294014-C3AB-422A-9FAC-E8E1E834FD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Performance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IO (mainly on training procedure reading the data)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Training Procedure</a:t>
            </a:r>
          </a:p>
          <a:p>
            <a:pPr lvl="2"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CNN-base model?</a:t>
            </a:r>
          </a:p>
          <a:p>
            <a:pPr lvl="2"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KMs-base model?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Predicting Procedure</a:t>
            </a: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Window size of time steps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Failure for individual generalizability under short window.</a:t>
            </a:r>
          </a:p>
          <a:p>
            <a:pPr lvl="2"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Current workable size: 40</a:t>
            </a:r>
          </a:p>
          <a:p>
            <a:pPr lvl="1" fontAlgn="auto"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Adaptability of window size</a:t>
            </a:r>
          </a:p>
        </p:txBody>
      </p:sp>
    </p:spTree>
    <p:extLst>
      <p:ext uri="{BB962C8B-B14F-4D97-AF65-F5344CB8AC3E}">
        <p14:creationId xmlns:p14="http://schemas.microsoft.com/office/powerpoint/2010/main" val="251366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rot="10800000">
            <a:off x="0" y="-13522"/>
            <a:ext cx="5514330" cy="2057171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965450" y="2750636"/>
            <a:ext cx="6927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dirty="0">
                <a:solidFill>
                  <a:srgbClr val="A79FAA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</a:p>
        </p:txBody>
      </p:sp>
      <p:sp>
        <p:nvSpPr>
          <p:cNvPr id="25" name="任意多边形: 形状 24"/>
          <p:cNvSpPr/>
          <p:nvPr/>
        </p:nvSpPr>
        <p:spPr>
          <a:xfrm rot="10800000">
            <a:off x="3117007" y="-5171"/>
            <a:ext cx="4245681" cy="1312069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CEC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0800000" flipV="1">
            <a:off x="4917207" y="5128495"/>
            <a:ext cx="5614682" cy="209460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FBD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: 形状 26"/>
          <p:cNvSpPr/>
          <p:nvPr/>
        </p:nvSpPr>
        <p:spPr>
          <a:xfrm rot="10800000" flipV="1">
            <a:off x="8607487" y="5819074"/>
            <a:ext cx="4251263" cy="1404028"/>
          </a:xfrm>
          <a:custGeom>
            <a:avLst/>
            <a:gdLst>
              <a:gd name="connsiteX0" fmla="*/ 2311910 w 4623820"/>
              <a:gd name="connsiteY0" fmla="*/ 0 h 1994395"/>
              <a:gd name="connsiteX1" fmla="*/ 4604624 w 4623820"/>
              <a:gd name="connsiteY1" fmla="*/ 1868616 h 1994395"/>
              <a:gd name="connsiteX2" fmla="*/ 4623820 w 4623820"/>
              <a:gd name="connsiteY2" fmla="*/ 1994395 h 1994395"/>
              <a:gd name="connsiteX3" fmla="*/ 0 w 4623820"/>
              <a:gd name="connsiteY3" fmla="*/ 1994395 h 1994395"/>
              <a:gd name="connsiteX4" fmla="*/ 19196 w 4623820"/>
              <a:gd name="connsiteY4" fmla="*/ 1868616 h 1994395"/>
              <a:gd name="connsiteX5" fmla="*/ 2311910 w 4623820"/>
              <a:gd name="connsiteY5" fmla="*/ 0 h 19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3820" h="1994395">
                <a:moveTo>
                  <a:pt x="2311910" y="0"/>
                </a:moveTo>
                <a:cubicBezTo>
                  <a:pt x="3442839" y="0"/>
                  <a:pt x="4386404" y="802199"/>
                  <a:pt x="4604624" y="1868616"/>
                </a:cubicBezTo>
                <a:lnTo>
                  <a:pt x="4623820" y="1994395"/>
                </a:lnTo>
                <a:lnTo>
                  <a:pt x="0" y="1994395"/>
                </a:lnTo>
                <a:lnTo>
                  <a:pt x="19196" y="1868616"/>
                </a:lnTo>
                <a:cubicBezTo>
                  <a:pt x="237417" y="802199"/>
                  <a:pt x="1180982" y="0"/>
                  <a:pt x="2311910" y="0"/>
                </a:cubicBezTo>
                <a:close/>
              </a:path>
            </a:pathLst>
          </a:custGeom>
          <a:solidFill>
            <a:srgbClr val="EC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PASSING_SCORE" val="100.000000"/>
  <p:tag name="ISPRING_FIRST_PUBLISH" val="1"/>
  <p:tag name="ISPRING_PRESENTATION_TITLE" val="极简半圆工作总结PPT模板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隔壁王哥\Desktop\6.6\56827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3CF8F"/>
      </a:accent1>
      <a:accent2>
        <a:srgbClr val="595959"/>
      </a:accent2>
      <a:accent3>
        <a:srgbClr val="83CF8F"/>
      </a:accent3>
      <a:accent4>
        <a:srgbClr val="595959"/>
      </a:accent4>
      <a:accent5>
        <a:srgbClr val="83CF8F"/>
      </a:accent5>
      <a:accent6>
        <a:srgbClr val="595959"/>
      </a:accent6>
      <a:hlink>
        <a:srgbClr val="83CF8F"/>
      </a:hlink>
      <a:folHlink>
        <a:srgbClr val="595959"/>
      </a:folHlink>
    </a:clrScheme>
    <a:fontScheme name="1rwnie5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自定义</PresentationFormat>
  <Paragraphs>33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</dc:title>
  <dc:creator/>
  <cp:keywords>www.1ppt.com</cp:keywords>
  <dc:description>www.1ppt.com</dc:description>
  <cp:lastModifiedBy/>
  <cp:revision>1</cp:revision>
  <dcterms:created xsi:type="dcterms:W3CDTF">2021-05-26T00:22:03Z</dcterms:created>
  <dcterms:modified xsi:type="dcterms:W3CDTF">2022-05-04T07:51:52Z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2966739645A14DBF83E4210C3E986967</vt:lpwstr>
  </property>
  <property fmtid="{D5CDD505-2E9C-101B-9397-08002B2CF9AE}" pid="3" name="KSOProductBuildVer">
    <vt:lpwstr>2052-11.1.0.10495</vt:lpwstr>
  </property>
</Properties>
</file>