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59" r:id="rId8"/>
    <p:sldId id="261" r:id="rId9"/>
    <p:sldId id="260" r:id="rId10"/>
    <p:sldId id="270" r:id="rId11"/>
    <p:sldId id="269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E6B91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36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7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89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618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5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2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18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64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36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5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0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20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4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96D-E6C2-4645-82ED-DF14CA9855E5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133AF2-5F73-4114-A98D-75DD3063A2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ad-contest.el.cycu.edu.tw/problem_E/default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3955958"/>
            <a:ext cx="5538354" cy="1030319"/>
          </a:xfrm>
        </p:spPr>
        <p:txBody>
          <a:bodyPr/>
          <a:lstStyle/>
          <a:p>
            <a:r>
              <a:rPr lang="en-US" altLang="zh-TW" u="sng" dirty="0">
                <a:hlinkClick r:id="rId2"/>
              </a:rPr>
              <a:t/>
            </a:r>
            <a:br>
              <a:rPr lang="en-US" altLang="zh-TW" u="sng" dirty="0">
                <a:hlinkClick r:id="rId2"/>
              </a:rPr>
            </a:br>
            <a:r>
              <a:rPr lang="en-US" altLang="zh-TW" sz="2400" b="1" dirty="0">
                <a:solidFill>
                  <a:schemeClr val="tx1"/>
                </a:solidFill>
              </a:rPr>
              <a:t>Color Balancing for Double Patterning</a:t>
            </a:r>
            <a:endParaRPr lang="en-US" altLang="zh-TW" sz="240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3762" y="2755629"/>
            <a:ext cx="91905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 final project</a:t>
            </a:r>
            <a:endParaRPr lang="zh-TW" altLang="en-US" sz="7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907848" y="6203371"/>
            <a:ext cx="20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0110137  </a:t>
            </a:r>
            <a:r>
              <a:rPr lang="zh-TW" altLang="en-US" dirty="0" smtClean="0"/>
              <a:t>黃子瑋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8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STEP5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  <a:r>
              <a:rPr lang="zh-TW" altLang="en-US" dirty="0" smtClean="0">
                <a:solidFill>
                  <a:srgbClr val="0070C0"/>
                </a:solidFill>
              </a:rPr>
              <a:t>分割</a:t>
            </a:r>
            <a:r>
              <a:rPr lang="en-US" altLang="zh-TW" dirty="0" smtClean="0">
                <a:solidFill>
                  <a:srgbClr val="0070C0"/>
                </a:solidFill>
              </a:rPr>
              <a:t>window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19" t="27057" r="28900" b="19133"/>
          <a:stretch/>
        </p:blipFill>
        <p:spPr>
          <a:xfrm>
            <a:off x="2234046" y="1381992"/>
            <a:ext cx="7720445" cy="50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8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73036" y="1672936"/>
            <a:ext cx="5247409" cy="3158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67691" y="1056409"/>
            <a:ext cx="2566555" cy="15509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34246" y="1056408"/>
            <a:ext cx="2566555" cy="15509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400801" y="1056407"/>
            <a:ext cx="2566555" cy="15509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267691" y="2607398"/>
            <a:ext cx="2566555" cy="15509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34246" y="2607397"/>
            <a:ext cx="2566555" cy="15509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00801" y="2607396"/>
            <a:ext cx="2566555" cy="15509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67691" y="4158387"/>
            <a:ext cx="2566555" cy="15509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834246" y="4158386"/>
            <a:ext cx="2566555" cy="15509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400801" y="4158385"/>
            <a:ext cx="2566555" cy="15509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611456" y="4400705"/>
            <a:ext cx="361951" cy="3554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108285" y="6005946"/>
            <a:ext cx="4612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CC6600"/>
                </a:solidFill>
              </a:rPr>
              <a:t>從 </a:t>
            </a:r>
            <a:r>
              <a:rPr lang="en-US" altLang="zh-TW" sz="3200" b="1" dirty="0" smtClean="0">
                <a:solidFill>
                  <a:srgbClr val="CC6600"/>
                </a:solidFill>
              </a:rPr>
              <a:t>X</a:t>
            </a:r>
            <a:r>
              <a:rPr lang="zh-TW" altLang="en-US" sz="3200" b="1" dirty="0" smtClean="0">
                <a:solidFill>
                  <a:srgbClr val="CC6600"/>
                </a:solidFill>
              </a:rPr>
              <a:t>座標 來看有</a:t>
            </a:r>
            <a:r>
              <a:rPr lang="en-US" altLang="zh-TW" sz="3200" b="1" dirty="0" smtClean="0">
                <a:solidFill>
                  <a:srgbClr val="CC6600"/>
                </a:solidFill>
              </a:rPr>
              <a:t>4</a:t>
            </a:r>
            <a:r>
              <a:rPr lang="zh-TW" altLang="en-US" sz="3200" b="1" dirty="0" smtClean="0">
                <a:solidFill>
                  <a:srgbClr val="CC6600"/>
                </a:solidFill>
              </a:rPr>
              <a:t>種情況</a:t>
            </a:r>
            <a:endParaRPr lang="zh-TW" altLang="en-US" sz="3200" b="1" dirty="0">
              <a:solidFill>
                <a:srgbClr val="CC66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8440" y="313607"/>
            <a:ext cx="71846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7030A0"/>
                </a:solidFill>
              </a:rPr>
              <a:t>從 </a:t>
            </a:r>
            <a:endParaRPr lang="en-US" altLang="zh-TW" sz="3200" b="1" dirty="0" smtClean="0">
              <a:solidFill>
                <a:srgbClr val="7030A0"/>
              </a:solidFill>
            </a:endParaRPr>
          </a:p>
          <a:p>
            <a:endParaRPr lang="en-US" altLang="zh-TW" sz="3200" b="1" dirty="0" smtClean="0">
              <a:solidFill>
                <a:srgbClr val="7030A0"/>
              </a:solidFill>
            </a:endParaRPr>
          </a:p>
          <a:p>
            <a:r>
              <a:rPr lang="en-US" altLang="zh-TW" sz="3200" b="1" dirty="0" smtClean="0">
                <a:solidFill>
                  <a:srgbClr val="7030A0"/>
                </a:solidFill>
              </a:rPr>
              <a:t>Y</a:t>
            </a:r>
          </a:p>
          <a:p>
            <a:r>
              <a:rPr lang="zh-TW" altLang="en-US" sz="3200" b="1" dirty="0" smtClean="0">
                <a:solidFill>
                  <a:srgbClr val="7030A0"/>
                </a:solidFill>
              </a:rPr>
              <a:t>座</a:t>
            </a:r>
            <a:endParaRPr lang="en-US" altLang="zh-TW" sz="3200" b="1" dirty="0" smtClean="0">
              <a:solidFill>
                <a:srgbClr val="7030A0"/>
              </a:solidFill>
            </a:endParaRPr>
          </a:p>
          <a:p>
            <a:r>
              <a:rPr lang="zh-TW" altLang="en-US" sz="3200" b="1" dirty="0" smtClean="0">
                <a:solidFill>
                  <a:srgbClr val="7030A0"/>
                </a:solidFill>
              </a:rPr>
              <a:t>標 </a:t>
            </a:r>
            <a:endParaRPr lang="en-US" altLang="zh-TW" sz="3200" b="1" dirty="0" smtClean="0">
              <a:solidFill>
                <a:srgbClr val="7030A0"/>
              </a:solidFill>
            </a:endParaRPr>
          </a:p>
          <a:p>
            <a:endParaRPr lang="en-US" altLang="zh-TW" sz="3200" b="1" dirty="0" smtClean="0">
              <a:solidFill>
                <a:srgbClr val="7030A0"/>
              </a:solidFill>
            </a:endParaRPr>
          </a:p>
          <a:p>
            <a:r>
              <a:rPr lang="zh-TW" altLang="en-US" sz="3200" b="1" dirty="0" smtClean="0">
                <a:solidFill>
                  <a:srgbClr val="7030A0"/>
                </a:solidFill>
              </a:rPr>
              <a:t>來</a:t>
            </a:r>
            <a:endParaRPr lang="en-US" altLang="zh-TW" sz="3200" b="1" dirty="0" smtClean="0">
              <a:solidFill>
                <a:srgbClr val="7030A0"/>
              </a:solidFill>
            </a:endParaRPr>
          </a:p>
          <a:p>
            <a:r>
              <a:rPr lang="zh-TW" altLang="en-US" sz="3200" b="1" dirty="0" smtClean="0">
                <a:solidFill>
                  <a:srgbClr val="7030A0"/>
                </a:solidFill>
              </a:rPr>
              <a:t>看</a:t>
            </a:r>
            <a:endParaRPr lang="en-US" altLang="zh-TW" sz="3200" b="1" dirty="0" smtClean="0">
              <a:solidFill>
                <a:srgbClr val="7030A0"/>
              </a:solidFill>
            </a:endParaRPr>
          </a:p>
          <a:p>
            <a:r>
              <a:rPr lang="zh-TW" altLang="en-US" sz="3200" b="1" dirty="0" smtClean="0">
                <a:solidFill>
                  <a:srgbClr val="7030A0"/>
                </a:solidFill>
              </a:rPr>
              <a:t>有</a:t>
            </a:r>
            <a:endParaRPr lang="en-US" altLang="zh-TW" sz="3200" b="1" dirty="0" smtClean="0">
              <a:solidFill>
                <a:srgbClr val="7030A0"/>
              </a:solidFill>
            </a:endParaRPr>
          </a:p>
          <a:p>
            <a:r>
              <a:rPr lang="en-US" altLang="zh-TW" sz="3200" b="1" dirty="0" smtClean="0">
                <a:solidFill>
                  <a:srgbClr val="7030A0"/>
                </a:solidFill>
              </a:rPr>
              <a:t>4</a:t>
            </a:r>
          </a:p>
          <a:p>
            <a:r>
              <a:rPr lang="zh-TW" altLang="en-US" sz="3200" b="1" dirty="0" smtClean="0">
                <a:solidFill>
                  <a:srgbClr val="7030A0"/>
                </a:solidFill>
              </a:rPr>
              <a:t>種</a:t>
            </a:r>
            <a:endParaRPr lang="en-US" altLang="zh-TW" sz="3200" b="1" dirty="0" smtClean="0">
              <a:solidFill>
                <a:srgbClr val="7030A0"/>
              </a:solidFill>
            </a:endParaRPr>
          </a:p>
          <a:p>
            <a:r>
              <a:rPr lang="zh-TW" altLang="en-US" sz="3200" b="1" dirty="0" smtClean="0">
                <a:solidFill>
                  <a:srgbClr val="7030A0"/>
                </a:solidFill>
              </a:rPr>
              <a:t>情</a:t>
            </a:r>
            <a:endParaRPr lang="en-US" altLang="zh-TW" sz="3200" b="1" dirty="0" smtClean="0">
              <a:solidFill>
                <a:srgbClr val="7030A0"/>
              </a:solidFill>
            </a:endParaRPr>
          </a:p>
          <a:p>
            <a:r>
              <a:rPr lang="zh-TW" altLang="en-US" sz="3200" b="1" dirty="0" smtClean="0">
                <a:solidFill>
                  <a:srgbClr val="7030A0"/>
                </a:solidFill>
              </a:rPr>
              <a:t>況</a:t>
            </a:r>
            <a:endParaRPr lang="zh-TW" altLang="en-US" sz="3200" b="1" dirty="0">
              <a:solidFill>
                <a:srgbClr val="7030A0"/>
              </a:solidFill>
            </a:endParaRPr>
          </a:p>
        </p:txBody>
      </p:sp>
      <p:cxnSp>
        <p:nvCxnSpPr>
          <p:cNvPr id="27" name="直線單箭頭接點 26"/>
          <p:cNvCxnSpPr>
            <a:stCxn id="20" idx="3"/>
          </p:cNvCxnSpPr>
          <p:nvPr/>
        </p:nvCxnSpPr>
        <p:spPr>
          <a:xfrm flipV="1">
            <a:off x="1046906" y="3382890"/>
            <a:ext cx="1343003" cy="17776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0" idx="3"/>
          </p:cNvCxnSpPr>
          <p:nvPr/>
        </p:nvCxnSpPr>
        <p:spPr>
          <a:xfrm flipV="1">
            <a:off x="1046906" y="2140636"/>
            <a:ext cx="1343003" cy="142001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0" idx="3"/>
          </p:cNvCxnSpPr>
          <p:nvPr/>
        </p:nvCxnSpPr>
        <p:spPr>
          <a:xfrm>
            <a:off x="1046906" y="3560650"/>
            <a:ext cx="1343003" cy="8400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0" idx="3"/>
          </p:cNvCxnSpPr>
          <p:nvPr/>
        </p:nvCxnSpPr>
        <p:spPr>
          <a:xfrm>
            <a:off x="1046906" y="3560650"/>
            <a:ext cx="481423" cy="101778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4573300" y="4933879"/>
            <a:ext cx="2399000" cy="1101841"/>
          </a:xfrm>
          <a:prstGeom prst="straightConnector1">
            <a:avLst/>
          </a:prstGeom>
          <a:ln w="28575">
            <a:solidFill>
              <a:srgbClr val="CC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4573300" y="4933879"/>
            <a:ext cx="393555" cy="1072066"/>
          </a:xfrm>
          <a:prstGeom prst="straightConnector1">
            <a:avLst/>
          </a:prstGeom>
          <a:ln w="28575">
            <a:solidFill>
              <a:srgbClr val="CC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 flipV="1">
            <a:off x="3595255" y="4933878"/>
            <a:ext cx="978045" cy="1113742"/>
          </a:xfrm>
          <a:prstGeom prst="straightConnector1">
            <a:avLst/>
          </a:prstGeom>
          <a:ln w="28575">
            <a:solidFill>
              <a:srgbClr val="CC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1917773" y="4831773"/>
            <a:ext cx="2655527" cy="1220204"/>
          </a:xfrm>
          <a:prstGeom prst="straightConnector1">
            <a:avLst/>
          </a:prstGeom>
          <a:ln w="28575">
            <a:solidFill>
              <a:srgbClr val="CC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70C0"/>
                </a:solidFill>
              </a:rPr>
              <a:t>STEP6:random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change graph’s color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726" t="37339" r="21063" b="19326"/>
          <a:stretch/>
        </p:blipFill>
        <p:spPr>
          <a:xfrm>
            <a:off x="3002972" y="1270000"/>
            <a:ext cx="5131901" cy="51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STEP1:</a:t>
            </a:r>
            <a:r>
              <a:rPr lang="zh-TW" altLang="en-US" dirty="0" smtClean="0">
                <a:solidFill>
                  <a:srgbClr val="0070C0"/>
                </a:solidFill>
              </a:rPr>
              <a:t>吃檔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99" t="26199" r="19748" b="15345"/>
          <a:stretch/>
        </p:blipFill>
        <p:spPr>
          <a:xfrm>
            <a:off x="2060117" y="1569027"/>
            <a:ext cx="8050238" cy="47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STEP2:connect </a:t>
            </a:r>
            <a:r>
              <a:rPr lang="en-US" altLang="zh-TW" dirty="0">
                <a:solidFill>
                  <a:srgbClr val="0070C0"/>
                </a:solidFill>
              </a:rPr>
              <a:t>the block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9975" t="41128" r="50882" b="14460"/>
          <a:stretch/>
        </p:blipFill>
        <p:spPr>
          <a:xfrm>
            <a:off x="2826327" y="1817646"/>
            <a:ext cx="5216234" cy="44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STEP3:build </a:t>
            </a:r>
            <a:r>
              <a:rPr lang="en-US" altLang="zh-TW" dirty="0">
                <a:solidFill>
                  <a:srgbClr val="0070C0"/>
                </a:solidFill>
              </a:rPr>
              <a:t>the tree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02" t="40710" r="21371" b="12441"/>
          <a:stretch/>
        </p:blipFill>
        <p:spPr>
          <a:xfrm>
            <a:off x="1346253" y="1704109"/>
            <a:ext cx="8982313" cy="42775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95646" y="1313873"/>
            <a:ext cx="4301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C000"/>
                </a:solidFill>
              </a:rPr>
              <a:t>by using   </a:t>
            </a:r>
            <a:r>
              <a:rPr lang="en-US" altLang="zh-TW" sz="5400" b="1" dirty="0" smtClean="0">
                <a:solidFill>
                  <a:srgbClr val="FF0000"/>
                </a:solidFill>
              </a:rPr>
              <a:t>BFS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STEP4:dectect conflict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222" t="38168" r="22316" b="19625"/>
          <a:stretch/>
        </p:blipFill>
        <p:spPr>
          <a:xfrm>
            <a:off x="3392763" y="1776845"/>
            <a:ext cx="4701755" cy="42183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80955" y="3480955"/>
            <a:ext cx="5715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7983" y="2781300"/>
            <a:ext cx="5715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5774" y="1653110"/>
            <a:ext cx="5715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23018" y="3505578"/>
            <a:ext cx="5715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2646" y="4797136"/>
            <a:ext cx="5715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15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32" t="38836" r="31009" b="18063"/>
          <a:stretch/>
        </p:blipFill>
        <p:spPr>
          <a:xfrm>
            <a:off x="1690979" y="609600"/>
            <a:ext cx="6569378" cy="5655985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870364" y="3366655"/>
            <a:ext cx="2130136" cy="11637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5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7"/>
          <p:cNvPicPr>
            <a:picLocks noChangeAspect="1"/>
          </p:cNvPicPr>
          <p:nvPr/>
        </p:nvPicPr>
        <p:blipFill rotWithShape="1">
          <a:blip r:embed="rId2"/>
          <a:srcRect l="40832" t="38836" r="31009" b="18063"/>
          <a:stretch/>
        </p:blipFill>
        <p:spPr>
          <a:xfrm>
            <a:off x="1690979" y="609600"/>
            <a:ext cx="6569378" cy="565598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870364" y="3366655"/>
            <a:ext cx="2130136" cy="11637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778828" y="2160589"/>
            <a:ext cx="2130136" cy="116378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790951" y="4927348"/>
            <a:ext cx="2130136" cy="116378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6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7"/>
          <p:cNvPicPr>
            <a:picLocks noChangeAspect="1"/>
          </p:cNvPicPr>
          <p:nvPr/>
        </p:nvPicPr>
        <p:blipFill rotWithShape="1">
          <a:blip r:embed="rId2"/>
          <a:srcRect l="40832" t="38836" r="31009" b="18063"/>
          <a:stretch/>
        </p:blipFill>
        <p:spPr>
          <a:xfrm>
            <a:off x="1690979" y="609600"/>
            <a:ext cx="6569378" cy="565598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870364" y="3366655"/>
            <a:ext cx="2130136" cy="11637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778828" y="2160589"/>
            <a:ext cx="2130136" cy="116378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778828" y="4919866"/>
            <a:ext cx="2130136" cy="116378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908964" y="766619"/>
            <a:ext cx="2130136" cy="11637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908964" y="3366654"/>
            <a:ext cx="2130136" cy="11637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0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solidFill>
                <a:srgbClr val="E6B91E"/>
              </a:solidFill>
            </a:endParaRPr>
          </a:p>
        </p:txBody>
      </p:sp>
      <p:pic>
        <p:nvPicPr>
          <p:cNvPr id="4" name="內容版面配置區 7"/>
          <p:cNvPicPr>
            <a:picLocks noChangeAspect="1"/>
          </p:cNvPicPr>
          <p:nvPr/>
        </p:nvPicPr>
        <p:blipFill rotWithShape="1">
          <a:blip r:embed="rId2"/>
          <a:srcRect l="40832" t="38836" r="31009" b="18063"/>
          <a:stretch/>
        </p:blipFill>
        <p:spPr>
          <a:xfrm>
            <a:off x="1690979" y="609600"/>
            <a:ext cx="6569378" cy="565598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870364" y="3366655"/>
            <a:ext cx="2130136" cy="11637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778828" y="2160589"/>
            <a:ext cx="2130136" cy="116378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778828" y="4919866"/>
            <a:ext cx="2130136" cy="116378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908964" y="766619"/>
            <a:ext cx="2130136" cy="11637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908964" y="3366654"/>
            <a:ext cx="2130136" cy="11637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554191" y="1930400"/>
            <a:ext cx="51954" cy="139397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899980" y="2374397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conflict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50</Words>
  <Application>Microsoft Office PowerPoint</Application>
  <PresentationFormat>寬螢幕</PresentationFormat>
  <Paragraphs>26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 3</vt:lpstr>
      <vt:lpstr>多面向</vt:lpstr>
      <vt:lpstr> </vt:lpstr>
      <vt:lpstr>STEP1:吃檔</vt:lpstr>
      <vt:lpstr>STEP2:connect the block</vt:lpstr>
      <vt:lpstr>STEP3:build the tree</vt:lpstr>
      <vt:lpstr>STEP4:dectect conflict</vt:lpstr>
      <vt:lpstr>PowerPoint 簡報</vt:lpstr>
      <vt:lpstr>PowerPoint 簡報</vt:lpstr>
      <vt:lpstr>PowerPoint 簡報</vt:lpstr>
      <vt:lpstr>PowerPoint 簡報</vt:lpstr>
      <vt:lpstr>STEP5:分割window</vt:lpstr>
      <vt:lpstr>PowerPoint 簡報</vt:lpstr>
      <vt:lpstr>STEP6:random change graph’s color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Wayne</dc:creator>
  <cp:lastModifiedBy>Wayne</cp:lastModifiedBy>
  <cp:revision>8</cp:revision>
  <dcterms:created xsi:type="dcterms:W3CDTF">2015-06-23T04:37:53Z</dcterms:created>
  <dcterms:modified xsi:type="dcterms:W3CDTF">2015-06-23T06:01:38Z</dcterms:modified>
</cp:coreProperties>
</file>