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0292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86"/>
    <p:restoredTop sz="94694"/>
  </p:normalViewPr>
  <p:slideViewPr>
    <p:cSldViewPr snapToGrid="0" snapToObjects="1">
      <p:cViewPr>
        <p:scale>
          <a:sx n="112" d="100"/>
          <a:sy n="112" d="100"/>
        </p:scale>
        <p:origin x="35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823066"/>
            <a:ext cx="4274820" cy="1750907"/>
          </a:xfrm>
        </p:spPr>
        <p:txBody>
          <a:bodyPr anchor="b"/>
          <a:lstStyle>
            <a:lvl1pPr algn="ctr"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2641495"/>
            <a:ext cx="3771900" cy="1214225"/>
          </a:xfrm>
        </p:spPr>
        <p:txBody>
          <a:bodyPr/>
          <a:lstStyle>
            <a:lvl1pPr marL="0" indent="0" algn="ctr">
              <a:buNone/>
              <a:defRPr sz="1320"/>
            </a:lvl1pPr>
            <a:lvl2pPr marL="251460" indent="0" algn="ctr">
              <a:buNone/>
              <a:defRPr sz="1100"/>
            </a:lvl2pPr>
            <a:lvl3pPr marL="502920" indent="0" algn="ctr">
              <a:buNone/>
              <a:defRPr sz="990"/>
            </a:lvl3pPr>
            <a:lvl4pPr marL="754380" indent="0" algn="ctr">
              <a:buNone/>
              <a:defRPr sz="880"/>
            </a:lvl4pPr>
            <a:lvl5pPr marL="1005840" indent="0" algn="ctr">
              <a:buNone/>
              <a:defRPr sz="880"/>
            </a:lvl5pPr>
            <a:lvl6pPr marL="1257300" indent="0" algn="ctr">
              <a:buNone/>
              <a:defRPr sz="880"/>
            </a:lvl6pPr>
            <a:lvl7pPr marL="1508760" indent="0" algn="ctr">
              <a:buNone/>
              <a:defRPr sz="880"/>
            </a:lvl7pPr>
            <a:lvl8pPr marL="1760220" indent="0" algn="ctr">
              <a:buNone/>
              <a:defRPr sz="880"/>
            </a:lvl8pPr>
            <a:lvl9pPr marL="2011680" indent="0" algn="ctr">
              <a:buNone/>
              <a:defRPr sz="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4E8F-17C1-F743-AB77-1C844DFA0221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8AD3-145F-1148-8963-CB15BFFC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4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4E8F-17C1-F743-AB77-1C844DFA0221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8AD3-145F-1148-8963-CB15BFFC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1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2" y="267758"/>
            <a:ext cx="1084421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8" y="267758"/>
            <a:ext cx="3190399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4E8F-17C1-F743-AB77-1C844DFA0221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8AD3-145F-1148-8963-CB15BFFC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2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4E8F-17C1-F743-AB77-1C844DFA0221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8AD3-145F-1148-8963-CB15BFFC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1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" y="1253809"/>
            <a:ext cx="4337685" cy="2092007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" y="3365607"/>
            <a:ext cx="4337685" cy="1100137"/>
          </a:xfrm>
        </p:spPr>
        <p:txBody>
          <a:bodyPr/>
          <a:lstStyle>
            <a:lvl1pPr marL="0" indent="0">
              <a:buNone/>
              <a:defRPr sz="1320">
                <a:solidFill>
                  <a:schemeClr val="tx1"/>
                </a:solidFill>
              </a:defRPr>
            </a:lvl1pPr>
            <a:lvl2pPr marL="2514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0292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3pPr>
            <a:lvl4pPr marL="75438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4pPr>
            <a:lvl5pPr marL="100584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5pPr>
            <a:lvl6pPr marL="125730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6pPr>
            <a:lvl7pPr marL="150876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7pPr>
            <a:lvl8pPr marL="176022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8pPr>
            <a:lvl9pPr marL="201168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4E8F-17C1-F743-AB77-1C844DFA0221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8AD3-145F-1148-8963-CB15BFFC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2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8" y="1338792"/>
            <a:ext cx="213741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3" y="1338792"/>
            <a:ext cx="213741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4E8F-17C1-F743-AB77-1C844DFA0221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8AD3-145F-1148-8963-CB15BFFC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7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67759"/>
            <a:ext cx="4337685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3" y="1232853"/>
            <a:ext cx="2127587" cy="604202"/>
          </a:xfrm>
        </p:spPr>
        <p:txBody>
          <a:bodyPr anchor="b"/>
          <a:lstStyle>
            <a:lvl1pPr marL="0" indent="0">
              <a:buNone/>
              <a:defRPr sz="1320" b="1"/>
            </a:lvl1pPr>
            <a:lvl2pPr marL="251460" indent="0">
              <a:buNone/>
              <a:defRPr sz="1100" b="1"/>
            </a:lvl2pPr>
            <a:lvl3pPr marL="502920" indent="0">
              <a:buNone/>
              <a:defRPr sz="990" b="1"/>
            </a:lvl3pPr>
            <a:lvl4pPr marL="754380" indent="0">
              <a:buNone/>
              <a:defRPr sz="880" b="1"/>
            </a:lvl4pPr>
            <a:lvl5pPr marL="1005840" indent="0">
              <a:buNone/>
              <a:defRPr sz="880" b="1"/>
            </a:lvl5pPr>
            <a:lvl6pPr marL="1257300" indent="0">
              <a:buNone/>
              <a:defRPr sz="880" b="1"/>
            </a:lvl6pPr>
            <a:lvl7pPr marL="1508760" indent="0">
              <a:buNone/>
              <a:defRPr sz="880" b="1"/>
            </a:lvl7pPr>
            <a:lvl8pPr marL="1760220" indent="0">
              <a:buNone/>
              <a:defRPr sz="880" b="1"/>
            </a:lvl8pPr>
            <a:lvl9pPr marL="2011680" indent="0">
              <a:buNone/>
              <a:defRPr sz="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3" y="1837055"/>
            <a:ext cx="2127587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3" y="1232853"/>
            <a:ext cx="2138065" cy="604202"/>
          </a:xfrm>
        </p:spPr>
        <p:txBody>
          <a:bodyPr anchor="b"/>
          <a:lstStyle>
            <a:lvl1pPr marL="0" indent="0">
              <a:buNone/>
              <a:defRPr sz="1320" b="1"/>
            </a:lvl1pPr>
            <a:lvl2pPr marL="251460" indent="0">
              <a:buNone/>
              <a:defRPr sz="1100" b="1"/>
            </a:lvl2pPr>
            <a:lvl3pPr marL="502920" indent="0">
              <a:buNone/>
              <a:defRPr sz="990" b="1"/>
            </a:lvl3pPr>
            <a:lvl4pPr marL="754380" indent="0">
              <a:buNone/>
              <a:defRPr sz="880" b="1"/>
            </a:lvl4pPr>
            <a:lvl5pPr marL="1005840" indent="0">
              <a:buNone/>
              <a:defRPr sz="880" b="1"/>
            </a:lvl5pPr>
            <a:lvl6pPr marL="1257300" indent="0">
              <a:buNone/>
              <a:defRPr sz="880" b="1"/>
            </a:lvl6pPr>
            <a:lvl7pPr marL="1508760" indent="0">
              <a:buNone/>
              <a:defRPr sz="880" b="1"/>
            </a:lvl7pPr>
            <a:lvl8pPr marL="1760220" indent="0">
              <a:buNone/>
              <a:defRPr sz="880" b="1"/>
            </a:lvl8pPr>
            <a:lvl9pPr marL="2011680" indent="0">
              <a:buNone/>
              <a:defRPr sz="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3" y="1837055"/>
            <a:ext cx="2138065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4E8F-17C1-F743-AB77-1C844DFA0221}" type="datetimeFigureOut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8AD3-145F-1148-8963-CB15BFFC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1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4E8F-17C1-F743-AB77-1C844DFA0221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8AD3-145F-1148-8963-CB15BFFC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4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4E8F-17C1-F743-AB77-1C844DFA0221}" type="datetimeFigureOut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8AD3-145F-1148-8963-CB15BFFC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8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335280"/>
            <a:ext cx="1622048" cy="1173480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" y="724113"/>
            <a:ext cx="2546033" cy="3573992"/>
          </a:xfrm>
        </p:spPr>
        <p:txBody>
          <a:bodyPr/>
          <a:lstStyle>
            <a:lvl1pPr>
              <a:defRPr sz="1760"/>
            </a:lvl1pPr>
            <a:lvl2pPr>
              <a:defRPr sz="1540"/>
            </a:lvl2pPr>
            <a:lvl3pPr>
              <a:defRPr sz="132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1508760"/>
            <a:ext cx="1622048" cy="2795165"/>
          </a:xfrm>
        </p:spPr>
        <p:txBody>
          <a:bodyPr/>
          <a:lstStyle>
            <a:lvl1pPr marL="0" indent="0">
              <a:buNone/>
              <a:defRPr sz="880"/>
            </a:lvl1pPr>
            <a:lvl2pPr marL="251460" indent="0">
              <a:buNone/>
              <a:defRPr sz="770"/>
            </a:lvl2pPr>
            <a:lvl3pPr marL="502920" indent="0">
              <a:buNone/>
              <a:defRPr sz="660"/>
            </a:lvl3pPr>
            <a:lvl4pPr marL="754380" indent="0">
              <a:buNone/>
              <a:defRPr sz="550"/>
            </a:lvl4pPr>
            <a:lvl5pPr marL="1005840" indent="0">
              <a:buNone/>
              <a:defRPr sz="550"/>
            </a:lvl5pPr>
            <a:lvl6pPr marL="1257300" indent="0">
              <a:buNone/>
              <a:defRPr sz="550"/>
            </a:lvl6pPr>
            <a:lvl7pPr marL="1508760" indent="0">
              <a:buNone/>
              <a:defRPr sz="550"/>
            </a:lvl7pPr>
            <a:lvl8pPr marL="1760220" indent="0">
              <a:buNone/>
              <a:defRPr sz="550"/>
            </a:lvl8pPr>
            <a:lvl9pPr marL="2011680" indent="0">
              <a:buNone/>
              <a:defRPr sz="5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4E8F-17C1-F743-AB77-1C844DFA0221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8AD3-145F-1148-8963-CB15BFFC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335280"/>
            <a:ext cx="1622048" cy="1173480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" y="724113"/>
            <a:ext cx="2546033" cy="3573992"/>
          </a:xfrm>
        </p:spPr>
        <p:txBody>
          <a:bodyPr anchor="t"/>
          <a:lstStyle>
            <a:lvl1pPr marL="0" indent="0">
              <a:buNone/>
              <a:defRPr sz="1760"/>
            </a:lvl1pPr>
            <a:lvl2pPr marL="251460" indent="0">
              <a:buNone/>
              <a:defRPr sz="1540"/>
            </a:lvl2pPr>
            <a:lvl3pPr marL="502920" indent="0">
              <a:buNone/>
              <a:defRPr sz="1320"/>
            </a:lvl3pPr>
            <a:lvl4pPr marL="754380" indent="0">
              <a:buNone/>
              <a:defRPr sz="1100"/>
            </a:lvl4pPr>
            <a:lvl5pPr marL="1005840" indent="0">
              <a:buNone/>
              <a:defRPr sz="1100"/>
            </a:lvl5pPr>
            <a:lvl6pPr marL="1257300" indent="0">
              <a:buNone/>
              <a:defRPr sz="1100"/>
            </a:lvl6pPr>
            <a:lvl7pPr marL="1508760" indent="0">
              <a:buNone/>
              <a:defRPr sz="1100"/>
            </a:lvl7pPr>
            <a:lvl8pPr marL="1760220" indent="0">
              <a:buNone/>
              <a:defRPr sz="1100"/>
            </a:lvl8pPr>
            <a:lvl9pPr marL="2011680" indent="0">
              <a:buNone/>
              <a:defRPr sz="1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1508760"/>
            <a:ext cx="1622048" cy="2795165"/>
          </a:xfrm>
        </p:spPr>
        <p:txBody>
          <a:bodyPr/>
          <a:lstStyle>
            <a:lvl1pPr marL="0" indent="0">
              <a:buNone/>
              <a:defRPr sz="880"/>
            </a:lvl1pPr>
            <a:lvl2pPr marL="251460" indent="0">
              <a:buNone/>
              <a:defRPr sz="770"/>
            </a:lvl2pPr>
            <a:lvl3pPr marL="502920" indent="0">
              <a:buNone/>
              <a:defRPr sz="660"/>
            </a:lvl3pPr>
            <a:lvl4pPr marL="754380" indent="0">
              <a:buNone/>
              <a:defRPr sz="550"/>
            </a:lvl4pPr>
            <a:lvl5pPr marL="1005840" indent="0">
              <a:buNone/>
              <a:defRPr sz="550"/>
            </a:lvl5pPr>
            <a:lvl6pPr marL="1257300" indent="0">
              <a:buNone/>
              <a:defRPr sz="550"/>
            </a:lvl6pPr>
            <a:lvl7pPr marL="1508760" indent="0">
              <a:buNone/>
              <a:defRPr sz="550"/>
            </a:lvl7pPr>
            <a:lvl8pPr marL="1760220" indent="0">
              <a:buNone/>
              <a:defRPr sz="550"/>
            </a:lvl8pPr>
            <a:lvl9pPr marL="2011680" indent="0">
              <a:buNone/>
              <a:defRPr sz="5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4E8F-17C1-F743-AB77-1C844DFA0221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8AD3-145F-1148-8963-CB15BFFC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8" y="267759"/>
            <a:ext cx="4337685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8" y="1338792"/>
            <a:ext cx="4337685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8" y="4661325"/>
            <a:ext cx="113157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F4E8F-17C1-F743-AB77-1C844DFA0221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3" y="4661325"/>
            <a:ext cx="169735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3" y="4661325"/>
            <a:ext cx="113157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8AD3-145F-1148-8963-CB15BFFC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02920" rtl="0" eaLnBrk="1" latinLnBrk="0" hangingPunct="1">
        <a:lnSpc>
          <a:spcPct val="90000"/>
        </a:lnSpc>
        <a:spcBef>
          <a:spcPct val="0"/>
        </a:spcBef>
        <a:buNone/>
        <a:defRPr sz="24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730" indent="-125730" algn="l" defTabSz="50292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540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8011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4pPr>
      <a:lvl5pPr marL="113157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5pPr>
      <a:lvl6pPr marL="138303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6pPr>
      <a:lvl7pPr marL="163449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8pPr>
      <a:lvl9pPr marL="213741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1pPr>
      <a:lvl2pPr marL="25146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6pPr>
      <a:lvl7pPr marL="150876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7pPr>
      <a:lvl8pPr marL="176022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8pPr>
      <a:lvl9pPr marL="201168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107A5563-8FE7-CF4A-9B26-AC11D23B25CD}"/>
              </a:ext>
            </a:extLst>
          </p:cNvPr>
          <p:cNvSpPr/>
          <p:nvPr/>
        </p:nvSpPr>
        <p:spPr>
          <a:xfrm>
            <a:off x="892628" y="168730"/>
            <a:ext cx="1645920" cy="8599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u="sng" dirty="0">
                <a:solidFill>
                  <a:schemeClr val="tx1"/>
                </a:solidFill>
              </a:rPr>
              <a:t>Input Images/Labels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10 randomly sampled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per each of 50 classes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1E8A7E4-2B5D-4F4A-86E4-AA609DDCC5C4}"/>
              </a:ext>
            </a:extLst>
          </p:cNvPr>
          <p:cNvSpPr/>
          <p:nvPr/>
        </p:nvSpPr>
        <p:spPr>
          <a:xfrm>
            <a:off x="2629988" y="168729"/>
            <a:ext cx="1645920" cy="8599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u="sng" dirty="0">
                <a:solidFill>
                  <a:schemeClr val="tx1"/>
                </a:solidFill>
              </a:rPr>
              <a:t>KE Features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From AwA2 predicates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Perturbed for variance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19C5E37-6056-A84B-858D-EE641C11FDC9}"/>
              </a:ext>
            </a:extLst>
          </p:cNvPr>
          <p:cNvSpPr/>
          <p:nvPr/>
        </p:nvSpPr>
        <p:spPr>
          <a:xfrm>
            <a:off x="2971800" y="2758167"/>
            <a:ext cx="1828800" cy="8599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u="sng" dirty="0">
                <a:solidFill>
                  <a:schemeClr val="tx1"/>
                </a:solidFill>
              </a:rPr>
              <a:t>Case-Based Reasoner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KNN similarity metric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Leave-one-out testing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E690DB8-0EEC-9749-BBF7-E41D431DDC33}"/>
              </a:ext>
            </a:extLst>
          </p:cNvPr>
          <p:cNvGrpSpPr/>
          <p:nvPr/>
        </p:nvGrpSpPr>
        <p:grpSpPr>
          <a:xfrm>
            <a:off x="228600" y="1431472"/>
            <a:ext cx="1828800" cy="3429000"/>
            <a:chOff x="496390" y="2786743"/>
            <a:chExt cx="1828800" cy="3429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88252D6-EFC5-7844-AF4C-6E7F2CB77683}"/>
                </a:ext>
              </a:extLst>
            </p:cNvPr>
            <p:cNvSpPr/>
            <p:nvPr/>
          </p:nvSpPr>
          <p:spPr>
            <a:xfrm>
              <a:off x="496390" y="2786743"/>
              <a:ext cx="18288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u="sng" dirty="0">
                  <a:solidFill>
                    <a:schemeClr val="tx1"/>
                  </a:solidFill>
                </a:rPr>
                <a:t>CNN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Modified </a:t>
              </a:r>
              <a:r>
                <a:rPr lang="en-US" sz="1000" dirty="0" err="1">
                  <a:solidFill>
                    <a:schemeClr val="tx1"/>
                  </a:solidFill>
                </a:rPr>
                <a:t>AlexNet</a:t>
              </a:r>
              <a:r>
                <a:rPr lang="en-US" sz="1000" dirty="0">
                  <a:solidFill>
                    <a:schemeClr val="tx1"/>
                  </a:solidFill>
                </a:rPr>
                <a:t> architecture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E8A9FE4-B01B-FB4F-9E76-D4D3E5F68867}"/>
                </a:ext>
              </a:extLst>
            </p:cNvPr>
            <p:cNvSpPr/>
            <p:nvPr/>
          </p:nvSpPr>
          <p:spPr>
            <a:xfrm>
              <a:off x="724990" y="3497716"/>
              <a:ext cx="137160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 Convolution layers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 Pooling layers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Batch Normalization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A174737-1723-174D-9260-B4C888336421}"/>
                </a:ext>
              </a:extLst>
            </p:cNvPr>
            <p:cNvSpPr/>
            <p:nvPr/>
          </p:nvSpPr>
          <p:spPr>
            <a:xfrm>
              <a:off x="724990" y="4543424"/>
              <a:ext cx="137160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 Dense Layers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1024 neurons/layer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0.5 Dropout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53E9636-4F49-AE43-9D9A-74D9EBDF8AC4}"/>
                </a:ext>
              </a:extLst>
            </p:cNvPr>
            <p:cNvSpPr/>
            <p:nvPr/>
          </p:nvSpPr>
          <p:spPr>
            <a:xfrm>
              <a:off x="724990" y="5589132"/>
              <a:ext cx="1371600" cy="4572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Output layer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</a:t>
              </a:r>
              <a:r>
                <a:rPr lang="en-US" sz="1000" dirty="0" err="1">
                  <a:solidFill>
                    <a:schemeClr val="tx1"/>
                  </a:solidFill>
                </a:rPr>
                <a:t>Softmax</a:t>
              </a:r>
              <a:r>
                <a:rPr lang="en-US" sz="1000" dirty="0">
                  <a:solidFill>
                    <a:schemeClr val="tx1"/>
                  </a:solidFill>
                </a:rPr>
                <a:t> evaluation)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E45BB55-60A1-7F4B-8B6C-063CF5E1C996}"/>
                </a:ext>
              </a:extLst>
            </p:cNvPr>
            <p:cNvCxnSpPr>
              <a:stCxn id="87" idx="2"/>
              <a:endCxn id="88" idx="0"/>
            </p:cNvCxnSpPr>
            <p:nvPr/>
          </p:nvCxnSpPr>
          <p:spPr>
            <a:xfrm>
              <a:off x="1410790" y="4412116"/>
              <a:ext cx="0" cy="1313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EEA1AEA-AD76-1D4D-B736-6A922C733CDC}"/>
                </a:ext>
              </a:extLst>
            </p:cNvPr>
            <p:cNvCxnSpPr>
              <a:stCxn id="88" idx="2"/>
            </p:cNvCxnSpPr>
            <p:nvPr/>
          </p:nvCxnSpPr>
          <p:spPr>
            <a:xfrm>
              <a:off x="1410790" y="5457824"/>
              <a:ext cx="0" cy="1313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1218282D-BB0C-5846-867B-F31678C07666}"/>
              </a:ext>
            </a:extLst>
          </p:cNvPr>
          <p:cNvSpPr/>
          <p:nvPr/>
        </p:nvSpPr>
        <p:spPr>
          <a:xfrm>
            <a:off x="2971800" y="1431472"/>
            <a:ext cx="1828800" cy="8599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u="sng" dirty="0">
                <a:solidFill>
                  <a:schemeClr val="tx1"/>
                </a:solidFill>
              </a:rPr>
              <a:t>Sequential Model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Inputs directly mapped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output layer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0C9222C7-5333-9448-A2E8-8AA84143DA76}"/>
              </a:ext>
            </a:extLst>
          </p:cNvPr>
          <p:cNvCxnSpPr>
            <a:stCxn id="89" idx="3"/>
            <a:endCxn id="84" idx="1"/>
          </p:cNvCxnSpPr>
          <p:nvPr/>
        </p:nvCxnSpPr>
        <p:spPr>
          <a:xfrm flipV="1">
            <a:off x="1828800" y="3188153"/>
            <a:ext cx="1143000" cy="127430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2C0762F2-CD6B-3046-9FEC-F525EC3E2807}"/>
              </a:ext>
            </a:extLst>
          </p:cNvPr>
          <p:cNvCxnSpPr>
            <a:stCxn id="89" idx="3"/>
            <a:endCxn id="92" idx="1"/>
          </p:cNvCxnSpPr>
          <p:nvPr/>
        </p:nvCxnSpPr>
        <p:spPr>
          <a:xfrm flipV="1">
            <a:off x="1828800" y="1861458"/>
            <a:ext cx="1143000" cy="260100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D0CAC65F-635C-0349-91DD-7D58737CE6D4}"/>
              </a:ext>
            </a:extLst>
          </p:cNvPr>
          <p:cNvCxnSpPr>
            <a:stCxn id="82" idx="2"/>
            <a:endCxn id="86" idx="0"/>
          </p:cNvCxnSpPr>
          <p:nvPr/>
        </p:nvCxnSpPr>
        <p:spPr>
          <a:xfrm rot="5400000">
            <a:off x="1227909" y="943792"/>
            <a:ext cx="402771" cy="57258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250EA04-81D3-A74C-AC93-BFDFC175F69A}"/>
              </a:ext>
            </a:extLst>
          </p:cNvPr>
          <p:cNvCxnSpPr>
            <a:stCxn id="83" idx="2"/>
            <a:endCxn id="92" idx="0"/>
          </p:cNvCxnSpPr>
          <p:nvPr/>
        </p:nvCxnSpPr>
        <p:spPr>
          <a:xfrm rot="16200000" flipH="1">
            <a:off x="3468188" y="1013460"/>
            <a:ext cx="402772" cy="43325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1C2462B-B0D2-5C47-BD8E-E9C8FB2660ED}"/>
              </a:ext>
            </a:extLst>
          </p:cNvPr>
          <p:cNvCxnSpPr>
            <a:stCxn id="92" idx="2"/>
            <a:endCxn id="84" idx="0"/>
          </p:cNvCxnSpPr>
          <p:nvPr/>
        </p:nvCxnSpPr>
        <p:spPr>
          <a:xfrm>
            <a:off x="3886200" y="2291443"/>
            <a:ext cx="0" cy="4667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DF725F2-5FB2-7142-9490-0EA2C2D9CBCB}"/>
              </a:ext>
            </a:extLst>
          </p:cNvPr>
          <p:cNvSpPr txBox="1"/>
          <p:nvPr/>
        </p:nvSpPr>
        <p:spPr>
          <a:xfrm>
            <a:off x="3316941" y="4102553"/>
            <a:ext cx="11385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Retrieved</a:t>
            </a:r>
            <a:br>
              <a:rPr lang="en-US" sz="1400" dirty="0"/>
            </a:br>
            <a:r>
              <a:rPr lang="en-US" sz="1400" dirty="0"/>
              <a:t>Classification</a:t>
            </a:r>
            <a:br>
              <a:rPr lang="en-US" sz="1400" dirty="0"/>
            </a:br>
            <a:r>
              <a:rPr lang="en-US" sz="1400" dirty="0"/>
              <a:t>(Accuracy)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8F146AB-3A66-354F-AE05-23CC17E364E0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>
            <a:off x="3886200" y="3618138"/>
            <a:ext cx="0" cy="484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E48942C-2306-D24B-A688-2225C038E127}"/>
              </a:ext>
            </a:extLst>
          </p:cNvPr>
          <p:cNvSpPr txBox="1"/>
          <p:nvPr/>
        </p:nvSpPr>
        <p:spPr>
          <a:xfrm rot="16200000">
            <a:off x="1851658" y="2985198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CFE Features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DC3EC15-708D-8342-9CA8-DE04613121FD}"/>
              </a:ext>
            </a:extLst>
          </p:cNvPr>
          <p:cNvSpPr txBox="1"/>
          <p:nvPr/>
        </p:nvSpPr>
        <p:spPr>
          <a:xfrm>
            <a:off x="3844539" y="2401166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ND Weights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EE8F48C-AC44-2140-8D3F-7800CB64DA65}"/>
              </a:ext>
            </a:extLst>
          </p:cNvPr>
          <p:cNvSpPr txBox="1"/>
          <p:nvPr/>
        </p:nvSpPr>
        <p:spPr>
          <a:xfrm>
            <a:off x="3452948" y="1000452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Post-perturbation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D30F4FB-9675-6449-A06F-A5623F9D59DE}"/>
              </a:ext>
            </a:extLst>
          </p:cNvPr>
          <p:cNvSpPr txBox="1"/>
          <p:nvPr/>
        </p:nvSpPr>
        <p:spPr>
          <a:xfrm>
            <a:off x="1653467" y="1099280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10138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79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Wilkerson</dc:creator>
  <cp:lastModifiedBy>Zachary Wilkerson</cp:lastModifiedBy>
  <cp:revision>6</cp:revision>
  <dcterms:created xsi:type="dcterms:W3CDTF">2021-04-21T14:54:54Z</dcterms:created>
  <dcterms:modified xsi:type="dcterms:W3CDTF">2021-04-21T15:57:14Z</dcterms:modified>
</cp:coreProperties>
</file>