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8000" dirty="0" smtClean="0"/>
              <a:t>CSS3</a:t>
            </a:r>
            <a:r>
              <a:rPr lang="zh-CN" altLang="en-US" sz="8000" dirty="0" smtClean="0"/>
              <a:t>讲解</a:t>
            </a:r>
            <a:endParaRPr lang="zh-CN" altLang="en-US" sz="8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+mn-ea"/>
              </a:rPr>
              <a:t>声明：</a:t>
            </a: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一下</a:t>
            </a:r>
            <a:r>
              <a:rPr lang="zh-CN" altLang="en-US" sz="4000" dirty="0" smtClean="0">
                <a:solidFill>
                  <a:srgbClr val="FF0000"/>
                </a:solidFill>
                <a:latin typeface="+mn-ea"/>
              </a:rPr>
              <a:t>内容主要来自互联网络，仅供交流学习之用！</a:t>
            </a:r>
            <a:endParaRPr lang="zh-CN" altLang="en-US" sz="4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1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11760" y="2852936"/>
            <a:ext cx="4327525" cy="1143000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 smtClean="0"/>
              <a:t>. </a:t>
            </a:r>
            <a:r>
              <a:rPr lang="en-US" altLang="zh-CN" dirty="0"/>
              <a:t>CSS3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6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的诞生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1996</a:t>
            </a:r>
            <a:r>
              <a:rPr lang="zh-CN" altLang="en-US" dirty="0" smtClean="0"/>
              <a:t>年底，</a:t>
            </a:r>
            <a:r>
              <a:rPr lang="en-US" altLang="zh-CN" dirty="0" smtClean="0"/>
              <a:t>	CSS</a:t>
            </a:r>
            <a:r>
              <a:rPr lang="zh-CN" altLang="en-US" dirty="0" smtClean="0"/>
              <a:t>第一版诞生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	CSS2</a:t>
            </a:r>
            <a:r>
              <a:rPr lang="zh-CN" altLang="en-US" dirty="0" smtClean="0"/>
              <a:t>正式发布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/>
              <a:t> </a:t>
            </a:r>
            <a:r>
              <a:rPr lang="en-US" altLang="zh-CN" dirty="0" smtClean="0"/>
              <a:t>		CSS2.1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的发布</a:t>
            </a:r>
            <a:r>
              <a:rPr lang="en-US" altLang="zh-CN" dirty="0" smtClean="0"/>
              <a:t>	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模块介绍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CSS1</a:t>
            </a:r>
            <a:r>
              <a:rPr lang="zh-CN" altLang="en-US" dirty="0" smtClean="0"/>
              <a:t>中</a:t>
            </a:r>
            <a:r>
              <a:rPr lang="zh-CN" altLang="en-US" dirty="0" smtClean="0"/>
              <a:t>定义了网页的基本属性：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字体、颜色、补白、基本选择器等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 smtClean="0"/>
              <a:t>CSS2</a:t>
            </a:r>
            <a:r>
              <a:rPr lang="zh-CN" altLang="en-US" dirty="0" smtClean="0"/>
              <a:t>中在</a:t>
            </a:r>
            <a:r>
              <a:rPr lang="en-US" altLang="zh-CN" dirty="0" smtClean="0"/>
              <a:t>CSS1</a:t>
            </a:r>
            <a:r>
              <a:rPr lang="zh-CN" altLang="en-US" dirty="0" smtClean="0"/>
              <a:t>的基础上添加了高级功能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浮动和定位、高级选择器等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子选择器、相邻选择器、通用选择器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遵循的是模块化开发。发布时间并不是一个时间点，而是一个时间段。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4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Line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，该模块定义了文本行模型</a:t>
            </a:r>
            <a:endParaRPr lang="en-US" altLang="zh-CN" sz="2400" dirty="0" smtClean="0"/>
          </a:p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Lists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，该模块定义了列表相关样式</a:t>
            </a:r>
            <a:endParaRPr lang="en-US" altLang="zh-CN" sz="2400" dirty="0" smtClean="0"/>
          </a:p>
          <a:p>
            <a:r>
              <a:rPr lang="en-US" altLang="zh-CN" sz="2400" dirty="0" smtClean="0"/>
              <a:t>2002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Border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，新增背景边框功能，后被合并到背景模块中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Generated and Replace Content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生成及更换内容功能。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Presentation Levels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，该模块定义了演示效果功能。</a:t>
            </a:r>
            <a:endParaRPr lang="en-US" altLang="zh-CN" sz="2400" dirty="0" smtClean="0"/>
          </a:p>
          <a:p>
            <a:r>
              <a:rPr lang="en-US" altLang="zh-CN" sz="2400" dirty="0" smtClean="0"/>
              <a:t>2003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Syntax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语法规则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00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2004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Hyperlink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Presenation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，该模块中心定义了超链接的表示规则。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Speech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语音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样式规则。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Cascading and inheritance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层叠和继承规则。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Basic box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的基本盒子模型。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Grid Positioning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的网格定义规则。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Animations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的动画模型。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407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3D Transforms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 3D</a:t>
            </a:r>
            <a:r>
              <a:rPr lang="zh-CN" altLang="en-US" sz="2400" dirty="0" smtClean="0"/>
              <a:t>转换模型。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Fonts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字体模型。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Image Value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，该模块定义了图像内容显示模型。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Flexible Box Layout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，该模块定义了灵活的框布局模块。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日发布了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</a:t>
            </a:r>
            <a:r>
              <a:rPr lang="zh-CN" altLang="en-US" sz="2400" dirty="0">
                <a:solidFill>
                  <a:srgbClr val="FF0000"/>
                </a:solidFill>
              </a:rPr>
              <a:t>视图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Transitions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，该模块定义了动画过渡效果。</a:t>
            </a:r>
            <a:endParaRPr lang="en-US" altLang="zh-CN" sz="2400" dirty="0" smtClean="0"/>
          </a:p>
          <a:p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2D Transforms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</a:t>
            </a:r>
            <a:r>
              <a:rPr lang="en-US" altLang="zh-CN" sz="2400" dirty="0" smtClean="0"/>
              <a:t>CSS3 2D</a:t>
            </a:r>
            <a:r>
              <a:rPr lang="zh-CN" altLang="en-US" sz="2400" dirty="0" smtClean="0"/>
              <a:t>转换模型。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17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Template Layout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，该模块定义了模板布局模型。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日发布了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Generated Content For Page Media 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，该模块定义了分页媒体内容模型。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Text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，该模块定义了文本模型。</a:t>
            </a:r>
            <a:endParaRPr lang="en-US" altLang="zh-CN" sz="2400" dirty="0" smtClean="0"/>
          </a:p>
          <a:p>
            <a:r>
              <a:rPr lang="en-US" altLang="zh-CN" sz="2400" dirty="0" smtClean="0"/>
              <a:t>2010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日发布</a:t>
            </a:r>
            <a:r>
              <a:rPr lang="en-US" altLang="zh-CN" sz="2400" dirty="0" smtClean="0">
                <a:solidFill>
                  <a:srgbClr val="FF0000"/>
                </a:solidFill>
              </a:rPr>
              <a:t>CSS3 Background and Borders</a:t>
            </a:r>
            <a:r>
              <a:rPr lang="zh-CN" altLang="en-US" sz="2400" dirty="0" smtClean="0">
                <a:solidFill>
                  <a:srgbClr val="FF0000"/>
                </a:solidFill>
              </a:rPr>
              <a:t>模块</a:t>
            </a:r>
            <a:r>
              <a:rPr lang="zh-CN" altLang="en-US" sz="2400" dirty="0" smtClean="0"/>
              <a:t>，该模块重新定义了边框和背景模型。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0" y="1268760"/>
            <a:ext cx="77914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4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588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CSS3讲解</vt:lpstr>
      <vt:lpstr>一. CSS3简介</vt:lpstr>
      <vt:lpstr>CSS3的发展史</vt:lpstr>
      <vt:lpstr>CSS3模块介绍</vt:lpstr>
      <vt:lpstr>PowerPoint 演示文稿</vt:lpstr>
      <vt:lpstr>PowerPoint 演示文稿</vt:lpstr>
      <vt:lpstr>PowerPoint 演示文稿</vt:lpstr>
      <vt:lpstr>PowerPoint 演示文稿</vt:lpstr>
      <vt:lpstr>浏览器支持情况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HTML5介绍</dc:title>
  <dc:creator>zwj</dc:creator>
  <cp:lastModifiedBy>zwj</cp:lastModifiedBy>
  <cp:revision>11</cp:revision>
  <dcterms:created xsi:type="dcterms:W3CDTF">2013-07-20T06:10:16Z</dcterms:created>
  <dcterms:modified xsi:type="dcterms:W3CDTF">2013-08-05T11:30:33Z</dcterms:modified>
</cp:coreProperties>
</file>