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左弧形 141">
            <a:extLst>
              <a:ext uri="{FF2B5EF4-FFF2-40B4-BE49-F238E27FC236}">
                <a16:creationId xmlns:a16="http://schemas.microsoft.com/office/drawing/2014/main" id="{A0D4B23C-B82B-4D4C-AA31-230AEE065992}"/>
              </a:ext>
            </a:extLst>
          </p:cNvPr>
          <p:cNvSpPr/>
          <p:nvPr/>
        </p:nvSpPr>
        <p:spPr>
          <a:xfrm>
            <a:off x="6854110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5B8A808E-FE39-43FA-B577-29CDC8A81E1F}"/>
              </a:ext>
            </a:extLst>
          </p:cNvPr>
          <p:cNvSpPr/>
          <p:nvPr/>
        </p:nvSpPr>
        <p:spPr>
          <a:xfrm rot="10800000">
            <a:off x="7393194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755011" y="5555567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614143" y="5521911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558034" y="4026845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152982" y="913046"/>
            <a:ext cx="165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 Wu</cp:lastModifiedBy>
  <cp:revision>258</cp:revision>
  <dcterms:created xsi:type="dcterms:W3CDTF">2019-06-24T11:20:31Z</dcterms:created>
  <dcterms:modified xsi:type="dcterms:W3CDTF">2019-06-24T14:26:14Z</dcterms:modified>
</cp:coreProperties>
</file>