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0AF-853F-47DF-82A5-B567E07A739C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36E6-257A-41D7-865B-7CB801563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36E6-257A-41D7-865B-7CB8015633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6BB23-9401-4D13-AEFD-F3D3AF01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C4DB-502D-44D4-86DE-98F4BC5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B64C6-F5E6-4B08-84C8-5BBF65B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3D01-5EEA-4037-8CB8-02A426F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F97A9-57EC-4C97-84D4-45C85E2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259A-677C-49B8-9CD1-76986FD0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6D078-9D9A-4836-A707-8A26D09B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3A157-5382-4A37-91E3-FE03C6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F985-A699-42D9-8427-12E22D78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76E9-6836-4596-A2A5-DE358DE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D30E6-F057-4BA3-8B7A-C0D328B1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817BB-C2AF-4BB2-ADBB-6C377538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5FD4-912C-4B4E-A0E6-9D9537E3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E9688-4D8A-4AFA-A08A-0BCF7CD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56DB-C9B2-4233-88A5-7A8A186D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536F-51CE-40F9-A90E-F07E6F9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50E00-0710-44BB-BA46-4BA55625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AE873-BCF4-4A69-ABD0-E4794260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30C7-4DDA-416E-A237-92DF9D6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8BDFE-423D-4FBA-8DEA-2F4058D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F845-2523-41B5-806B-67B6B43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E38A7-BEAB-45B4-870D-34D0C2B8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B364B-4E14-496F-B1A5-3073991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D5CF-C421-4ED8-9779-2BEED320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424C2-1A9A-4009-BCF6-8187530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F717-8AE0-4A02-976E-38B5A5F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96A5-E98E-4C57-B795-AC3270063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5B131-7CE9-4717-9D56-003D3BF5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B9EE1-91F3-4E07-BA15-73C04E7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DA803-4743-4B3E-94FE-F33431C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4796F-08F3-4352-94D8-A28FA6B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3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38CE-23BC-485D-B4DE-B0D2BFDE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F1A1C-CAE9-4E86-A578-BE5709E0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D88C-CE64-4FF4-94A1-98E114D6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D5B06-A413-4222-9978-E786EE6B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91EA9-A64D-4EAA-925B-4018FAAE4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12D91-C3C2-4027-AAC9-055A2EBA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AB3D0-C724-4320-903F-1DA8E3A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8E933-4855-46BD-9882-E5F2EEF6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AE9D-F049-4DE0-9D2E-FABC734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2B864-7A06-40BE-8AB3-F2B87364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DBD1D-5867-44C2-B84C-6FEA67C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B9E8C-8AE9-47B5-BFA7-018627F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B890D-DC61-47E7-B2A2-5BBEBD1A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D426-6DF8-41FB-8145-8E76D7A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5C06D-7B97-4955-814C-497FF0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1E0A-7468-455B-967C-4317BBC4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4AC42-B5AE-4454-A82A-50726F7D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BBAEC-1C64-43F4-870E-14CEE55F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8ECAA-4D34-450A-897C-26B4328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2A479-E317-45C9-9261-5A8D4A1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EA1C5-3EE6-4754-9D5A-AB00E0F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963E-643C-43B3-AB4D-DE3CE86F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8D500-518C-4CC0-9983-327CE867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4F273-B8C0-46C2-9718-F3C04021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68D9-1CCD-4A66-9352-079618B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1DD74-CB76-4B82-BF4A-55625284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38E9A-6C30-4C33-B9AC-B896E07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36E86-8A70-44CF-BF95-F26412FA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A7A0B-37B0-4152-A336-4CD77F7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6D94-7B10-439F-BB68-68D454A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AFFA-113A-4A5C-A210-059A98D6B69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D3D76-331F-487E-B1E4-FE36711CD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DB06E-B76F-406B-BC3D-C8FED05E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5BECE7-8E94-4A69-A402-227F669A2477}"/>
              </a:ext>
            </a:extLst>
          </p:cNvPr>
          <p:cNvSpPr/>
          <p:nvPr/>
        </p:nvSpPr>
        <p:spPr>
          <a:xfrm>
            <a:off x="683581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33A1731-0167-4206-8CF7-42E67888A11D}"/>
              </a:ext>
            </a:extLst>
          </p:cNvPr>
          <p:cNvSpPr/>
          <p:nvPr/>
        </p:nvSpPr>
        <p:spPr>
          <a:xfrm>
            <a:off x="3048000" y="3941557"/>
            <a:ext cx="663100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972A9E-20EB-4AA4-99E9-1FE9C30ECFB4}"/>
              </a:ext>
            </a:extLst>
          </p:cNvPr>
          <p:cNvSpPr/>
          <p:nvPr/>
        </p:nvSpPr>
        <p:spPr>
          <a:xfrm>
            <a:off x="4646167" y="253325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76F21D-1AC1-4ED7-9784-81B9B2BF21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1355" y="2118972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50DF08D-68B6-4EE3-8749-F3D91DB23DD7}"/>
              </a:ext>
            </a:extLst>
          </p:cNvPr>
          <p:cNvSpPr/>
          <p:nvPr/>
        </p:nvSpPr>
        <p:spPr>
          <a:xfrm>
            <a:off x="762371" y="2537794"/>
            <a:ext cx="1642364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D5B7E-69E4-412E-85FF-43C421AB899F}"/>
              </a:ext>
            </a:extLst>
          </p:cNvPr>
          <p:cNvSpPr/>
          <p:nvPr/>
        </p:nvSpPr>
        <p:spPr>
          <a:xfrm>
            <a:off x="1330171" y="4029880"/>
            <a:ext cx="1642368" cy="568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Unpacker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190583-467D-497E-ACED-E4EB6C1AF60A}"/>
              </a:ext>
            </a:extLst>
          </p:cNvPr>
          <p:cNvSpPr/>
          <p:nvPr/>
        </p:nvSpPr>
        <p:spPr>
          <a:xfrm>
            <a:off x="1330171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30D37-886D-409A-BA28-A470C398073A}"/>
              </a:ext>
            </a:extLst>
          </p:cNvPr>
          <p:cNvSpPr txBox="1"/>
          <p:nvPr/>
        </p:nvSpPr>
        <p:spPr>
          <a:xfrm>
            <a:off x="683581" y="468191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6F8D2831-418A-423F-9F4B-B07102D37156}"/>
              </a:ext>
            </a:extLst>
          </p:cNvPr>
          <p:cNvSpPr/>
          <p:nvPr/>
        </p:nvSpPr>
        <p:spPr>
          <a:xfrm>
            <a:off x="1066060" y="837523"/>
            <a:ext cx="1898810" cy="6913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51FEB6-4580-4054-B756-51108A944F1D}"/>
              </a:ext>
            </a:extLst>
          </p:cNvPr>
          <p:cNvSpPr/>
          <p:nvPr/>
        </p:nvSpPr>
        <p:spPr>
          <a:xfrm>
            <a:off x="3737868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86BB6C-0D4B-44DF-8994-69EAA1DE5238}"/>
              </a:ext>
            </a:extLst>
          </p:cNvPr>
          <p:cNvSpPr/>
          <p:nvPr/>
        </p:nvSpPr>
        <p:spPr>
          <a:xfrm>
            <a:off x="3765795" y="4037422"/>
            <a:ext cx="1586513" cy="558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2853B0-DF29-4F0A-9C94-55528682AA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2539" y="4314263"/>
            <a:ext cx="79325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8C3CB8-ED17-4E24-A8E4-551247A064C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151355" y="3555471"/>
            <a:ext cx="0" cy="4744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E83DC4-9E1D-4C12-B6F5-04E276767987}"/>
              </a:ext>
            </a:extLst>
          </p:cNvPr>
          <p:cNvSpPr txBox="1"/>
          <p:nvPr/>
        </p:nvSpPr>
        <p:spPr>
          <a:xfrm>
            <a:off x="2092171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Virtctl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463EC-7E18-499F-B363-248CD0398986}"/>
              </a:ext>
            </a:extLst>
          </p:cNvPr>
          <p:cNvSpPr/>
          <p:nvPr/>
        </p:nvSpPr>
        <p:spPr>
          <a:xfrm>
            <a:off x="6201420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8D145-3859-4E59-A658-3C253400DAA9}"/>
              </a:ext>
            </a:extLst>
          </p:cNvPr>
          <p:cNvSpPr txBox="1"/>
          <p:nvPr/>
        </p:nvSpPr>
        <p:spPr>
          <a:xfrm>
            <a:off x="7610010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Virtlet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85EDA9-EB6B-48AF-B3CF-29B4CC39B06E}"/>
              </a:ext>
            </a:extLst>
          </p:cNvPr>
          <p:cNvSpPr/>
          <p:nvPr/>
        </p:nvSpPr>
        <p:spPr>
          <a:xfrm>
            <a:off x="1268028" y="1801591"/>
            <a:ext cx="9605637" cy="317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Kubenetes</a:t>
            </a:r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API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47E1A69-567D-4AF5-85E9-930FE313AA8F}"/>
              </a:ext>
            </a:extLst>
          </p:cNvPr>
          <p:cNvCxnSpPr>
            <a:cxnSpLocks/>
          </p:cNvCxnSpPr>
          <p:nvPr/>
        </p:nvCxnSpPr>
        <p:spPr>
          <a:xfrm>
            <a:off x="1949388" y="1483165"/>
            <a:ext cx="0" cy="32257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4D6D723-69C6-4D6F-988B-2FCF9E4125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59052" y="2118972"/>
            <a:ext cx="2" cy="86773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869C4D4-BE5A-4566-AE6D-17F4AB521F06}"/>
              </a:ext>
            </a:extLst>
          </p:cNvPr>
          <p:cNvSpPr txBox="1"/>
          <p:nvPr/>
        </p:nvSpPr>
        <p:spPr>
          <a:xfrm>
            <a:off x="4505298" y="249960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8DF8124-F9CC-4AFB-AAAA-51604C3D1974}"/>
              </a:ext>
            </a:extLst>
          </p:cNvPr>
          <p:cNvSpPr txBox="1"/>
          <p:nvPr/>
        </p:nvSpPr>
        <p:spPr>
          <a:xfrm>
            <a:off x="2889917" y="3907623"/>
            <a:ext cx="9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394161-5417-443E-8987-E4ED6AF079F1}"/>
              </a:ext>
            </a:extLst>
          </p:cNvPr>
          <p:cNvSpPr/>
          <p:nvPr/>
        </p:nvSpPr>
        <p:spPr>
          <a:xfrm>
            <a:off x="3818877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4B4127D-AADA-433F-8D6F-AFF35A580C9A}"/>
              </a:ext>
            </a:extLst>
          </p:cNvPr>
          <p:cNvSpPr/>
          <p:nvPr/>
        </p:nvSpPr>
        <p:spPr>
          <a:xfrm>
            <a:off x="720175" y="2499600"/>
            <a:ext cx="172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{lifecycle,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BE21ED6-BF8F-4B99-B752-8D483E4DAAD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59052" y="3555471"/>
            <a:ext cx="0" cy="4819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63063EA-B45A-407A-A4B1-ABBC850337A7}"/>
              </a:ext>
            </a:extLst>
          </p:cNvPr>
          <p:cNvSpPr/>
          <p:nvPr/>
        </p:nvSpPr>
        <p:spPr>
          <a:xfrm>
            <a:off x="4638213" y="364543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76FE4C6-27C2-48D4-BE69-06118D994BFB}"/>
              </a:ext>
            </a:extLst>
          </p:cNvPr>
          <p:cNvSpPr txBox="1"/>
          <p:nvPr/>
        </p:nvSpPr>
        <p:spPr>
          <a:xfrm>
            <a:off x="4497344" y="361178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Xml}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5F87C5E-9898-46E2-AEE2-537F2468192A}"/>
              </a:ext>
            </a:extLst>
          </p:cNvPr>
          <p:cNvSpPr/>
          <p:nvPr/>
        </p:nvSpPr>
        <p:spPr>
          <a:xfrm>
            <a:off x="1362456" y="4902509"/>
            <a:ext cx="1577797" cy="545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default.cfg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445599C-DAA0-4648-915F-AE8CB68E2F6F}"/>
              </a:ext>
            </a:extLst>
          </p:cNvPr>
          <p:cNvCxnSpPr>
            <a:cxnSpLocks/>
            <a:stCxn id="100" idx="0"/>
            <a:endCxn id="4" idx="2"/>
          </p:cNvCxnSpPr>
          <p:nvPr/>
        </p:nvCxnSpPr>
        <p:spPr>
          <a:xfrm flipV="1">
            <a:off x="2151355" y="4598646"/>
            <a:ext cx="0" cy="30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76067F0-6CC0-4C4A-A156-B1784EB8F13E}"/>
              </a:ext>
            </a:extLst>
          </p:cNvPr>
          <p:cNvSpPr/>
          <p:nvPr/>
        </p:nvSpPr>
        <p:spPr>
          <a:xfrm>
            <a:off x="2258846" y="4647190"/>
            <a:ext cx="706027" cy="201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C58B54-3A1C-416A-8696-165EA2A30B41}"/>
              </a:ext>
            </a:extLst>
          </p:cNvPr>
          <p:cNvSpPr txBox="1"/>
          <p:nvPr/>
        </p:nvSpPr>
        <p:spPr>
          <a:xfrm>
            <a:off x="2138191" y="4585222"/>
            <a:ext cx="9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C3E2D48-8CB3-48AF-8639-A10B466B308E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V="1">
            <a:off x="4559052" y="4595610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E545BC38-509C-4CA8-9D2A-65A7E99F7D19}"/>
              </a:ext>
            </a:extLst>
          </p:cNvPr>
          <p:cNvSpPr/>
          <p:nvPr/>
        </p:nvSpPr>
        <p:spPr>
          <a:xfrm>
            <a:off x="1268027" y="5779579"/>
            <a:ext cx="6776845" cy="317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KVM Hypervisor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E3C0A2B-2764-4D35-B02F-33828FDB0347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559052" y="5467308"/>
            <a:ext cx="0" cy="31227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339C1AD-19B5-4407-9400-8DA1D5418925}"/>
              </a:ext>
            </a:extLst>
          </p:cNvPr>
          <p:cNvSpPr/>
          <p:nvPr/>
        </p:nvSpPr>
        <p:spPr>
          <a:xfrm>
            <a:off x="6558035" y="2986705"/>
            <a:ext cx="1642368" cy="561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8688CFB-BB16-4C3E-8B59-61A405F2628C}"/>
              </a:ext>
            </a:extLst>
          </p:cNvPr>
          <p:cNvSpPr/>
          <p:nvPr/>
        </p:nvSpPr>
        <p:spPr>
          <a:xfrm>
            <a:off x="1268028" y="6195937"/>
            <a:ext cx="10039089" cy="31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Host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F08223-367F-4FD8-B2C8-7381808E2F96}"/>
              </a:ext>
            </a:extLst>
          </p:cNvPr>
          <p:cNvSpPr/>
          <p:nvPr/>
        </p:nvSpPr>
        <p:spPr>
          <a:xfrm>
            <a:off x="9568513" y="4891686"/>
            <a:ext cx="1542832" cy="5581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26FB65-CE53-488E-BBD6-CAF49F0044A4}"/>
              </a:ext>
            </a:extLst>
          </p:cNvPr>
          <p:cNvSpPr/>
          <p:nvPr/>
        </p:nvSpPr>
        <p:spPr>
          <a:xfrm>
            <a:off x="6639044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箭头: 左弧形 141">
            <a:extLst>
              <a:ext uri="{FF2B5EF4-FFF2-40B4-BE49-F238E27FC236}">
                <a16:creationId xmlns:a16="http://schemas.microsoft.com/office/drawing/2014/main" id="{A0D4B23C-B82B-4D4C-AA31-230AEE065992}"/>
              </a:ext>
            </a:extLst>
          </p:cNvPr>
          <p:cNvSpPr/>
          <p:nvPr/>
        </p:nvSpPr>
        <p:spPr>
          <a:xfrm>
            <a:off x="6854110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箭头: 左弧形 142">
            <a:extLst>
              <a:ext uri="{FF2B5EF4-FFF2-40B4-BE49-F238E27FC236}">
                <a16:creationId xmlns:a16="http://schemas.microsoft.com/office/drawing/2014/main" id="{5B8A808E-FE39-43FA-B577-29CDC8A81E1F}"/>
              </a:ext>
            </a:extLst>
          </p:cNvPr>
          <p:cNvSpPr/>
          <p:nvPr/>
        </p:nvSpPr>
        <p:spPr>
          <a:xfrm rot="10800000">
            <a:off x="7393194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箭头: 左弧形 143">
            <a:extLst>
              <a:ext uri="{FF2B5EF4-FFF2-40B4-BE49-F238E27FC236}">
                <a16:creationId xmlns:a16="http://schemas.microsoft.com/office/drawing/2014/main" id="{9AE91237-84CE-4D56-928A-57EC745875FB}"/>
              </a:ext>
            </a:extLst>
          </p:cNvPr>
          <p:cNvSpPr/>
          <p:nvPr/>
        </p:nvSpPr>
        <p:spPr>
          <a:xfrm>
            <a:off x="9866008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箭头: 左弧形 144">
            <a:extLst>
              <a:ext uri="{FF2B5EF4-FFF2-40B4-BE49-F238E27FC236}">
                <a16:creationId xmlns:a16="http://schemas.microsoft.com/office/drawing/2014/main" id="{E53FB1B6-BCA7-428E-80F6-5DC9C350F33E}"/>
              </a:ext>
            </a:extLst>
          </p:cNvPr>
          <p:cNvSpPr/>
          <p:nvPr/>
        </p:nvSpPr>
        <p:spPr>
          <a:xfrm rot="10800000">
            <a:off x="10405092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D40F2E5-7E7A-4F80-92EC-1A9999B35304}"/>
              </a:ext>
            </a:extLst>
          </p:cNvPr>
          <p:cNvSpPr/>
          <p:nvPr/>
        </p:nvSpPr>
        <p:spPr>
          <a:xfrm>
            <a:off x="7755011" y="5555567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F68C62-76E4-458A-8B38-CA6B19CCFDF2}"/>
              </a:ext>
            </a:extLst>
          </p:cNvPr>
          <p:cNvSpPr txBox="1"/>
          <p:nvPr/>
        </p:nvSpPr>
        <p:spPr>
          <a:xfrm>
            <a:off x="7614143" y="5521911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24A2483-AE17-4B55-8C1B-DFC8CC6BA8D0}"/>
              </a:ext>
            </a:extLst>
          </p:cNvPr>
          <p:cNvSpPr/>
          <p:nvPr/>
        </p:nvSpPr>
        <p:spPr>
          <a:xfrm>
            <a:off x="10769940" y="5654544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7D7452-A6CA-4892-A596-FDFF4ED98821}"/>
              </a:ext>
            </a:extLst>
          </p:cNvPr>
          <p:cNvSpPr txBox="1"/>
          <p:nvPr/>
        </p:nvSpPr>
        <p:spPr>
          <a:xfrm>
            <a:off x="10629072" y="5620888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858B09-7AF0-4D53-9E9F-E0F9750CBF20}"/>
              </a:ext>
            </a:extLst>
          </p:cNvPr>
          <p:cNvSpPr/>
          <p:nvPr/>
        </p:nvSpPr>
        <p:spPr>
          <a:xfrm>
            <a:off x="6558034" y="4026845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Watcher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370BCE5-2599-495B-831D-0BA96F44A311}"/>
              </a:ext>
            </a:extLst>
          </p:cNvPr>
          <p:cNvCxnSpPr>
            <a:cxnSpLocks/>
          </p:cNvCxnSpPr>
          <p:nvPr/>
        </p:nvCxnSpPr>
        <p:spPr>
          <a:xfrm>
            <a:off x="7379218" y="2135040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箭头: V 形 152">
            <a:extLst>
              <a:ext uri="{FF2B5EF4-FFF2-40B4-BE49-F238E27FC236}">
                <a16:creationId xmlns:a16="http://schemas.microsoft.com/office/drawing/2014/main" id="{91EC59F4-D4A2-4985-8674-350C773A7D71}"/>
              </a:ext>
            </a:extLst>
          </p:cNvPr>
          <p:cNvSpPr/>
          <p:nvPr/>
        </p:nvSpPr>
        <p:spPr>
          <a:xfrm rot="16200000">
            <a:off x="7293382" y="21230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箭头: V 形 153">
            <a:extLst>
              <a:ext uri="{FF2B5EF4-FFF2-40B4-BE49-F238E27FC236}">
                <a16:creationId xmlns:a16="http://schemas.microsoft.com/office/drawing/2014/main" id="{0FDA09D3-EAD3-43AF-8C4F-3254B3D38C45}"/>
              </a:ext>
            </a:extLst>
          </p:cNvPr>
          <p:cNvSpPr/>
          <p:nvPr/>
        </p:nvSpPr>
        <p:spPr>
          <a:xfrm rot="5400000">
            <a:off x="7294391" y="2900408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箭头: V 形 154">
            <a:extLst>
              <a:ext uri="{FF2B5EF4-FFF2-40B4-BE49-F238E27FC236}">
                <a16:creationId xmlns:a16="http://schemas.microsoft.com/office/drawing/2014/main" id="{63B53B7F-F1AF-475F-82A0-936E2924F53D}"/>
              </a:ext>
            </a:extLst>
          </p:cNvPr>
          <p:cNvSpPr/>
          <p:nvPr/>
        </p:nvSpPr>
        <p:spPr>
          <a:xfrm rot="5400000">
            <a:off x="2063906" y="28859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箭头: V 形 156">
            <a:extLst>
              <a:ext uri="{FF2B5EF4-FFF2-40B4-BE49-F238E27FC236}">
                <a16:creationId xmlns:a16="http://schemas.microsoft.com/office/drawing/2014/main" id="{90AF2F6E-E7CC-4D58-96D0-7E75EDC4BBDA}"/>
              </a:ext>
            </a:extLst>
          </p:cNvPr>
          <p:cNvSpPr/>
          <p:nvPr/>
        </p:nvSpPr>
        <p:spPr>
          <a:xfrm rot="16200000">
            <a:off x="2063905" y="2109782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0D5C19-B165-4610-B61E-15555CAEC7B8}"/>
              </a:ext>
            </a:extLst>
          </p:cNvPr>
          <p:cNvCxnSpPr>
            <a:cxnSpLocks/>
          </p:cNvCxnSpPr>
          <p:nvPr/>
        </p:nvCxnSpPr>
        <p:spPr>
          <a:xfrm flipV="1">
            <a:off x="7393193" y="4600877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AA616D19-5FCD-4D6E-84D9-CCA09D7B969B}"/>
              </a:ext>
            </a:extLst>
          </p:cNvPr>
          <p:cNvSpPr/>
          <p:nvPr/>
        </p:nvSpPr>
        <p:spPr>
          <a:xfrm>
            <a:off x="9522633" y="4025943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Watcher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FAEE5DC-989F-4270-BCC4-48F6F7026190}"/>
              </a:ext>
            </a:extLst>
          </p:cNvPr>
          <p:cNvCxnSpPr>
            <a:cxnSpLocks/>
            <a:stCxn id="135" idx="0"/>
            <a:endCxn id="159" idx="2"/>
          </p:cNvCxnSpPr>
          <p:nvPr/>
        </p:nvCxnSpPr>
        <p:spPr>
          <a:xfrm flipV="1">
            <a:off x="10339929" y="4594708"/>
            <a:ext cx="3888" cy="2969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24DC065-C1EE-48E5-9536-0BF6233DC14A}"/>
              </a:ext>
            </a:extLst>
          </p:cNvPr>
          <p:cNvSpPr/>
          <p:nvPr/>
        </p:nvSpPr>
        <p:spPr>
          <a:xfrm>
            <a:off x="9513397" y="2981590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8F3194E-6187-4EE0-B121-60848A84A5CE}"/>
              </a:ext>
            </a:extLst>
          </p:cNvPr>
          <p:cNvCxnSpPr>
            <a:cxnSpLocks/>
            <a:stCxn id="159" idx="1"/>
            <a:endCxn id="150" idx="3"/>
          </p:cNvCxnSpPr>
          <p:nvPr/>
        </p:nvCxnSpPr>
        <p:spPr>
          <a:xfrm flipH="1">
            <a:off x="8200402" y="4310326"/>
            <a:ext cx="1322231" cy="90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488A72D3-C1D0-49BC-A7BD-E12910D2562D}"/>
              </a:ext>
            </a:extLst>
          </p:cNvPr>
          <p:cNvCxnSpPr>
            <a:cxnSpLocks/>
            <a:stCxn id="170" idx="0"/>
            <a:endCxn id="163" idx="2"/>
          </p:cNvCxnSpPr>
          <p:nvPr/>
        </p:nvCxnSpPr>
        <p:spPr>
          <a:xfrm rot="5400000" flipH="1" flipV="1">
            <a:off x="9215022" y="3197007"/>
            <a:ext cx="766210" cy="1472907"/>
          </a:xfrm>
          <a:prstGeom prst="bentConnector3">
            <a:avLst>
              <a:gd name="adj1" fmla="val 5723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等腰三角形 169">
            <a:extLst>
              <a:ext uri="{FF2B5EF4-FFF2-40B4-BE49-F238E27FC236}">
                <a16:creationId xmlns:a16="http://schemas.microsoft.com/office/drawing/2014/main" id="{0AFAB4CD-1C9B-4292-8F4B-8249ECB8DF96}"/>
              </a:ext>
            </a:extLst>
          </p:cNvPr>
          <p:cNvSpPr/>
          <p:nvPr/>
        </p:nvSpPr>
        <p:spPr>
          <a:xfrm>
            <a:off x="8730377" y="4316565"/>
            <a:ext cx="262593" cy="29697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0DB529F-06D9-4C50-85AC-4F8D2909B9B1}"/>
              </a:ext>
            </a:extLst>
          </p:cNvPr>
          <p:cNvCxnSpPr>
            <a:cxnSpLocks/>
            <a:stCxn id="163" idx="1"/>
            <a:endCxn id="133" idx="3"/>
          </p:cNvCxnSpPr>
          <p:nvPr/>
        </p:nvCxnSpPr>
        <p:spPr>
          <a:xfrm flipH="1">
            <a:off x="8200403" y="3265973"/>
            <a:ext cx="1312994" cy="13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54B98A17-127E-4B18-AF50-689B2B6C2258}"/>
              </a:ext>
            </a:extLst>
          </p:cNvPr>
          <p:cNvSpPr/>
          <p:nvPr/>
        </p:nvSpPr>
        <p:spPr>
          <a:xfrm>
            <a:off x="6313474" y="2527907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049BE5-E4AD-432D-A321-48FA501EF4A1}"/>
              </a:ext>
            </a:extLst>
          </p:cNvPr>
          <p:cNvSpPr txBox="1"/>
          <p:nvPr/>
        </p:nvSpPr>
        <p:spPr>
          <a:xfrm>
            <a:off x="6172605" y="2494251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{states,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6F9ADD3-9500-4F54-B6FB-6684BD6A3291}"/>
              </a:ext>
            </a:extLst>
          </p:cNvPr>
          <p:cNvSpPr txBox="1"/>
          <p:nvPr/>
        </p:nvSpPr>
        <p:spPr>
          <a:xfrm>
            <a:off x="8687920" y="471339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流程图: 卡片 186">
            <a:extLst>
              <a:ext uri="{FF2B5EF4-FFF2-40B4-BE49-F238E27FC236}">
                <a16:creationId xmlns:a16="http://schemas.microsoft.com/office/drawing/2014/main" id="{507A7306-5D47-42BE-87BD-B7215217F6E7}"/>
              </a:ext>
            </a:extLst>
          </p:cNvPr>
          <p:cNvSpPr/>
          <p:nvPr/>
        </p:nvSpPr>
        <p:spPr>
          <a:xfrm>
            <a:off x="9095554" y="855092"/>
            <a:ext cx="1766655" cy="628073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19B9F03-E288-4F3A-B07A-8BF3181719D3}"/>
              </a:ext>
            </a:extLst>
          </p:cNvPr>
          <p:cNvSpPr/>
          <p:nvPr/>
        </p:nvSpPr>
        <p:spPr>
          <a:xfrm>
            <a:off x="1005702" y="916037"/>
            <a:ext cx="171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createAndStartVM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F0CB78-4312-41E1-A54B-04EAF0F3650B}"/>
              </a:ext>
            </a:extLst>
          </p:cNvPr>
          <p:cNvSpPr/>
          <p:nvPr/>
        </p:nvSpPr>
        <p:spPr>
          <a:xfrm>
            <a:off x="1006995" y="3604211"/>
            <a:ext cx="1041733" cy="366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5E0CD38-350B-4D16-AC07-8A9CFC2AE0EA}"/>
              </a:ext>
            </a:extLst>
          </p:cNvPr>
          <p:cNvSpPr/>
          <p:nvPr/>
        </p:nvSpPr>
        <p:spPr>
          <a:xfrm>
            <a:off x="872982" y="3603197"/>
            <a:ext cx="1350946" cy="40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(ADDED)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123D9E3-61DF-4D37-86B7-2E55176CA561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9978882" y="1483165"/>
            <a:ext cx="0" cy="3184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26DAB628-46BC-40C5-ABDB-62B346B7F82B}"/>
              </a:ext>
            </a:extLst>
          </p:cNvPr>
          <p:cNvSpPr/>
          <p:nvPr/>
        </p:nvSpPr>
        <p:spPr>
          <a:xfrm>
            <a:off x="9215500" y="913046"/>
            <a:ext cx="1526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syschroizeStates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73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Constantia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Wu</dc:creator>
  <cp:lastModifiedBy>Frank Wu</cp:lastModifiedBy>
  <cp:revision>254</cp:revision>
  <dcterms:created xsi:type="dcterms:W3CDTF">2019-06-24T11:20:31Z</dcterms:created>
  <dcterms:modified xsi:type="dcterms:W3CDTF">2019-06-24T14:20:36Z</dcterms:modified>
</cp:coreProperties>
</file>