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11" r:id="rId2"/>
    <p:sldId id="612" r:id="rId3"/>
    <p:sldId id="615" r:id="rId4"/>
    <p:sldId id="614" r:id="rId5"/>
    <p:sldId id="61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3370" autoAdjust="0"/>
  </p:normalViewPr>
  <p:slideViewPr>
    <p:cSldViewPr snapToGrid="0">
      <p:cViewPr>
        <p:scale>
          <a:sx n="50" d="100"/>
          <a:sy n="50" d="100"/>
        </p:scale>
        <p:origin x="2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72A7-F9A6-4ADB-B661-7DBAAAFB8538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389C-7C41-4606-B462-BCFADBC7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9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0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6CF-13F7-4B5A-A653-432FA71A777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2225" y="-665163"/>
            <a:ext cx="10752454" cy="6382623"/>
            <a:chOff x="155575" y="-144463"/>
            <a:chExt cx="10752454" cy="6382623"/>
          </a:xfrm>
        </p:grpSpPr>
        <p:sp>
          <p:nvSpPr>
            <p:cNvPr id="4" name="AutoShape 4" descr="http://img0.imgtn.bdimg.com/it/u=714598629,3872240263&amp;fm=21&amp;gp=0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AutoShape 6" descr="https://www.cisco.com/c/dam/m/digital/elq-cmcglobal/witb/1614425/1614425-gartner-report-thumbnail.png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2313" y="4247648"/>
              <a:ext cx="1340951" cy="14449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136126" y="3632827"/>
              <a:ext cx="1903266" cy="2320000"/>
              <a:chOff x="7981263" y="2587142"/>
              <a:chExt cx="1903266" cy="2320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981263" y="2587142"/>
                <a:ext cx="190326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425902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9155215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294268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478105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661942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053063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236900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420737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24172" y="271918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041671" y="4513651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846444" y="4502419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645992" y="3632827"/>
              <a:ext cx="1847398" cy="2320000"/>
              <a:chOff x="7615115" y="2587142"/>
              <a:chExt cx="1847398" cy="232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981263" y="2587142"/>
                <a:ext cx="114237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94268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78105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661942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94268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78105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661942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615115" y="272089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79644" y="4365646"/>
                <a:ext cx="9183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</a:t>
                </a: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004763" y="4156595"/>
              <a:ext cx="1903266" cy="974206"/>
              <a:chOff x="7320343" y="3659683"/>
              <a:chExt cx="1903266" cy="97420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7320343" y="3659683"/>
                <a:ext cx="1903266" cy="974206"/>
                <a:chOff x="7981263" y="2587142"/>
                <a:chExt cx="1903266" cy="974206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981263" y="2587142"/>
                  <a:ext cx="1903266" cy="97420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8163977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8986845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8027587" y="2701414"/>
                  <a:ext cx="18473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Executor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任意多边形 60"/>
              <p:cNvSpPr/>
              <p:nvPr/>
            </p:nvSpPr>
            <p:spPr>
              <a:xfrm>
                <a:off x="7729168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7939144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535901" y="415896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8746071" y="4160009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9004763" y="5185803"/>
              <a:ext cx="1893722" cy="715599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027925" y="5329091"/>
              <a:ext cx="18473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Collector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87091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063264" y="4529889"/>
              <a:ext cx="10728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026433" y="4529889"/>
              <a:ext cx="9857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7154516" y="4529889"/>
              <a:ext cx="18734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6559476" y="5934552"/>
              <a:ext cx="10214" cy="301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" idx="0"/>
            </p:cNvCxnSpPr>
            <p:nvPr/>
          </p:nvCxnSpPr>
          <p:spPr>
            <a:xfrm flipH="1" flipV="1">
              <a:off x="9951624" y="5901402"/>
              <a:ext cx="2001" cy="3342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6559476" y="6235700"/>
              <a:ext cx="3415310" cy="24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3475108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080036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596459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322923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</a:t>
              </a:r>
              <a:endPara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libvirt’s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XML to YAML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76316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259969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2599696" y="1805447"/>
              <a:ext cx="6825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7483882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Convertor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YAML  to XML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71457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/>
            <p:cNvCxnSpPr>
              <a:endCxn id="119" idx="3"/>
            </p:cNvCxnSpPr>
            <p:nvPr/>
          </p:nvCxnSpPr>
          <p:spPr>
            <a:xfrm flipH="1" flipV="1">
              <a:off x="9806951" y="1794129"/>
              <a:ext cx="757564" cy="1131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1056451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5637125" y="2017419"/>
              <a:ext cx="1846757" cy="823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27678" y="2406315"/>
            <a:ext cx="2169813" cy="567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Kube-apiserver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4" y="2088682"/>
            <a:ext cx="3312043" cy="177193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627677" y="4309683"/>
            <a:ext cx="2169814" cy="552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virtctl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7675" y="5677903"/>
            <a:ext cx="2169816" cy="562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84" y="4309683"/>
            <a:ext cx="3522671" cy="173498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77295" y="2290259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5400000" flipH="1">
            <a:off x="7004460" y="3342705"/>
            <a:ext cx="569216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弧形箭头 7"/>
          <p:cNvSpPr/>
          <p:nvPr/>
        </p:nvSpPr>
        <p:spPr>
          <a:xfrm flipH="1">
            <a:off x="6806435" y="4862362"/>
            <a:ext cx="1812295" cy="736857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flipH="1">
            <a:off x="5341454" y="4244325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813781" y="1942191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</a:p>
        </p:txBody>
      </p:sp>
      <p:sp>
        <p:nvSpPr>
          <p:cNvPr id="76" name="矩形 75"/>
          <p:cNvSpPr/>
          <p:nvPr/>
        </p:nvSpPr>
        <p:spPr>
          <a:xfrm>
            <a:off x="7289069" y="3444485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</a:p>
        </p:txBody>
      </p:sp>
      <p:sp>
        <p:nvSpPr>
          <p:cNvPr id="77" name="矩形 76"/>
          <p:cNvSpPr/>
          <p:nvPr/>
        </p:nvSpPr>
        <p:spPr>
          <a:xfrm>
            <a:off x="4813781" y="3921300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78" name="矩形 77"/>
          <p:cNvSpPr/>
          <p:nvPr/>
        </p:nvSpPr>
        <p:spPr>
          <a:xfrm>
            <a:off x="6931435" y="5013323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nvoke and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5850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27678" y="2406315"/>
            <a:ext cx="2169813" cy="567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Kube-apiserver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27677" y="4309683"/>
            <a:ext cx="2169814" cy="552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virtctl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7675" y="5677903"/>
            <a:ext cx="2169816" cy="562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4" y="4309683"/>
            <a:ext cx="3522671" cy="173498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77295" y="2290259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5400000" flipH="1">
            <a:off x="7004460" y="3342705"/>
            <a:ext cx="569216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弧形箭头 7"/>
          <p:cNvSpPr/>
          <p:nvPr/>
        </p:nvSpPr>
        <p:spPr>
          <a:xfrm flipH="1">
            <a:off x="6806435" y="4862362"/>
            <a:ext cx="1812295" cy="736857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flipH="1">
            <a:off x="5341454" y="4244325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813781" y="1942191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76" name="矩形 75"/>
          <p:cNvSpPr/>
          <p:nvPr/>
        </p:nvSpPr>
        <p:spPr>
          <a:xfrm>
            <a:off x="7289069" y="3444485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</a:p>
        </p:txBody>
      </p:sp>
      <p:sp>
        <p:nvSpPr>
          <p:cNvPr id="77" name="矩形 76"/>
          <p:cNvSpPr/>
          <p:nvPr/>
        </p:nvSpPr>
        <p:spPr>
          <a:xfrm>
            <a:off x="4813781" y="3921300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78" name="矩形 77"/>
          <p:cNvSpPr/>
          <p:nvPr/>
        </p:nvSpPr>
        <p:spPr>
          <a:xfrm>
            <a:off x="6931435" y="5013323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nvoke and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31" y="2017847"/>
            <a:ext cx="3375799" cy="1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43771" y="1905249"/>
            <a:ext cx="2304565" cy="10010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2" y="1529864"/>
            <a:ext cx="3857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19897" y="2460152"/>
            <a:ext cx="1684421" cy="15785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74892" y="4498033"/>
            <a:ext cx="1684421" cy="1578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360932" y="4429531"/>
            <a:ext cx="1684421" cy="1578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696530" y="3219113"/>
            <a:ext cx="2423367" cy="1248609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 rot="19956102">
            <a:off x="1311398" y="3219416"/>
            <a:ext cx="2727683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当虚拟机处于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关机状态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时且有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为镜像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259313" y="3999432"/>
            <a:ext cx="2424171" cy="1258165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 rot="19919502">
            <a:off x="2338695" y="4412137"/>
            <a:ext cx="2565677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虚拟机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804317" y="3129783"/>
            <a:ext cx="2398825" cy="1222521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 rot="1679992">
            <a:off x="5729372" y="3154763"/>
            <a:ext cx="2727683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虚拟机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快照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368893" y="3930303"/>
            <a:ext cx="1992038" cy="110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矩形 41"/>
          <p:cNvSpPr/>
          <p:nvPr/>
        </p:nvSpPr>
        <p:spPr>
          <a:xfrm rot="1784714">
            <a:off x="4765480" y="4404019"/>
            <a:ext cx="2967324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快照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回滚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虚拟机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147047" y="1554763"/>
            <a:ext cx="1684421" cy="15785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5" idx="2"/>
          </p:cNvCxnSpPr>
          <p:nvPr/>
        </p:nvCxnSpPr>
        <p:spPr>
          <a:xfrm flipH="1">
            <a:off x="5785711" y="2344035"/>
            <a:ext cx="3361336" cy="625645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矩形 48"/>
          <p:cNvSpPr/>
          <p:nvPr/>
        </p:nvSpPr>
        <p:spPr>
          <a:xfrm rot="20950416">
            <a:off x="6190363" y="2009661"/>
            <a:ext cx="2727683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挂载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卸载</a:t>
            </a: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硬盘</a:t>
            </a:r>
            <a:endParaRPr lang="en-US" altLang="zh-CN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8391784" y="3009022"/>
            <a:ext cx="1039853" cy="1420509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 rot="18478537">
            <a:off x="7419574" y="3219414"/>
            <a:ext cx="2727683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硬盘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快照</a:t>
            </a:r>
            <a:endParaRPr lang="en-US" altLang="zh-CN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45" idx="4"/>
          </p:cNvCxnSpPr>
          <p:nvPr/>
        </p:nvCxnSpPr>
        <p:spPr>
          <a:xfrm flipV="1">
            <a:off x="8901295" y="3133306"/>
            <a:ext cx="1087963" cy="157095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矩形 56"/>
          <p:cNvSpPr/>
          <p:nvPr/>
        </p:nvSpPr>
        <p:spPr>
          <a:xfrm rot="18233934">
            <a:off x="8202212" y="3648837"/>
            <a:ext cx="2727683" cy="779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快照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硬盘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4" y="1344276"/>
            <a:ext cx="1343025" cy="1312581"/>
          </a:xfrm>
          <a:prstGeom prst="rect">
            <a:avLst/>
          </a:prstGeom>
        </p:spPr>
      </p:pic>
      <p:cxnSp>
        <p:nvCxnSpPr>
          <p:cNvPr id="63" name="直接箭头连接符 62"/>
          <p:cNvCxnSpPr>
            <a:stCxn id="56" idx="3"/>
            <a:endCxn id="17" idx="1"/>
          </p:cNvCxnSpPr>
          <p:nvPr/>
        </p:nvCxnSpPr>
        <p:spPr>
          <a:xfrm>
            <a:off x="1916629" y="2000567"/>
            <a:ext cx="2449946" cy="69075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矩形 66"/>
          <p:cNvSpPr/>
          <p:nvPr/>
        </p:nvSpPr>
        <p:spPr>
          <a:xfrm rot="958477">
            <a:off x="2201921" y="1954521"/>
            <a:ext cx="2695739" cy="6502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入或者安装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endParaRPr lang="en-US" altLang="zh-CN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1916629" y="1884981"/>
            <a:ext cx="7229052" cy="6334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矩形 70"/>
          <p:cNvSpPr/>
          <p:nvPr/>
        </p:nvSpPr>
        <p:spPr>
          <a:xfrm>
            <a:off x="4190382" y="1343739"/>
            <a:ext cx="2695739" cy="6502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endParaRPr lang="en-US" altLang="zh-CN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56545</TotalTime>
  <Words>116</Words>
  <Application>Microsoft Office PowerPoint</Application>
  <PresentationFormat>宽屏</PresentationFormat>
  <Paragraphs>68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楷体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Architecture</vt:lpstr>
      <vt:lpstr>Architecture</vt:lpstr>
      <vt:lpstr>Architecture</vt:lpstr>
      <vt:lpstr>Architecture</vt:lpstr>
      <vt:lpstr>Architecture</vt:lpstr>
    </vt:vector>
  </TitlesOfParts>
  <Company>TCSE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基于SaaS的服务应用集成——背景与动机</dc:title>
  <dc:creator>chushu gao</dc:creator>
  <cp:lastModifiedBy>yk</cp:lastModifiedBy>
  <cp:revision>3618</cp:revision>
  <dcterms:created xsi:type="dcterms:W3CDTF">2015-12-18T00:36:10Z</dcterms:created>
  <dcterms:modified xsi:type="dcterms:W3CDTF">2019-07-08T06:16:39Z</dcterms:modified>
</cp:coreProperties>
</file>