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7" autoAdjust="0"/>
    <p:restoredTop sz="93370" autoAdjust="0"/>
  </p:normalViewPr>
  <p:slideViewPr>
    <p:cSldViewPr snapToGrid="0">
      <p:cViewPr>
        <p:scale>
          <a:sx n="50" d="100"/>
          <a:sy n="50" d="100"/>
        </p:scale>
        <p:origin x="16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72A7-F9A6-4ADB-B661-7DBAAAFB853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6389C-7C41-4606-B462-BCFADBC7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5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9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8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8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7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9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E6CF-13F7-4B5A-A653-432FA71A7777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2225" y="-665163"/>
            <a:ext cx="10752454" cy="6382623"/>
            <a:chOff x="155575" y="-144463"/>
            <a:chExt cx="10752454" cy="6382623"/>
          </a:xfrm>
        </p:grpSpPr>
        <p:sp>
          <p:nvSpPr>
            <p:cNvPr id="4" name="AutoShape 4" descr="http://img0.imgtn.bdimg.com/it/u=714598629,3872240263&amp;fm=21&amp;gp=0.jpg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AutoShape 6" descr="https://www.cisco.com/c/dam/m/digital/elq-cmcglobal/witb/1614425/1614425-gartner-report-thumbnail.png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22313" y="4247648"/>
              <a:ext cx="1340951" cy="14449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136126" y="3632827"/>
              <a:ext cx="1903266" cy="2320000"/>
              <a:chOff x="7981263" y="2587142"/>
              <a:chExt cx="1903266" cy="2320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981263" y="2587142"/>
                <a:ext cx="1903266" cy="232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8425902" y="3176338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9155215" y="3176338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294268" y="388236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478105" y="388236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661942" y="388236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053063" y="3871130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236900" y="3871130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420737" y="3871130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024172" y="2719180"/>
                <a:ext cx="18473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041671" y="4513651"/>
                <a:ext cx="8870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846444" y="4502419"/>
                <a:ext cx="8870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645992" y="3632827"/>
              <a:ext cx="1847398" cy="2320000"/>
              <a:chOff x="7615115" y="2587142"/>
              <a:chExt cx="1847398" cy="23200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981263" y="2587142"/>
                <a:ext cx="1142376" cy="232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294268" y="373798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78105" y="373798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661942" y="373798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294268" y="3131184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478105" y="3131184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661942" y="3131184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615115" y="2720890"/>
                <a:ext cx="18473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079644" y="4365646"/>
                <a:ext cx="9183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</a:t>
                </a:r>
              </a:p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9004763" y="4156595"/>
              <a:ext cx="1903266" cy="974206"/>
              <a:chOff x="7320343" y="3659683"/>
              <a:chExt cx="1903266" cy="97420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7320343" y="3659683"/>
                <a:ext cx="1903266" cy="974206"/>
                <a:chOff x="7981263" y="2587142"/>
                <a:chExt cx="1903266" cy="974206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7981263" y="2587142"/>
                  <a:ext cx="1903266" cy="97420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任意多边形 65"/>
                <p:cNvSpPr/>
                <p:nvPr/>
              </p:nvSpPr>
              <p:spPr>
                <a:xfrm>
                  <a:off x="8163977" y="3088512"/>
                  <a:ext cx="269508" cy="385010"/>
                </a:xfrm>
                <a:custGeom>
                  <a:avLst/>
                  <a:gdLst>
                    <a:gd name="connsiteX0" fmla="*/ 0 w 269508"/>
                    <a:gd name="connsiteY0" fmla="*/ 0 h 385010"/>
                    <a:gd name="connsiteX1" fmla="*/ 96253 w 269508"/>
                    <a:gd name="connsiteY1" fmla="*/ 105878 h 385010"/>
                    <a:gd name="connsiteX2" fmla="*/ 211756 w 269508"/>
                    <a:gd name="connsiteY2" fmla="*/ 154004 h 385010"/>
                    <a:gd name="connsiteX3" fmla="*/ 28876 w 269508"/>
                    <a:gd name="connsiteY3" fmla="*/ 192505 h 385010"/>
                    <a:gd name="connsiteX4" fmla="*/ 182880 w 269508"/>
                    <a:gd name="connsiteY4" fmla="*/ 279132 h 385010"/>
                    <a:gd name="connsiteX5" fmla="*/ 19251 w 269508"/>
                    <a:gd name="connsiteY5" fmla="*/ 308008 h 385010"/>
                    <a:gd name="connsiteX6" fmla="*/ 269508 w 269508"/>
                    <a:gd name="connsiteY6" fmla="*/ 38501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508" h="385010">
                      <a:moveTo>
                        <a:pt x="0" y="0"/>
                      </a:moveTo>
                      <a:cubicBezTo>
                        <a:pt x="30480" y="40105"/>
                        <a:pt x="60960" y="80211"/>
                        <a:pt x="96253" y="105878"/>
                      </a:cubicBezTo>
                      <a:cubicBezTo>
                        <a:pt x="131546" y="131545"/>
                        <a:pt x="222985" y="139566"/>
                        <a:pt x="211756" y="154004"/>
                      </a:cubicBezTo>
                      <a:cubicBezTo>
                        <a:pt x="200527" y="168442"/>
                        <a:pt x="33689" y="171650"/>
                        <a:pt x="28876" y="192505"/>
                      </a:cubicBezTo>
                      <a:cubicBezTo>
                        <a:pt x="24063" y="213360"/>
                        <a:pt x="184484" y="259882"/>
                        <a:pt x="182880" y="279132"/>
                      </a:cubicBezTo>
                      <a:cubicBezTo>
                        <a:pt x="181276" y="298382"/>
                        <a:pt x="4813" y="290362"/>
                        <a:pt x="19251" y="308008"/>
                      </a:cubicBezTo>
                      <a:cubicBezTo>
                        <a:pt x="33689" y="325654"/>
                        <a:pt x="151598" y="355332"/>
                        <a:pt x="269508" y="385010"/>
                      </a:cubicBez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 66"/>
                <p:cNvSpPr/>
                <p:nvPr/>
              </p:nvSpPr>
              <p:spPr>
                <a:xfrm>
                  <a:off x="8986845" y="3088512"/>
                  <a:ext cx="269508" cy="385010"/>
                </a:xfrm>
                <a:custGeom>
                  <a:avLst/>
                  <a:gdLst>
                    <a:gd name="connsiteX0" fmla="*/ 0 w 269508"/>
                    <a:gd name="connsiteY0" fmla="*/ 0 h 385010"/>
                    <a:gd name="connsiteX1" fmla="*/ 96253 w 269508"/>
                    <a:gd name="connsiteY1" fmla="*/ 105878 h 385010"/>
                    <a:gd name="connsiteX2" fmla="*/ 211756 w 269508"/>
                    <a:gd name="connsiteY2" fmla="*/ 154004 h 385010"/>
                    <a:gd name="connsiteX3" fmla="*/ 28876 w 269508"/>
                    <a:gd name="connsiteY3" fmla="*/ 192505 h 385010"/>
                    <a:gd name="connsiteX4" fmla="*/ 182880 w 269508"/>
                    <a:gd name="connsiteY4" fmla="*/ 279132 h 385010"/>
                    <a:gd name="connsiteX5" fmla="*/ 19251 w 269508"/>
                    <a:gd name="connsiteY5" fmla="*/ 308008 h 385010"/>
                    <a:gd name="connsiteX6" fmla="*/ 269508 w 269508"/>
                    <a:gd name="connsiteY6" fmla="*/ 38501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508" h="385010">
                      <a:moveTo>
                        <a:pt x="0" y="0"/>
                      </a:moveTo>
                      <a:cubicBezTo>
                        <a:pt x="30480" y="40105"/>
                        <a:pt x="60960" y="80211"/>
                        <a:pt x="96253" y="105878"/>
                      </a:cubicBezTo>
                      <a:cubicBezTo>
                        <a:pt x="131546" y="131545"/>
                        <a:pt x="222985" y="139566"/>
                        <a:pt x="211756" y="154004"/>
                      </a:cubicBezTo>
                      <a:cubicBezTo>
                        <a:pt x="200527" y="168442"/>
                        <a:pt x="33689" y="171650"/>
                        <a:pt x="28876" y="192505"/>
                      </a:cubicBezTo>
                      <a:cubicBezTo>
                        <a:pt x="24063" y="213360"/>
                        <a:pt x="184484" y="259882"/>
                        <a:pt x="182880" y="279132"/>
                      </a:cubicBezTo>
                      <a:cubicBezTo>
                        <a:pt x="181276" y="298382"/>
                        <a:pt x="4813" y="290362"/>
                        <a:pt x="19251" y="308008"/>
                      </a:cubicBezTo>
                      <a:cubicBezTo>
                        <a:pt x="33689" y="325654"/>
                        <a:pt x="151598" y="355332"/>
                        <a:pt x="269508" y="385010"/>
                      </a:cubicBezTo>
                    </a:path>
                  </a:pathLst>
                </a:cu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8027587" y="2701414"/>
                  <a:ext cx="18473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Executor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" name="任意多边形 60"/>
              <p:cNvSpPr/>
              <p:nvPr/>
            </p:nvSpPr>
            <p:spPr>
              <a:xfrm>
                <a:off x="7729168" y="4145375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7939144" y="4145375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8535901" y="4158965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8746071" y="4160009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9004763" y="5185803"/>
              <a:ext cx="1893722" cy="715599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027925" y="5329091"/>
              <a:ext cx="18473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Collector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87091" y="3407744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063264" y="4529889"/>
              <a:ext cx="10728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026433" y="4529889"/>
              <a:ext cx="9857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7154516" y="4529889"/>
              <a:ext cx="18734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 flipV="1">
              <a:off x="6559476" y="5934552"/>
              <a:ext cx="10214" cy="301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10" idx="0"/>
            </p:cNvCxnSpPr>
            <p:nvPr/>
          </p:nvCxnSpPr>
          <p:spPr>
            <a:xfrm flipH="1" flipV="1">
              <a:off x="9951624" y="5901402"/>
              <a:ext cx="2001" cy="3342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V="1">
              <a:off x="6559476" y="6235700"/>
              <a:ext cx="3415310" cy="24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3475108" y="2932530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6080036" y="2932530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596459" y="3407744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322923" y="1367528"/>
              <a:ext cx="2323069" cy="8532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</a:t>
              </a:r>
              <a:endPara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</a:t>
              </a:r>
              <a:r>
                <a:rPr lang="en-US" altLang="zh-CN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libvirt’s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XML to YAML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5763169" y="1292259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>
              <a:off x="2599695" y="1805447"/>
              <a:ext cx="0" cy="272444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>
              <a:off x="2599696" y="1805447"/>
              <a:ext cx="6825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>
              <a:off x="7483882" y="1367528"/>
              <a:ext cx="2323069" cy="8532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Convertor</a:t>
              </a:r>
              <a:endPara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</a:t>
              </a:r>
              <a:r>
                <a:rPr lang="en-US" altLang="zh-CN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kubernetes’s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YAML  to XML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6714579" y="1292259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箭头连接符 121"/>
            <p:cNvCxnSpPr>
              <a:endCxn id="119" idx="3"/>
            </p:cNvCxnSpPr>
            <p:nvPr/>
          </p:nvCxnSpPr>
          <p:spPr>
            <a:xfrm flipH="1" flipV="1">
              <a:off x="9806951" y="1794129"/>
              <a:ext cx="757564" cy="1131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10564515" y="1805447"/>
              <a:ext cx="0" cy="272444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5637125" y="2017419"/>
              <a:ext cx="1846757" cy="823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7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56439</TotalTime>
  <Words>30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隶书</vt:lpstr>
      <vt:lpstr>宋体</vt:lpstr>
      <vt:lpstr>Arial</vt:lpstr>
      <vt:lpstr>Calibri</vt:lpstr>
      <vt:lpstr>Calibri Light</vt:lpstr>
      <vt:lpstr>Times New Roman</vt:lpstr>
      <vt:lpstr>Office 主题</vt:lpstr>
      <vt:lpstr>Architecture</vt:lpstr>
    </vt:vector>
  </TitlesOfParts>
  <Company>TCSE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基于SaaS的服务应用集成——背景与动机</dc:title>
  <dc:creator>chushu gao</dc:creator>
  <cp:lastModifiedBy>yk</cp:lastModifiedBy>
  <cp:revision>3606</cp:revision>
  <dcterms:created xsi:type="dcterms:W3CDTF">2015-12-18T00:36:10Z</dcterms:created>
  <dcterms:modified xsi:type="dcterms:W3CDTF">2019-05-04T06:14:17Z</dcterms:modified>
</cp:coreProperties>
</file>