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0AF-853F-47DF-82A5-B567E07A739C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36E6-257A-41D7-865B-7CB801563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6BB23-9401-4D13-AEFD-F3D3AF01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C4DB-502D-44D4-86DE-98F4BC5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64C6-F5E6-4B08-84C8-5BBF65B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3D01-5EEA-4037-8CB8-02A426F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97A9-57EC-4C97-84D4-45C85E2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59A-677C-49B8-9CD1-76986FD0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6D078-9D9A-4836-A707-8A26D09B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A157-5382-4A37-91E3-FE03C6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F985-A699-42D9-8427-12E22D7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76E9-6836-4596-A2A5-DE358DE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D30E6-F057-4BA3-8B7A-C0D328B1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817BB-C2AF-4BB2-ADBB-6C377538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5FD4-912C-4B4E-A0E6-9D9537E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E9688-4D8A-4AFA-A08A-0BCF7CD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56DB-C9B2-4233-88A5-7A8A186D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536F-51CE-40F9-A90E-F07E6F9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50E00-0710-44BB-BA46-4BA5562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E873-BCF4-4A69-ABD0-E479426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30C7-4DDA-416E-A237-92DF9D6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BDFE-423D-4FBA-8DEA-2F4058D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845-2523-41B5-806B-67B6B43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E38A7-BEAB-45B4-870D-34D0C2B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B364B-4E14-496F-B1A5-307399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D5CF-C421-4ED8-9779-2BEED32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424C2-1A9A-4009-BCF6-8187530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F717-8AE0-4A02-976E-38B5A5F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96A5-E98E-4C57-B795-AC327006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5B131-7CE9-4717-9D56-003D3BF5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B9EE1-91F3-4E07-BA15-73C04E7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DA803-4743-4B3E-94FE-F33431C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4796F-08F3-4352-94D8-A28FA6B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38CE-23BC-485D-B4DE-B0D2BFD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1A1C-CAE9-4E86-A578-BE5709E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D88C-CE64-4FF4-94A1-98E114D6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D5B06-A413-4222-9978-E786EE6B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1EA9-A64D-4EAA-925B-4018FAAE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2D91-C3C2-4027-AAC9-055A2EB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AB3D0-C724-4320-903F-1DA8E3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E933-4855-46BD-9882-E5F2EEF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AE9D-F049-4DE0-9D2E-FABC734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2B864-7A06-40BE-8AB3-F2B8736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DBD1D-5867-44C2-B84C-6FEA67C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B9E8C-8AE9-47B5-BFA7-018627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B890D-DC61-47E7-B2A2-5BBEBD1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D426-6DF8-41FB-8145-8E76D7A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5C06D-7B97-4955-814C-497FF0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1E0A-7468-455B-967C-4317BBC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AC42-B5AE-4454-A82A-50726F7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BBAEC-1C64-43F4-870E-14CEE55F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ECAA-4D34-450A-897C-26B4328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2A479-E317-45C9-9261-5A8D4A1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A1C5-3EE6-4754-9D5A-AB00E0F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963E-643C-43B3-AB4D-DE3CE86F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8D500-518C-4CC0-9983-327CE867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4F273-B8C0-46C2-9718-F3C0402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68D9-1CCD-4A66-9352-079618B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1DD74-CB76-4B82-BF4A-5562528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38E9A-6C30-4C33-B9AC-B896E07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36E86-8A70-44CF-BF95-F26412F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7A0B-37B0-4152-A336-4CD77F7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6D94-7B10-439F-BB68-68D454A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3D76-331F-487E-B1E4-FE36711C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B06E-B76F-406B-BC3D-C8FED05E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Virtlete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720175" y="2499600"/>
            <a:ext cx="17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{lifecycle,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KVM Hypervisor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Host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箭头: 左弧形 141">
            <a:extLst>
              <a:ext uri="{FF2B5EF4-FFF2-40B4-BE49-F238E27FC236}">
                <a16:creationId xmlns:a16="http://schemas.microsoft.com/office/drawing/2014/main" id="{A0D4B23C-B82B-4D4C-AA31-230AEE065992}"/>
              </a:ext>
            </a:extLst>
          </p:cNvPr>
          <p:cNvSpPr/>
          <p:nvPr/>
        </p:nvSpPr>
        <p:spPr>
          <a:xfrm>
            <a:off x="6854110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箭头: 左弧形 142">
            <a:extLst>
              <a:ext uri="{FF2B5EF4-FFF2-40B4-BE49-F238E27FC236}">
                <a16:creationId xmlns:a16="http://schemas.microsoft.com/office/drawing/2014/main" id="{5B8A808E-FE39-43FA-B577-29CDC8A81E1F}"/>
              </a:ext>
            </a:extLst>
          </p:cNvPr>
          <p:cNvSpPr/>
          <p:nvPr/>
        </p:nvSpPr>
        <p:spPr>
          <a:xfrm rot="10800000">
            <a:off x="7393194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755011" y="5555567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614143" y="5521911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769940" y="5654544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629072" y="5620888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558034" y="4026845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{states,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005702" y="916037"/>
            <a:ext cx="171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createAndStartVM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215500" y="913046"/>
            <a:ext cx="1526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syschroizeStates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73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Constantia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Wu</dc:creator>
  <cp:lastModifiedBy>Frank Wu</cp:lastModifiedBy>
  <cp:revision>252</cp:revision>
  <dcterms:created xsi:type="dcterms:W3CDTF">2019-06-24T11:20:31Z</dcterms:created>
  <dcterms:modified xsi:type="dcterms:W3CDTF">2019-06-24T13:33:46Z</dcterms:modified>
</cp:coreProperties>
</file>