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57BE9-53D9-452E-8B18-15BB676C2860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9C7DDD8-CEFD-4CCF-8119-85CAC35E6BBD}">
      <dgm:prSet phldrT="[文本]" custT="1"/>
      <dgm:spPr/>
      <dgm:t>
        <a:bodyPr/>
        <a:lstStyle/>
        <a:p>
          <a:r>
            <a:rPr lang="zh-CN" altLang="en-US" sz="3600" dirty="0" smtClean="0"/>
            <a:t>公共模块</a:t>
          </a:r>
          <a:r>
            <a:rPr lang="en-US" altLang="zh-CN" sz="3600" dirty="0" smtClean="0"/>
            <a:t>(</a:t>
          </a:r>
          <a:r>
            <a:rPr lang="zh-CN" altLang="en-US" sz="3600" dirty="0" smtClean="0"/>
            <a:t>作为依赖项</a:t>
          </a:r>
          <a:r>
            <a:rPr lang="en-US" altLang="zh-CN" sz="3600" dirty="0" smtClean="0"/>
            <a:t>)</a:t>
          </a:r>
          <a:endParaRPr lang="zh-CN" altLang="en-US" sz="3600" dirty="0"/>
        </a:p>
      </dgm:t>
    </dgm:pt>
    <dgm:pt modelId="{5C27D59F-7E0C-4F37-A5E0-982B0959FE69}" type="parTrans" cxnId="{54C816C7-8D52-48B5-9C1F-DDE4108D74D6}">
      <dgm:prSet/>
      <dgm:spPr/>
      <dgm:t>
        <a:bodyPr/>
        <a:lstStyle/>
        <a:p>
          <a:endParaRPr lang="zh-CN" altLang="en-US"/>
        </a:p>
      </dgm:t>
    </dgm:pt>
    <dgm:pt modelId="{34404550-DA57-49A2-9B47-20854227E2A4}" type="sibTrans" cxnId="{54C816C7-8D52-48B5-9C1F-DDE4108D74D6}">
      <dgm:prSet/>
      <dgm:spPr/>
      <dgm:t>
        <a:bodyPr/>
        <a:lstStyle/>
        <a:p>
          <a:endParaRPr lang="zh-CN" altLang="en-US"/>
        </a:p>
      </dgm:t>
    </dgm:pt>
    <dgm:pt modelId="{6CAEE863-A19D-4B44-B4F9-32D6E85A15BF}">
      <dgm:prSet phldrT="[文本]" custT="1"/>
      <dgm:spPr/>
      <dgm:t>
        <a:bodyPr/>
        <a:lstStyle/>
        <a:p>
          <a:r>
            <a:rPr lang="zh-CN" altLang="en-US" sz="3600" dirty="0" smtClean="0"/>
            <a:t>定时统计分析服务</a:t>
          </a:r>
          <a:endParaRPr lang="zh-CN" altLang="en-US" sz="3600" dirty="0"/>
        </a:p>
      </dgm:t>
    </dgm:pt>
    <dgm:pt modelId="{2C17EBF9-F396-451A-9368-1EA3F8BBC7D4}" type="parTrans" cxnId="{8B3EDCDB-D976-445D-A7BD-686E30EC9EA4}">
      <dgm:prSet/>
      <dgm:spPr/>
      <dgm:t>
        <a:bodyPr/>
        <a:lstStyle/>
        <a:p>
          <a:endParaRPr lang="zh-CN" altLang="en-US"/>
        </a:p>
      </dgm:t>
    </dgm:pt>
    <dgm:pt modelId="{9BBD67C2-D66C-47D7-9FE1-F3267E1BC4CC}" type="sibTrans" cxnId="{8B3EDCDB-D976-445D-A7BD-686E30EC9EA4}">
      <dgm:prSet/>
      <dgm:spPr/>
      <dgm:t>
        <a:bodyPr/>
        <a:lstStyle/>
        <a:p>
          <a:endParaRPr lang="zh-CN" altLang="en-US"/>
        </a:p>
      </dgm:t>
    </dgm:pt>
    <dgm:pt modelId="{3B336204-D8C8-4B4A-ADB3-F911A7B68953}">
      <dgm:prSet phldrT="[文本]" custT="1"/>
      <dgm:spPr/>
      <dgm:t>
        <a:bodyPr/>
        <a:lstStyle/>
        <a:p>
          <a:r>
            <a:rPr lang="zh-CN" altLang="en-US" sz="3600" dirty="0" smtClean="0"/>
            <a:t>缓存服务</a:t>
          </a:r>
          <a:endParaRPr lang="zh-CN" altLang="en-US" sz="3600" dirty="0"/>
        </a:p>
      </dgm:t>
    </dgm:pt>
    <dgm:pt modelId="{39CA6113-34F6-49B7-A7D0-D6A08B2A90BE}" type="parTrans" cxnId="{2C2B0019-ABD4-42ED-947F-167E7033E664}">
      <dgm:prSet/>
      <dgm:spPr/>
      <dgm:t>
        <a:bodyPr/>
        <a:lstStyle/>
        <a:p>
          <a:endParaRPr lang="zh-CN" altLang="en-US"/>
        </a:p>
      </dgm:t>
    </dgm:pt>
    <dgm:pt modelId="{17C5EFCE-CE89-4F9E-9416-D6A5A01B09AD}" type="sibTrans" cxnId="{2C2B0019-ABD4-42ED-947F-167E7033E664}">
      <dgm:prSet/>
      <dgm:spPr/>
      <dgm:t>
        <a:bodyPr/>
        <a:lstStyle/>
        <a:p>
          <a:endParaRPr lang="zh-CN" altLang="en-US"/>
        </a:p>
      </dgm:t>
    </dgm:pt>
    <dgm:pt modelId="{65D76757-175E-46B9-B3B9-82E8E7C89807}">
      <dgm:prSet phldrT="[文本]" custT="1"/>
      <dgm:spPr/>
      <dgm:t>
        <a:bodyPr/>
        <a:lstStyle/>
        <a:p>
          <a:r>
            <a:rPr lang="zh-CN" altLang="en-US" sz="3600" dirty="0" smtClean="0"/>
            <a:t>前端服务</a:t>
          </a:r>
          <a:endParaRPr lang="zh-CN" altLang="en-US" sz="3600" dirty="0"/>
        </a:p>
      </dgm:t>
    </dgm:pt>
    <dgm:pt modelId="{10CEB9FF-6026-4C10-B36A-38AB2A120D19}" type="parTrans" cxnId="{F473AE47-0EF6-45F6-8BF8-920D551D03CE}">
      <dgm:prSet/>
      <dgm:spPr/>
      <dgm:t>
        <a:bodyPr/>
        <a:lstStyle/>
        <a:p>
          <a:endParaRPr lang="zh-CN" altLang="en-US"/>
        </a:p>
      </dgm:t>
    </dgm:pt>
    <dgm:pt modelId="{BCC3CFFF-60E6-42FA-93CD-596AD7382327}" type="sibTrans" cxnId="{F473AE47-0EF6-45F6-8BF8-920D551D03CE}">
      <dgm:prSet/>
      <dgm:spPr/>
      <dgm:t>
        <a:bodyPr/>
        <a:lstStyle/>
        <a:p>
          <a:endParaRPr lang="zh-CN" altLang="en-US"/>
        </a:p>
      </dgm:t>
    </dgm:pt>
    <dgm:pt modelId="{6276236D-F632-47F7-AFCA-5310B90A5CB5}">
      <dgm:prSet phldrT="[文本]" custT="1"/>
      <dgm:spPr/>
      <dgm:t>
        <a:bodyPr/>
        <a:lstStyle/>
        <a:p>
          <a:r>
            <a:rPr lang="zh-CN" altLang="en-US" sz="3600" dirty="0" smtClean="0"/>
            <a:t>后台服务</a:t>
          </a:r>
          <a:endParaRPr lang="zh-CN" altLang="en-US" sz="3600" dirty="0"/>
        </a:p>
      </dgm:t>
    </dgm:pt>
    <dgm:pt modelId="{16187CD6-084D-4A82-846C-9C64B11D5AAC}" type="parTrans" cxnId="{93250868-FF81-4CDE-A71F-C1E3CD1148B0}">
      <dgm:prSet/>
      <dgm:spPr/>
      <dgm:t>
        <a:bodyPr/>
        <a:lstStyle/>
        <a:p>
          <a:endParaRPr lang="zh-CN" altLang="en-US"/>
        </a:p>
      </dgm:t>
    </dgm:pt>
    <dgm:pt modelId="{1B1AD75D-E4D0-4221-99B8-AF7E866E00DC}" type="sibTrans" cxnId="{93250868-FF81-4CDE-A71F-C1E3CD1148B0}">
      <dgm:prSet/>
      <dgm:spPr/>
      <dgm:t>
        <a:bodyPr/>
        <a:lstStyle/>
        <a:p>
          <a:endParaRPr lang="zh-CN" altLang="en-US"/>
        </a:p>
      </dgm:t>
    </dgm:pt>
    <dgm:pt modelId="{B8303BA4-C4AB-457A-A288-CD6C476B2526}">
      <dgm:prSet phldrT="[文本]" custT="1"/>
      <dgm:spPr/>
      <dgm:t>
        <a:bodyPr/>
        <a:lstStyle/>
        <a:p>
          <a:r>
            <a:rPr lang="zh-CN" altLang="en-US" sz="3600" dirty="0" smtClean="0"/>
            <a:t>数据库</a:t>
          </a:r>
          <a:endParaRPr lang="zh-CN" altLang="en-US" sz="3600" dirty="0"/>
        </a:p>
      </dgm:t>
    </dgm:pt>
    <dgm:pt modelId="{765D5254-E30B-4487-B19A-6AC482CF3C51}" type="parTrans" cxnId="{E01A14C6-92AC-4600-B334-CDEA7BE6BC75}">
      <dgm:prSet/>
      <dgm:spPr/>
      <dgm:t>
        <a:bodyPr/>
        <a:lstStyle/>
        <a:p>
          <a:endParaRPr lang="zh-CN" altLang="en-US"/>
        </a:p>
      </dgm:t>
    </dgm:pt>
    <dgm:pt modelId="{A112502A-BD62-4E13-9519-F892ABFCE354}" type="sibTrans" cxnId="{E01A14C6-92AC-4600-B334-CDEA7BE6BC75}">
      <dgm:prSet/>
      <dgm:spPr/>
      <dgm:t>
        <a:bodyPr/>
        <a:lstStyle/>
        <a:p>
          <a:endParaRPr lang="zh-CN" altLang="en-US"/>
        </a:p>
      </dgm:t>
    </dgm:pt>
    <dgm:pt modelId="{4ED089D6-1FB6-4399-8E70-191005C753C5}">
      <dgm:prSet custT="1"/>
      <dgm:spPr/>
      <dgm:t>
        <a:bodyPr/>
        <a:lstStyle/>
        <a:p>
          <a:r>
            <a:rPr lang="zh-CN" altLang="en-US" sz="3600" dirty="0" smtClean="0"/>
            <a:t>反向代理</a:t>
          </a:r>
          <a:endParaRPr lang="zh-CN" altLang="en-US" sz="3600" dirty="0"/>
        </a:p>
      </dgm:t>
    </dgm:pt>
    <dgm:pt modelId="{69E60ED2-DEE4-4EE0-AB83-081D8320BF6C}" type="parTrans" cxnId="{D6434B7B-5841-4F1B-940F-EA7ACB9A7E12}">
      <dgm:prSet/>
      <dgm:spPr/>
      <dgm:t>
        <a:bodyPr/>
        <a:lstStyle/>
        <a:p>
          <a:endParaRPr lang="zh-CN" altLang="en-US"/>
        </a:p>
      </dgm:t>
    </dgm:pt>
    <dgm:pt modelId="{02557C76-5E80-434C-A6EC-5E6A03B6A53A}" type="sibTrans" cxnId="{D6434B7B-5841-4F1B-940F-EA7ACB9A7E12}">
      <dgm:prSet/>
      <dgm:spPr/>
      <dgm:t>
        <a:bodyPr/>
        <a:lstStyle/>
        <a:p>
          <a:endParaRPr lang="zh-CN" altLang="en-US"/>
        </a:p>
      </dgm:t>
    </dgm:pt>
    <dgm:pt modelId="{340D9057-7F35-425D-9D3D-3A975F90AB41}">
      <dgm:prSet custT="1"/>
      <dgm:spPr/>
      <dgm:t>
        <a:bodyPr/>
        <a:lstStyle/>
        <a:p>
          <a:r>
            <a:rPr lang="zh-CN" altLang="en-US" sz="3600" dirty="0" smtClean="0"/>
            <a:t>图片服务</a:t>
          </a:r>
          <a:r>
            <a:rPr lang="en-US" altLang="zh-CN" sz="3600" dirty="0" smtClean="0"/>
            <a:t>(</a:t>
          </a:r>
          <a:r>
            <a:rPr lang="zh-CN" altLang="en-US" sz="3600" dirty="0" smtClean="0"/>
            <a:t>支撑后台</a:t>
          </a:r>
          <a:r>
            <a:rPr lang="en-US" altLang="zh-CN" sz="3600" dirty="0" smtClean="0"/>
            <a:t>)</a:t>
          </a:r>
          <a:endParaRPr lang="zh-CN" altLang="en-US" sz="3600" dirty="0"/>
        </a:p>
      </dgm:t>
    </dgm:pt>
    <dgm:pt modelId="{430220F2-9AC3-462F-80F4-FC749189249B}" type="parTrans" cxnId="{2D0078F7-CCCE-4781-BD5C-6194C4B8E3E5}">
      <dgm:prSet/>
      <dgm:spPr/>
      <dgm:t>
        <a:bodyPr/>
        <a:lstStyle/>
        <a:p>
          <a:endParaRPr lang="zh-CN" altLang="en-US"/>
        </a:p>
      </dgm:t>
    </dgm:pt>
    <dgm:pt modelId="{AF922844-F2FE-48D2-BA7D-F7D9777AA726}" type="sibTrans" cxnId="{2D0078F7-CCCE-4781-BD5C-6194C4B8E3E5}">
      <dgm:prSet/>
      <dgm:spPr/>
      <dgm:t>
        <a:bodyPr/>
        <a:lstStyle/>
        <a:p>
          <a:endParaRPr lang="zh-CN" altLang="en-US"/>
        </a:p>
      </dgm:t>
    </dgm:pt>
    <dgm:pt modelId="{51FD27C0-8DA5-4522-963F-37A2CF1B381C}">
      <dgm:prSet custT="1"/>
      <dgm:spPr/>
      <dgm:t>
        <a:bodyPr/>
        <a:lstStyle/>
        <a:p>
          <a:r>
            <a:rPr lang="zh-CN" altLang="en-US" sz="3600" dirty="0" smtClean="0"/>
            <a:t>推送服务</a:t>
          </a:r>
          <a:endParaRPr lang="zh-CN" altLang="en-US" sz="3600" dirty="0"/>
        </a:p>
      </dgm:t>
    </dgm:pt>
    <dgm:pt modelId="{AFE0280E-6B6C-4571-B28D-4F3280B547CF}" type="parTrans" cxnId="{C23015A8-E433-40F3-9E61-154945E8F6A1}">
      <dgm:prSet/>
      <dgm:spPr/>
      <dgm:t>
        <a:bodyPr/>
        <a:lstStyle/>
        <a:p>
          <a:endParaRPr lang="zh-CN" altLang="en-US"/>
        </a:p>
      </dgm:t>
    </dgm:pt>
    <dgm:pt modelId="{7A570BE6-5AA7-4511-9A56-A3F8B7BBA934}" type="sibTrans" cxnId="{C23015A8-E433-40F3-9E61-154945E8F6A1}">
      <dgm:prSet/>
      <dgm:spPr/>
      <dgm:t>
        <a:bodyPr/>
        <a:lstStyle/>
        <a:p>
          <a:endParaRPr lang="zh-CN" altLang="en-US"/>
        </a:p>
      </dgm:t>
    </dgm:pt>
    <dgm:pt modelId="{157CEDA0-4A2A-424F-8B5F-9EDB19F9D9EA}" type="pres">
      <dgm:prSet presAssocID="{98557BE9-53D9-452E-8B18-15BB676C286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3B8E331-3E07-48B8-96AA-2CDCA2F9D4AE}" type="pres">
      <dgm:prSet presAssocID="{C9C7DDD8-CEFD-4CCF-8119-85CAC35E6BBD}" presName="vertOne" presStyleCnt="0"/>
      <dgm:spPr/>
    </dgm:pt>
    <dgm:pt modelId="{901DCBF8-40F1-4020-A7DE-5030ED845ED9}" type="pres">
      <dgm:prSet presAssocID="{C9C7DDD8-CEFD-4CCF-8119-85CAC35E6BB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5075C0-AFF2-4759-AEB4-2F766412B0C2}" type="pres">
      <dgm:prSet presAssocID="{C9C7DDD8-CEFD-4CCF-8119-85CAC35E6BBD}" presName="parTransOne" presStyleCnt="0"/>
      <dgm:spPr/>
    </dgm:pt>
    <dgm:pt modelId="{9300BA8C-DA7D-4AB3-8017-67948AE24174}" type="pres">
      <dgm:prSet presAssocID="{C9C7DDD8-CEFD-4CCF-8119-85CAC35E6BBD}" presName="horzOne" presStyleCnt="0"/>
      <dgm:spPr/>
    </dgm:pt>
    <dgm:pt modelId="{752E6AE5-17AC-492C-B524-DC0086F2C587}" type="pres">
      <dgm:prSet presAssocID="{6CAEE863-A19D-4B44-B4F9-32D6E85A15BF}" presName="vertTwo" presStyleCnt="0"/>
      <dgm:spPr/>
    </dgm:pt>
    <dgm:pt modelId="{B29D3E1D-F99A-4D87-8D29-59B42E64851B}" type="pres">
      <dgm:prSet presAssocID="{6CAEE863-A19D-4B44-B4F9-32D6E85A15BF}" presName="txTwo" presStyleLbl="node2" presStyleIdx="0" presStyleCnt="2" custScaleX="100227" custLinFactNeighborX="9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667853-1481-4F29-84FB-22970D3423EA}" type="pres">
      <dgm:prSet presAssocID="{6CAEE863-A19D-4B44-B4F9-32D6E85A15BF}" presName="parTransTwo" presStyleCnt="0"/>
      <dgm:spPr/>
    </dgm:pt>
    <dgm:pt modelId="{0FD7D7EA-3842-435D-8F56-B65DDC5F0B23}" type="pres">
      <dgm:prSet presAssocID="{6CAEE863-A19D-4B44-B4F9-32D6E85A15BF}" presName="horzTwo" presStyleCnt="0"/>
      <dgm:spPr/>
    </dgm:pt>
    <dgm:pt modelId="{871D3725-848B-4E89-8A97-ED0195DA04A2}" type="pres">
      <dgm:prSet presAssocID="{3B336204-D8C8-4B4A-ADB3-F911A7B68953}" presName="vertThree" presStyleCnt="0"/>
      <dgm:spPr/>
    </dgm:pt>
    <dgm:pt modelId="{EB5DA0C3-77C4-42DF-8468-F02B853726A0}" type="pres">
      <dgm:prSet presAssocID="{3B336204-D8C8-4B4A-ADB3-F911A7B68953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FA223C-B933-4616-B40A-8BC994035F4C}" type="pres">
      <dgm:prSet presAssocID="{3B336204-D8C8-4B4A-ADB3-F911A7B68953}" presName="parTransThree" presStyleCnt="0"/>
      <dgm:spPr/>
    </dgm:pt>
    <dgm:pt modelId="{9F461C31-EE6D-401A-93E2-42B69C671260}" type="pres">
      <dgm:prSet presAssocID="{3B336204-D8C8-4B4A-ADB3-F911A7B68953}" presName="horzThree" presStyleCnt="0"/>
      <dgm:spPr/>
    </dgm:pt>
    <dgm:pt modelId="{AD4604AC-3299-45E4-B005-60BA95180221}" type="pres">
      <dgm:prSet presAssocID="{4ED089D6-1FB6-4399-8E70-191005C753C5}" presName="vertFour" presStyleCnt="0">
        <dgm:presLayoutVars>
          <dgm:chPref val="3"/>
        </dgm:presLayoutVars>
      </dgm:prSet>
      <dgm:spPr/>
    </dgm:pt>
    <dgm:pt modelId="{1CB6FE65-747C-4B9A-92B3-4C6D24277A39}" type="pres">
      <dgm:prSet presAssocID="{4ED089D6-1FB6-4399-8E70-191005C753C5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8493B2-8F05-44EB-AA0E-6EE98A612066}" type="pres">
      <dgm:prSet presAssocID="{4ED089D6-1FB6-4399-8E70-191005C753C5}" presName="horzFour" presStyleCnt="0"/>
      <dgm:spPr/>
    </dgm:pt>
    <dgm:pt modelId="{CE0F9A57-ED40-4319-AD18-014C8B3A3B58}" type="pres">
      <dgm:prSet presAssocID="{17C5EFCE-CE89-4F9E-9416-D6A5A01B09AD}" presName="sibSpaceThree" presStyleCnt="0"/>
      <dgm:spPr/>
    </dgm:pt>
    <dgm:pt modelId="{B0570D41-C266-458E-AD32-D2A9E187E96D}" type="pres">
      <dgm:prSet presAssocID="{65D76757-175E-46B9-B3B9-82E8E7C89807}" presName="vertThree" presStyleCnt="0"/>
      <dgm:spPr/>
    </dgm:pt>
    <dgm:pt modelId="{91DFEB4B-B679-4716-A811-BEC2F5927164}" type="pres">
      <dgm:prSet presAssocID="{65D76757-175E-46B9-B3B9-82E8E7C8980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112A8B-A5FB-4B4D-98A0-963C034251D2}" type="pres">
      <dgm:prSet presAssocID="{65D76757-175E-46B9-B3B9-82E8E7C89807}" presName="parTransThree" presStyleCnt="0"/>
      <dgm:spPr/>
    </dgm:pt>
    <dgm:pt modelId="{A1C39580-52EA-4399-99FA-DD5BCE9298FD}" type="pres">
      <dgm:prSet presAssocID="{65D76757-175E-46B9-B3B9-82E8E7C89807}" presName="horzThree" presStyleCnt="0"/>
      <dgm:spPr/>
    </dgm:pt>
    <dgm:pt modelId="{20D92D2A-B467-41A0-A298-E58BFA55A985}" type="pres">
      <dgm:prSet presAssocID="{340D9057-7F35-425D-9D3D-3A975F90AB41}" presName="vertFour" presStyleCnt="0">
        <dgm:presLayoutVars>
          <dgm:chPref val="3"/>
        </dgm:presLayoutVars>
      </dgm:prSet>
      <dgm:spPr/>
    </dgm:pt>
    <dgm:pt modelId="{6063C39A-DBAA-4DC8-B672-2A3CDE8C3F8F}" type="pres">
      <dgm:prSet presAssocID="{340D9057-7F35-425D-9D3D-3A975F90AB41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B58C6-4DAF-4E20-8327-07FE803A3D4A}" type="pres">
      <dgm:prSet presAssocID="{340D9057-7F35-425D-9D3D-3A975F90AB41}" presName="horzFour" presStyleCnt="0"/>
      <dgm:spPr/>
    </dgm:pt>
    <dgm:pt modelId="{87139FA6-5FE7-467F-9561-D7DE9D2EE884}" type="pres">
      <dgm:prSet presAssocID="{9BBD67C2-D66C-47D7-9FE1-F3267E1BC4CC}" presName="sibSpaceTwo" presStyleCnt="0"/>
      <dgm:spPr/>
    </dgm:pt>
    <dgm:pt modelId="{B9110D08-790E-448E-9564-9A223AE494B3}" type="pres">
      <dgm:prSet presAssocID="{6276236D-F632-47F7-AFCA-5310B90A5CB5}" presName="vertTwo" presStyleCnt="0"/>
      <dgm:spPr/>
    </dgm:pt>
    <dgm:pt modelId="{92D22D43-2B21-46B1-A7BC-6B9F7C02179A}" type="pres">
      <dgm:prSet presAssocID="{6276236D-F632-47F7-AFCA-5310B90A5CB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825166-1569-4637-9F2F-053C43F8F3AF}" type="pres">
      <dgm:prSet presAssocID="{6276236D-F632-47F7-AFCA-5310B90A5CB5}" presName="parTransTwo" presStyleCnt="0"/>
      <dgm:spPr/>
    </dgm:pt>
    <dgm:pt modelId="{BE307FA8-9DA4-44B6-9F31-D18191CAE115}" type="pres">
      <dgm:prSet presAssocID="{6276236D-F632-47F7-AFCA-5310B90A5CB5}" presName="horzTwo" presStyleCnt="0"/>
      <dgm:spPr/>
    </dgm:pt>
    <dgm:pt modelId="{E1F61573-FB76-42E9-B849-FBD557B51B3A}" type="pres">
      <dgm:prSet presAssocID="{B8303BA4-C4AB-457A-A288-CD6C476B2526}" presName="vertThree" presStyleCnt="0"/>
      <dgm:spPr/>
    </dgm:pt>
    <dgm:pt modelId="{BB6BA4AF-3CAB-4A0C-9A46-904B12DE823C}" type="pres">
      <dgm:prSet presAssocID="{B8303BA4-C4AB-457A-A288-CD6C476B252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CD3D9B-CB00-4854-8417-9540382AD46A}" type="pres">
      <dgm:prSet presAssocID="{B8303BA4-C4AB-457A-A288-CD6C476B2526}" presName="parTransThree" presStyleCnt="0"/>
      <dgm:spPr/>
    </dgm:pt>
    <dgm:pt modelId="{301F626C-28E2-471C-8739-F5EC641030FB}" type="pres">
      <dgm:prSet presAssocID="{B8303BA4-C4AB-457A-A288-CD6C476B2526}" presName="horzThree" presStyleCnt="0"/>
      <dgm:spPr/>
    </dgm:pt>
    <dgm:pt modelId="{66AE58F1-16BA-4F83-825A-50CEE68BDC37}" type="pres">
      <dgm:prSet presAssocID="{51FD27C0-8DA5-4522-963F-37A2CF1B381C}" presName="vertFour" presStyleCnt="0">
        <dgm:presLayoutVars>
          <dgm:chPref val="3"/>
        </dgm:presLayoutVars>
      </dgm:prSet>
      <dgm:spPr/>
    </dgm:pt>
    <dgm:pt modelId="{74749035-318B-4674-8CCB-F49B761B89E1}" type="pres">
      <dgm:prSet presAssocID="{51FD27C0-8DA5-4522-963F-37A2CF1B381C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E748B3-0C91-428C-90DF-FD5C4CEEE777}" type="pres">
      <dgm:prSet presAssocID="{51FD27C0-8DA5-4522-963F-37A2CF1B381C}" presName="horzFour" presStyleCnt="0"/>
      <dgm:spPr/>
    </dgm:pt>
  </dgm:ptLst>
  <dgm:cxnLst>
    <dgm:cxn modelId="{2C2B0019-ABD4-42ED-947F-167E7033E664}" srcId="{6CAEE863-A19D-4B44-B4F9-32D6E85A15BF}" destId="{3B336204-D8C8-4B4A-ADB3-F911A7B68953}" srcOrd="0" destOrd="0" parTransId="{39CA6113-34F6-49B7-A7D0-D6A08B2A90BE}" sibTransId="{17C5EFCE-CE89-4F9E-9416-D6A5A01B09AD}"/>
    <dgm:cxn modelId="{54C816C7-8D52-48B5-9C1F-DDE4108D74D6}" srcId="{98557BE9-53D9-452E-8B18-15BB676C2860}" destId="{C9C7DDD8-CEFD-4CCF-8119-85CAC35E6BBD}" srcOrd="0" destOrd="0" parTransId="{5C27D59F-7E0C-4F37-A5E0-982B0959FE69}" sibTransId="{34404550-DA57-49A2-9B47-20854227E2A4}"/>
    <dgm:cxn modelId="{9876F341-2E2F-4AF2-B266-337F9E11FA49}" type="presOf" srcId="{6CAEE863-A19D-4B44-B4F9-32D6E85A15BF}" destId="{B29D3E1D-F99A-4D87-8D29-59B42E64851B}" srcOrd="0" destOrd="0" presId="urn:microsoft.com/office/officeart/2005/8/layout/hierarchy4"/>
    <dgm:cxn modelId="{A6740083-438B-40DB-8B33-1A31A051567E}" type="presOf" srcId="{65D76757-175E-46B9-B3B9-82E8E7C89807}" destId="{91DFEB4B-B679-4716-A811-BEC2F5927164}" srcOrd="0" destOrd="0" presId="urn:microsoft.com/office/officeart/2005/8/layout/hierarchy4"/>
    <dgm:cxn modelId="{E8D22648-A773-446E-AC18-534788603746}" type="presOf" srcId="{6276236D-F632-47F7-AFCA-5310B90A5CB5}" destId="{92D22D43-2B21-46B1-A7BC-6B9F7C02179A}" srcOrd="0" destOrd="0" presId="urn:microsoft.com/office/officeart/2005/8/layout/hierarchy4"/>
    <dgm:cxn modelId="{7AE117AA-569E-466E-9277-562A091A9B6B}" type="presOf" srcId="{3B336204-D8C8-4B4A-ADB3-F911A7B68953}" destId="{EB5DA0C3-77C4-42DF-8468-F02B853726A0}" srcOrd="0" destOrd="0" presId="urn:microsoft.com/office/officeart/2005/8/layout/hierarchy4"/>
    <dgm:cxn modelId="{8B3EDCDB-D976-445D-A7BD-686E30EC9EA4}" srcId="{C9C7DDD8-CEFD-4CCF-8119-85CAC35E6BBD}" destId="{6CAEE863-A19D-4B44-B4F9-32D6E85A15BF}" srcOrd="0" destOrd="0" parTransId="{2C17EBF9-F396-451A-9368-1EA3F8BBC7D4}" sibTransId="{9BBD67C2-D66C-47D7-9FE1-F3267E1BC4CC}"/>
    <dgm:cxn modelId="{47F61FEC-05F0-4EF9-B045-33F64487A777}" type="presOf" srcId="{C9C7DDD8-CEFD-4CCF-8119-85CAC35E6BBD}" destId="{901DCBF8-40F1-4020-A7DE-5030ED845ED9}" srcOrd="0" destOrd="0" presId="urn:microsoft.com/office/officeart/2005/8/layout/hierarchy4"/>
    <dgm:cxn modelId="{F473AE47-0EF6-45F6-8BF8-920D551D03CE}" srcId="{6CAEE863-A19D-4B44-B4F9-32D6E85A15BF}" destId="{65D76757-175E-46B9-B3B9-82E8E7C89807}" srcOrd="1" destOrd="0" parTransId="{10CEB9FF-6026-4C10-B36A-38AB2A120D19}" sibTransId="{BCC3CFFF-60E6-42FA-93CD-596AD7382327}"/>
    <dgm:cxn modelId="{C23015A8-E433-40F3-9E61-154945E8F6A1}" srcId="{B8303BA4-C4AB-457A-A288-CD6C476B2526}" destId="{51FD27C0-8DA5-4522-963F-37A2CF1B381C}" srcOrd="0" destOrd="0" parTransId="{AFE0280E-6B6C-4571-B28D-4F3280B547CF}" sibTransId="{7A570BE6-5AA7-4511-9A56-A3F8B7BBA934}"/>
    <dgm:cxn modelId="{67B1167D-AD24-4ED3-8136-5356DA018D9E}" type="presOf" srcId="{B8303BA4-C4AB-457A-A288-CD6C476B2526}" destId="{BB6BA4AF-3CAB-4A0C-9A46-904B12DE823C}" srcOrd="0" destOrd="0" presId="urn:microsoft.com/office/officeart/2005/8/layout/hierarchy4"/>
    <dgm:cxn modelId="{04E4DACC-FD1C-4AA0-896F-3B56B65291A4}" type="presOf" srcId="{51FD27C0-8DA5-4522-963F-37A2CF1B381C}" destId="{74749035-318B-4674-8CCB-F49B761B89E1}" srcOrd="0" destOrd="0" presId="urn:microsoft.com/office/officeart/2005/8/layout/hierarchy4"/>
    <dgm:cxn modelId="{D6434B7B-5841-4F1B-940F-EA7ACB9A7E12}" srcId="{3B336204-D8C8-4B4A-ADB3-F911A7B68953}" destId="{4ED089D6-1FB6-4399-8E70-191005C753C5}" srcOrd="0" destOrd="0" parTransId="{69E60ED2-DEE4-4EE0-AB83-081D8320BF6C}" sibTransId="{02557C76-5E80-434C-A6EC-5E6A03B6A53A}"/>
    <dgm:cxn modelId="{06945F0A-6013-4C01-BF53-77F6D218568C}" type="presOf" srcId="{340D9057-7F35-425D-9D3D-3A975F90AB41}" destId="{6063C39A-DBAA-4DC8-B672-2A3CDE8C3F8F}" srcOrd="0" destOrd="0" presId="urn:microsoft.com/office/officeart/2005/8/layout/hierarchy4"/>
    <dgm:cxn modelId="{2D0078F7-CCCE-4781-BD5C-6194C4B8E3E5}" srcId="{65D76757-175E-46B9-B3B9-82E8E7C89807}" destId="{340D9057-7F35-425D-9D3D-3A975F90AB41}" srcOrd="0" destOrd="0" parTransId="{430220F2-9AC3-462F-80F4-FC749189249B}" sibTransId="{AF922844-F2FE-48D2-BA7D-F7D9777AA726}"/>
    <dgm:cxn modelId="{93250868-FF81-4CDE-A71F-C1E3CD1148B0}" srcId="{C9C7DDD8-CEFD-4CCF-8119-85CAC35E6BBD}" destId="{6276236D-F632-47F7-AFCA-5310B90A5CB5}" srcOrd="1" destOrd="0" parTransId="{16187CD6-084D-4A82-846C-9C64B11D5AAC}" sibTransId="{1B1AD75D-E4D0-4221-99B8-AF7E866E00DC}"/>
    <dgm:cxn modelId="{440B7315-E9E2-4E5F-A73F-AB686E14FA18}" type="presOf" srcId="{98557BE9-53D9-452E-8B18-15BB676C2860}" destId="{157CEDA0-4A2A-424F-8B5F-9EDB19F9D9EA}" srcOrd="0" destOrd="0" presId="urn:microsoft.com/office/officeart/2005/8/layout/hierarchy4"/>
    <dgm:cxn modelId="{B49C9050-DDB5-426C-823A-6656F62B66EE}" type="presOf" srcId="{4ED089D6-1FB6-4399-8E70-191005C753C5}" destId="{1CB6FE65-747C-4B9A-92B3-4C6D24277A39}" srcOrd="0" destOrd="0" presId="urn:microsoft.com/office/officeart/2005/8/layout/hierarchy4"/>
    <dgm:cxn modelId="{E01A14C6-92AC-4600-B334-CDEA7BE6BC75}" srcId="{6276236D-F632-47F7-AFCA-5310B90A5CB5}" destId="{B8303BA4-C4AB-457A-A288-CD6C476B2526}" srcOrd="0" destOrd="0" parTransId="{765D5254-E30B-4487-B19A-6AC482CF3C51}" sibTransId="{A112502A-BD62-4E13-9519-F892ABFCE354}"/>
    <dgm:cxn modelId="{2C72B85B-DB35-407B-AEF8-6A3FA7E78676}" type="presParOf" srcId="{157CEDA0-4A2A-424F-8B5F-9EDB19F9D9EA}" destId="{E3B8E331-3E07-48B8-96AA-2CDCA2F9D4AE}" srcOrd="0" destOrd="0" presId="urn:microsoft.com/office/officeart/2005/8/layout/hierarchy4"/>
    <dgm:cxn modelId="{CFF753F4-2E2E-47CE-8165-F7F81B8BFE2B}" type="presParOf" srcId="{E3B8E331-3E07-48B8-96AA-2CDCA2F9D4AE}" destId="{901DCBF8-40F1-4020-A7DE-5030ED845ED9}" srcOrd="0" destOrd="0" presId="urn:microsoft.com/office/officeart/2005/8/layout/hierarchy4"/>
    <dgm:cxn modelId="{D1F42E3E-89DA-4D04-B27D-39A3F38CF816}" type="presParOf" srcId="{E3B8E331-3E07-48B8-96AA-2CDCA2F9D4AE}" destId="{E45075C0-AFF2-4759-AEB4-2F766412B0C2}" srcOrd="1" destOrd="0" presId="urn:microsoft.com/office/officeart/2005/8/layout/hierarchy4"/>
    <dgm:cxn modelId="{7EFA2E89-4817-4460-949D-99DD5D333835}" type="presParOf" srcId="{E3B8E331-3E07-48B8-96AA-2CDCA2F9D4AE}" destId="{9300BA8C-DA7D-4AB3-8017-67948AE24174}" srcOrd="2" destOrd="0" presId="urn:microsoft.com/office/officeart/2005/8/layout/hierarchy4"/>
    <dgm:cxn modelId="{BA5566A4-9947-43C2-9BE5-D48A08A37360}" type="presParOf" srcId="{9300BA8C-DA7D-4AB3-8017-67948AE24174}" destId="{752E6AE5-17AC-492C-B524-DC0086F2C587}" srcOrd="0" destOrd="0" presId="urn:microsoft.com/office/officeart/2005/8/layout/hierarchy4"/>
    <dgm:cxn modelId="{0E2BDAAC-EDA4-4631-AE57-EF80B518F8D0}" type="presParOf" srcId="{752E6AE5-17AC-492C-B524-DC0086F2C587}" destId="{B29D3E1D-F99A-4D87-8D29-59B42E64851B}" srcOrd="0" destOrd="0" presId="urn:microsoft.com/office/officeart/2005/8/layout/hierarchy4"/>
    <dgm:cxn modelId="{CD25AAB4-E21F-4C08-8D79-A94D7F602D71}" type="presParOf" srcId="{752E6AE5-17AC-492C-B524-DC0086F2C587}" destId="{6B667853-1481-4F29-84FB-22970D3423EA}" srcOrd="1" destOrd="0" presId="urn:microsoft.com/office/officeart/2005/8/layout/hierarchy4"/>
    <dgm:cxn modelId="{ECD4AF14-6B0A-4613-9BC1-099829288FC9}" type="presParOf" srcId="{752E6AE5-17AC-492C-B524-DC0086F2C587}" destId="{0FD7D7EA-3842-435D-8F56-B65DDC5F0B23}" srcOrd="2" destOrd="0" presId="urn:microsoft.com/office/officeart/2005/8/layout/hierarchy4"/>
    <dgm:cxn modelId="{70172269-BC71-4818-88B2-6E26E6DFA8DD}" type="presParOf" srcId="{0FD7D7EA-3842-435D-8F56-B65DDC5F0B23}" destId="{871D3725-848B-4E89-8A97-ED0195DA04A2}" srcOrd="0" destOrd="0" presId="urn:microsoft.com/office/officeart/2005/8/layout/hierarchy4"/>
    <dgm:cxn modelId="{2CB99B9A-536C-4F8E-9E16-2E6303F41A60}" type="presParOf" srcId="{871D3725-848B-4E89-8A97-ED0195DA04A2}" destId="{EB5DA0C3-77C4-42DF-8468-F02B853726A0}" srcOrd="0" destOrd="0" presId="urn:microsoft.com/office/officeart/2005/8/layout/hierarchy4"/>
    <dgm:cxn modelId="{BCCD8BD2-5C9D-458F-98BB-F723CBFE3352}" type="presParOf" srcId="{871D3725-848B-4E89-8A97-ED0195DA04A2}" destId="{80FA223C-B933-4616-B40A-8BC994035F4C}" srcOrd="1" destOrd="0" presId="urn:microsoft.com/office/officeart/2005/8/layout/hierarchy4"/>
    <dgm:cxn modelId="{C15E6244-D140-4C27-8D26-974E0E6B082C}" type="presParOf" srcId="{871D3725-848B-4E89-8A97-ED0195DA04A2}" destId="{9F461C31-EE6D-401A-93E2-42B69C671260}" srcOrd="2" destOrd="0" presId="urn:microsoft.com/office/officeart/2005/8/layout/hierarchy4"/>
    <dgm:cxn modelId="{6D25E19D-B64E-4E57-8393-8D685DA98282}" type="presParOf" srcId="{9F461C31-EE6D-401A-93E2-42B69C671260}" destId="{AD4604AC-3299-45E4-B005-60BA95180221}" srcOrd="0" destOrd="0" presId="urn:microsoft.com/office/officeart/2005/8/layout/hierarchy4"/>
    <dgm:cxn modelId="{471AFE48-262E-4251-8B4A-32E22CC07006}" type="presParOf" srcId="{AD4604AC-3299-45E4-B005-60BA95180221}" destId="{1CB6FE65-747C-4B9A-92B3-4C6D24277A39}" srcOrd="0" destOrd="0" presId="urn:microsoft.com/office/officeart/2005/8/layout/hierarchy4"/>
    <dgm:cxn modelId="{39F1EA50-438D-4F39-98D7-CD00AB2171F5}" type="presParOf" srcId="{AD4604AC-3299-45E4-B005-60BA95180221}" destId="{118493B2-8F05-44EB-AA0E-6EE98A612066}" srcOrd="1" destOrd="0" presId="urn:microsoft.com/office/officeart/2005/8/layout/hierarchy4"/>
    <dgm:cxn modelId="{72F79723-B510-4162-8C24-EDC4C9BACD23}" type="presParOf" srcId="{0FD7D7EA-3842-435D-8F56-B65DDC5F0B23}" destId="{CE0F9A57-ED40-4319-AD18-014C8B3A3B58}" srcOrd="1" destOrd="0" presId="urn:microsoft.com/office/officeart/2005/8/layout/hierarchy4"/>
    <dgm:cxn modelId="{7DA51AAE-A02A-4660-B34B-69C061263B3A}" type="presParOf" srcId="{0FD7D7EA-3842-435D-8F56-B65DDC5F0B23}" destId="{B0570D41-C266-458E-AD32-D2A9E187E96D}" srcOrd="2" destOrd="0" presId="urn:microsoft.com/office/officeart/2005/8/layout/hierarchy4"/>
    <dgm:cxn modelId="{0AFF6D76-60C3-4FF4-8A1F-680EE1FC58E6}" type="presParOf" srcId="{B0570D41-C266-458E-AD32-D2A9E187E96D}" destId="{91DFEB4B-B679-4716-A811-BEC2F5927164}" srcOrd="0" destOrd="0" presId="urn:microsoft.com/office/officeart/2005/8/layout/hierarchy4"/>
    <dgm:cxn modelId="{D14DE24C-5F32-49DA-A79C-D870F92703B5}" type="presParOf" srcId="{B0570D41-C266-458E-AD32-D2A9E187E96D}" destId="{48112A8B-A5FB-4B4D-98A0-963C034251D2}" srcOrd="1" destOrd="0" presId="urn:microsoft.com/office/officeart/2005/8/layout/hierarchy4"/>
    <dgm:cxn modelId="{52BF0FF5-911F-4A98-B880-ED686C200799}" type="presParOf" srcId="{B0570D41-C266-458E-AD32-D2A9E187E96D}" destId="{A1C39580-52EA-4399-99FA-DD5BCE9298FD}" srcOrd="2" destOrd="0" presId="urn:microsoft.com/office/officeart/2005/8/layout/hierarchy4"/>
    <dgm:cxn modelId="{9DC7E197-4DF6-4480-A211-6FEDC937C61E}" type="presParOf" srcId="{A1C39580-52EA-4399-99FA-DD5BCE9298FD}" destId="{20D92D2A-B467-41A0-A298-E58BFA55A985}" srcOrd="0" destOrd="0" presId="urn:microsoft.com/office/officeart/2005/8/layout/hierarchy4"/>
    <dgm:cxn modelId="{321381C0-3BAB-4BCF-A7EA-ADE3D60EC0F9}" type="presParOf" srcId="{20D92D2A-B467-41A0-A298-E58BFA55A985}" destId="{6063C39A-DBAA-4DC8-B672-2A3CDE8C3F8F}" srcOrd="0" destOrd="0" presId="urn:microsoft.com/office/officeart/2005/8/layout/hierarchy4"/>
    <dgm:cxn modelId="{C37203CE-5D64-4F21-A993-DFDAB50BA608}" type="presParOf" srcId="{20D92D2A-B467-41A0-A298-E58BFA55A985}" destId="{922B58C6-4DAF-4E20-8327-07FE803A3D4A}" srcOrd="1" destOrd="0" presId="urn:microsoft.com/office/officeart/2005/8/layout/hierarchy4"/>
    <dgm:cxn modelId="{3CBDC0C0-0451-4E68-BBAC-7CC395B341A5}" type="presParOf" srcId="{9300BA8C-DA7D-4AB3-8017-67948AE24174}" destId="{87139FA6-5FE7-467F-9561-D7DE9D2EE884}" srcOrd="1" destOrd="0" presId="urn:microsoft.com/office/officeart/2005/8/layout/hierarchy4"/>
    <dgm:cxn modelId="{ABF75926-7F97-4A9A-A0A4-CFA13E396B5D}" type="presParOf" srcId="{9300BA8C-DA7D-4AB3-8017-67948AE24174}" destId="{B9110D08-790E-448E-9564-9A223AE494B3}" srcOrd="2" destOrd="0" presId="urn:microsoft.com/office/officeart/2005/8/layout/hierarchy4"/>
    <dgm:cxn modelId="{294E10E6-0001-47A4-8C22-0AA8487F2A17}" type="presParOf" srcId="{B9110D08-790E-448E-9564-9A223AE494B3}" destId="{92D22D43-2B21-46B1-A7BC-6B9F7C02179A}" srcOrd="0" destOrd="0" presId="urn:microsoft.com/office/officeart/2005/8/layout/hierarchy4"/>
    <dgm:cxn modelId="{C2CE971F-32D2-4E44-889F-21ABD4C6BA70}" type="presParOf" srcId="{B9110D08-790E-448E-9564-9A223AE494B3}" destId="{0D825166-1569-4637-9F2F-053C43F8F3AF}" srcOrd="1" destOrd="0" presId="urn:microsoft.com/office/officeart/2005/8/layout/hierarchy4"/>
    <dgm:cxn modelId="{CF1240F6-EEBC-436E-8F63-AF16A8FFA87A}" type="presParOf" srcId="{B9110D08-790E-448E-9564-9A223AE494B3}" destId="{BE307FA8-9DA4-44B6-9F31-D18191CAE115}" srcOrd="2" destOrd="0" presId="urn:microsoft.com/office/officeart/2005/8/layout/hierarchy4"/>
    <dgm:cxn modelId="{31B2A34B-E723-4733-B761-AA6239D3108E}" type="presParOf" srcId="{BE307FA8-9DA4-44B6-9F31-D18191CAE115}" destId="{E1F61573-FB76-42E9-B849-FBD557B51B3A}" srcOrd="0" destOrd="0" presId="urn:microsoft.com/office/officeart/2005/8/layout/hierarchy4"/>
    <dgm:cxn modelId="{87BB21C5-CF0F-4434-8521-78752B16E18E}" type="presParOf" srcId="{E1F61573-FB76-42E9-B849-FBD557B51B3A}" destId="{BB6BA4AF-3CAB-4A0C-9A46-904B12DE823C}" srcOrd="0" destOrd="0" presId="urn:microsoft.com/office/officeart/2005/8/layout/hierarchy4"/>
    <dgm:cxn modelId="{3DCCC93C-F87A-472C-9462-23DD2A72A178}" type="presParOf" srcId="{E1F61573-FB76-42E9-B849-FBD557B51B3A}" destId="{C6CD3D9B-CB00-4854-8417-9540382AD46A}" srcOrd="1" destOrd="0" presId="urn:microsoft.com/office/officeart/2005/8/layout/hierarchy4"/>
    <dgm:cxn modelId="{B3A3595B-2783-4FBD-BDC9-F13AB2B1FF17}" type="presParOf" srcId="{E1F61573-FB76-42E9-B849-FBD557B51B3A}" destId="{301F626C-28E2-471C-8739-F5EC641030FB}" srcOrd="2" destOrd="0" presId="urn:microsoft.com/office/officeart/2005/8/layout/hierarchy4"/>
    <dgm:cxn modelId="{9B482751-7BDB-444B-9110-672881E1074C}" type="presParOf" srcId="{301F626C-28E2-471C-8739-F5EC641030FB}" destId="{66AE58F1-16BA-4F83-825A-50CEE68BDC37}" srcOrd="0" destOrd="0" presId="urn:microsoft.com/office/officeart/2005/8/layout/hierarchy4"/>
    <dgm:cxn modelId="{B1575CC7-A44F-44FD-829E-514CD3B60251}" type="presParOf" srcId="{66AE58F1-16BA-4F83-825A-50CEE68BDC37}" destId="{74749035-318B-4674-8CCB-F49B761B89E1}" srcOrd="0" destOrd="0" presId="urn:microsoft.com/office/officeart/2005/8/layout/hierarchy4"/>
    <dgm:cxn modelId="{2A1B4CDF-A20F-4CF1-9765-6C53D4D41360}" type="presParOf" srcId="{66AE58F1-16BA-4F83-825A-50CEE68BDC37}" destId="{8AE748B3-0C91-428C-90DF-FD5C4CEEE7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4BB863-CB60-47CD-9090-7B6E270B5036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70DC227-31E7-419E-9F76-82FE0D7891F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公共模块</a:t>
          </a:r>
          <a:endParaRPr lang="zh-CN" altLang="en-US" dirty="0">
            <a:solidFill>
              <a:schemeClr val="tx1"/>
            </a:solidFill>
          </a:endParaRPr>
        </a:p>
      </dgm:t>
    </dgm:pt>
    <dgm:pt modelId="{BB876C97-C545-454A-BF02-13631D7BA888}" type="parTrans" cxnId="{1B06B717-4D20-467C-81A2-020B22344A7C}">
      <dgm:prSet/>
      <dgm:spPr/>
      <dgm:t>
        <a:bodyPr/>
        <a:lstStyle/>
        <a:p>
          <a:endParaRPr lang="zh-CN" altLang="en-US"/>
        </a:p>
      </dgm:t>
    </dgm:pt>
    <dgm:pt modelId="{9F434797-BA6D-4D14-AE47-117531EFB98D}" type="sibTrans" cxnId="{1B06B717-4D20-467C-81A2-020B22344A7C}">
      <dgm:prSet/>
      <dgm:spPr/>
      <dgm:t>
        <a:bodyPr/>
        <a:lstStyle/>
        <a:p>
          <a:endParaRPr lang="zh-CN" altLang="en-US"/>
        </a:p>
      </dgm:t>
    </dgm:pt>
    <dgm:pt modelId="{CC7B7D67-494C-484B-A683-1B1DD987C8B6}">
      <dgm:prSet phldrT="[文本]"/>
      <dgm:spPr/>
      <dgm:t>
        <a:bodyPr/>
        <a:lstStyle/>
        <a:p>
          <a:r>
            <a:rPr lang="en-US" altLang="zh-CN" dirty="0" smtClean="0"/>
            <a:t>Bean</a:t>
          </a:r>
        </a:p>
      </dgm:t>
    </dgm:pt>
    <dgm:pt modelId="{96C661FF-0396-4D78-B1B6-C736D832AE73}" type="parTrans" cxnId="{C475850E-D35C-4CA1-B3D7-064CD19AFA34}">
      <dgm:prSet/>
      <dgm:spPr/>
      <dgm:t>
        <a:bodyPr/>
        <a:lstStyle/>
        <a:p>
          <a:endParaRPr lang="zh-CN" altLang="en-US"/>
        </a:p>
      </dgm:t>
    </dgm:pt>
    <dgm:pt modelId="{D50BE892-A2D2-4B22-A464-98F97B9F4974}" type="sibTrans" cxnId="{C475850E-D35C-4CA1-B3D7-064CD19AFA34}">
      <dgm:prSet/>
      <dgm:spPr/>
      <dgm:t>
        <a:bodyPr/>
        <a:lstStyle/>
        <a:p>
          <a:endParaRPr lang="zh-CN" altLang="en-US"/>
        </a:p>
      </dgm:t>
    </dgm:pt>
    <dgm:pt modelId="{AA2D6F33-C480-4469-8F91-7948BB6D88C7}">
      <dgm:prSet phldrT="[文本]"/>
      <dgm:spPr/>
      <dgm:t>
        <a:bodyPr/>
        <a:lstStyle/>
        <a:p>
          <a:r>
            <a:rPr lang="zh-CN" altLang="en-US" dirty="0" smtClean="0"/>
            <a:t>配置类</a:t>
          </a:r>
          <a:endParaRPr lang="zh-CN" altLang="en-US" dirty="0"/>
        </a:p>
      </dgm:t>
    </dgm:pt>
    <dgm:pt modelId="{21221629-8E08-4DC7-865A-245143BE304C}" type="parTrans" cxnId="{A4EF2C03-CAEB-497D-8A75-570BA618A08E}">
      <dgm:prSet/>
      <dgm:spPr/>
      <dgm:t>
        <a:bodyPr/>
        <a:lstStyle/>
        <a:p>
          <a:endParaRPr lang="zh-CN" altLang="en-US"/>
        </a:p>
      </dgm:t>
    </dgm:pt>
    <dgm:pt modelId="{4FD9756D-1034-4FB8-8954-D61E83027119}" type="sibTrans" cxnId="{A4EF2C03-CAEB-497D-8A75-570BA618A08E}">
      <dgm:prSet/>
      <dgm:spPr/>
      <dgm:t>
        <a:bodyPr/>
        <a:lstStyle/>
        <a:p>
          <a:endParaRPr lang="zh-CN" altLang="en-US"/>
        </a:p>
      </dgm:t>
    </dgm:pt>
    <dgm:pt modelId="{21357A7B-4D6A-479A-B3BB-2614E7E2F6FB}">
      <dgm:prSet phldrT="[文本]"/>
      <dgm:spPr/>
      <dgm:t>
        <a:bodyPr/>
        <a:lstStyle/>
        <a:p>
          <a:r>
            <a:rPr lang="zh-CN" altLang="en-US" dirty="0" smtClean="0"/>
            <a:t>拦截器</a:t>
          </a:r>
          <a:endParaRPr lang="zh-CN" altLang="en-US" dirty="0"/>
        </a:p>
      </dgm:t>
    </dgm:pt>
    <dgm:pt modelId="{0160895C-8D33-4807-A126-0AD1AC48697F}" type="parTrans" cxnId="{B71E9CA6-B8F0-40B1-B320-727F6625C1D9}">
      <dgm:prSet/>
      <dgm:spPr/>
      <dgm:t>
        <a:bodyPr/>
        <a:lstStyle/>
        <a:p>
          <a:endParaRPr lang="zh-CN" altLang="en-US"/>
        </a:p>
      </dgm:t>
    </dgm:pt>
    <dgm:pt modelId="{1F686AD6-B756-4223-9A74-2DCEF7C851D4}" type="sibTrans" cxnId="{B71E9CA6-B8F0-40B1-B320-727F6625C1D9}">
      <dgm:prSet/>
      <dgm:spPr/>
      <dgm:t>
        <a:bodyPr/>
        <a:lstStyle/>
        <a:p>
          <a:endParaRPr lang="zh-CN" altLang="en-US"/>
        </a:p>
      </dgm:t>
    </dgm:pt>
    <dgm:pt modelId="{0C9FCEDE-4F73-4157-889B-1E89FE21FA6F}">
      <dgm:prSet phldrT="[文本]"/>
      <dgm:spPr/>
      <dgm:t>
        <a:bodyPr/>
        <a:lstStyle/>
        <a:p>
          <a:r>
            <a:rPr lang="zh-CN" altLang="en-US" dirty="0" smtClean="0"/>
            <a:t>全局异常</a:t>
          </a:r>
          <a:endParaRPr lang="zh-CN" altLang="en-US" dirty="0"/>
        </a:p>
      </dgm:t>
    </dgm:pt>
    <dgm:pt modelId="{A13A0096-3A51-427E-B51C-78ADBEA4FB59}" type="parTrans" cxnId="{4575663B-A743-4D48-BDFF-52C21E749F2D}">
      <dgm:prSet/>
      <dgm:spPr/>
      <dgm:t>
        <a:bodyPr/>
        <a:lstStyle/>
        <a:p>
          <a:endParaRPr lang="zh-CN" altLang="en-US"/>
        </a:p>
      </dgm:t>
    </dgm:pt>
    <dgm:pt modelId="{6CBD7ED9-E1B9-40FA-8E32-E684B33717E4}" type="sibTrans" cxnId="{4575663B-A743-4D48-BDFF-52C21E749F2D}">
      <dgm:prSet/>
      <dgm:spPr/>
      <dgm:t>
        <a:bodyPr/>
        <a:lstStyle/>
        <a:p>
          <a:endParaRPr lang="zh-CN" altLang="en-US"/>
        </a:p>
      </dgm:t>
    </dgm:pt>
    <dgm:pt modelId="{E6FB857E-32AE-4F2E-8574-F6180EF01B88}">
      <dgm:prSet/>
      <dgm:spPr/>
      <dgm:t>
        <a:bodyPr/>
        <a:lstStyle/>
        <a:p>
          <a:r>
            <a:rPr lang="zh-CN" altLang="en-US" dirty="0" smtClean="0"/>
            <a:t>控制类</a:t>
          </a:r>
          <a:endParaRPr lang="zh-CN" altLang="en-US" dirty="0"/>
        </a:p>
      </dgm:t>
    </dgm:pt>
    <dgm:pt modelId="{279E15E2-6A83-498B-A417-525376053B18}" type="parTrans" cxnId="{B5FFA78F-79B6-4ABE-9C51-445A8740BD56}">
      <dgm:prSet/>
      <dgm:spPr/>
      <dgm:t>
        <a:bodyPr/>
        <a:lstStyle/>
        <a:p>
          <a:endParaRPr lang="zh-CN" altLang="en-US"/>
        </a:p>
      </dgm:t>
    </dgm:pt>
    <dgm:pt modelId="{D32EC05D-DCB9-4DE1-8CD0-BB9DD6A09AD7}" type="sibTrans" cxnId="{B5FFA78F-79B6-4ABE-9C51-445A8740BD56}">
      <dgm:prSet/>
      <dgm:spPr/>
      <dgm:t>
        <a:bodyPr/>
        <a:lstStyle/>
        <a:p>
          <a:endParaRPr lang="zh-CN" altLang="en-US"/>
        </a:p>
      </dgm:t>
    </dgm:pt>
    <dgm:pt modelId="{D6E770AF-91FD-4E7D-A992-3E22D542BFDB}">
      <dgm:prSet/>
      <dgm:spPr/>
      <dgm:t>
        <a:bodyPr/>
        <a:lstStyle/>
        <a:p>
          <a:r>
            <a:rPr lang="zh-CN" altLang="en-US" dirty="0" smtClean="0"/>
            <a:t>工具类</a:t>
          </a:r>
          <a:endParaRPr lang="zh-CN" altLang="en-US" dirty="0"/>
        </a:p>
      </dgm:t>
    </dgm:pt>
    <dgm:pt modelId="{A98EA3A6-4547-48EA-BDCB-426FE113E0C4}" type="parTrans" cxnId="{F09D8EA4-9164-42AC-B3EC-468E6E88C598}">
      <dgm:prSet/>
      <dgm:spPr/>
      <dgm:t>
        <a:bodyPr/>
        <a:lstStyle/>
        <a:p>
          <a:endParaRPr lang="zh-CN" altLang="en-US"/>
        </a:p>
      </dgm:t>
    </dgm:pt>
    <dgm:pt modelId="{B1DF9F31-B506-4409-BD15-364A1B98C0BF}" type="sibTrans" cxnId="{F09D8EA4-9164-42AC-B3EC-468E6E88C598}">
      <dgm:prSet/>
      <dgm:spPr/>
      <dgm:t>
        <a:bodyPr/>
        <a:lstStyle/>
        <a:p>
          <a:endParaRPr lang="zh-CN" altLang="en-US"/>
        </a:p>
      </dgm:t>
    </dgm:pt>
    <dgm:pt modelId="{5319A886-922F-4425-AC05-0F98E52F0691}">
      <dgm:prSet/>
      <dgm:spPr/>
      <dgm:t>
        <a:bodyPr/>
        <a:lstStyle/>
        <a:p>
          <a:r>
            <a:rPr lang="zh-CN" altLang="en-US" dirty="0" smtClean="0"/>
            <a:t>多数据源</a:t>
          </a:r>
          <a:endParaRPr lang="zh-CN" altLang="en-US" dirty="0"/>
        </a:p>
      </dgm:t>
    </dgm:pt>
    <dgm:pt modelId="{BD4BF15C-E692-4B9E-A803-177BD8A644A7}" type="parTrans" cxnId="{63FA3893-2A72-4B08-ADA2-7E636C0DBC39}">
      <dgm:prSet/>
      <dgm:spPr/>
      <dgm:t>
        <a:bodyPr/>
        <a:lstStyle/>
        <a:p>
          <a:endParaRPr lang="zh-CN" altLang="en-US"/>
        </a:p>
      </dgm:t>
    </dgm:pt>
    <dgm:pt modelId="{2702CFA9-60D1-42C3-8091-2139573CB8EB}" type="sibTrans" cxnId="{63FA3893-2A72-4B08-ADA2-7E636C0DBC39}">
      <dgm:prSet/>
      <dgm:spPr/>
      <dgm:t>
        <a:bodyPr/>
        <a:lstStyle/>
        <a:p>
          <a:endParaRPr lang="zh-CN" altLang="en-US"/>
        </a:p>
      </dgm:t>
    </dgm:pt>
    <dgm:pt modelId="{E83B503B-E81C-412D-BADE-E6341B5775D1}" type="pres">
      <dgm:prSet presAssocID="{CB4BB863-CB60-47CD-9090-7B6E270B503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451CE72-9DAA-44BA-B633-256FCF07AE8F}" type="pres">
      <dgm:prSet presAssocID="{070DC227-31E7-419E-9F76-82FE0D7891F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E08B345-870D-41DA-A053-5201E3C04858}" type="pres">
      <dgm:prSet presAssocID="{96C661FF-0396-4D78-B1B6-C736D832AE73}" presName="parTrans" presStyleLbl="sibTrans2D1" presStyleIdx="0" presStyleCnt="7"/>
      <dgm:spPr/>
      <dgm:t>
        <a:bodyPr/>
        <a:lstStyle/>
        <a:p>
          <a:endParaRPr lang="zh-CN" altLang="en-US"/>
        </a:p>
      </dgm:t>
    </dgm:pt>
    <dgm:pt modelId="{785BD2A8-8197-4B25-AE3B-B9840FF01515}" type="pres">
      <dgm:prSet presAssocID="{96C661FF-0396-4D78-B1B6-C736D832AE73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709ED528-3867-4111-8F19-75827230813A}" type="pres">
      <dgm:prSet presAssocID="{CC7B7D67-494C-484B-A683-1B1DD987C8B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3D20D-F93C-4271-89A6-61E49A8E5BEA}" type="pres">
      <dgm:prSet presAssocID="{21221629-8E08-4DC7-865A-245143BE304C}" presName="parTrans" presStyleLbl="sibTrans2D1" presStyleIdx="1" presStyleCnt="7"/>
      <dgm:spPr/>
      <dgm:t>
        <a:bodyPr/>
        <a:lstStyle/>
        <a:p>
          <a:endParaRPr lang="zh-CN" altLang="en-US"/>
        </a:p>
      </dgm:t>
    </dgm:pt>
    <dgm:pt modelId="{7600B8BF-A02A-4734-8F72-D0CE372392AA}" type="pres">
      <dgm:prSet presAssocID="{21221629-8E08-4DC7-865A-245143BE304C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1182AA8B-661A-4E79-BE34-698C7A218F9A}" type="pres">
      <dgm:prSet presAssocID="{AA2D6F33-C480-4469-8F91-7948BB6D88C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C5C802-C9C4-46E9-88F4-912EE7B2AD29}" type="pres">
      <dgm:prSet presAssocID="{0160895C-8D33-4807-A126-0AD1AC48697F}" presName="parTrans" presStyleLbl="sibTrans2D1" presStyleIdx="2" presStyleCnt="7"/>
      <dgm:spPr/>
      <dgm:t>
        <a:bodyPr/>
        <a:lstStyle/>
        <a:p>
          <a:endParaRPr lang="zh-CN" altLang="en-US"/>
        </a:p>
      </dgm:t>
    </dgm:pt>
    <dgm:pt modelId="{E38C6AD9-AC43-4F81-9E50-33F478AFD374}" type="pres">
      <dgm:prSet presAssocID="{0160895C-8D33-4807-A126-0AD1AC48697F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C3E21279-7519-4186-BB5D-94DF270EF76F}" type="pres">
      <dgm:prSet presAssocID="{21357A7B-4D6A-479A-B3BB-2614E7E2F6F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3C6F5-2D5F-4164-93A3-BDFB7F1480D7}" type="pres">
      <dgm:prSet presAssocID="{A13A0096-3A51-427E-B51C-78ADBEA4FB59}" presName="parTrans" presStyleLbl="sibTrans2D1" presStyleIdx="3" presStyleCnt="7"/>
      <dgm:spPr/>
      <dgm:t>
        <a:bodyPr/>
        <a:lstStyle/>
        <a:p>
          <a:endParaRPr lang="zh-CN" altLang="en-US"/>
        </a:p>
      </dgm:t>
    </dgm:pt>
    <dgm:pt modelId="{501D86EB-89E0-451B-A971-996D2304C686}" type="pres">
      <dgm:prSet presAssocID="{A13A0096-3A51-427E-B51C-78ADBEA4FB59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516D25C8-9C5B-4B49-8E4E-D3341FA606D4}" type="pres">
      <dgm:prSet presAssocID="{0C9FCEDE-4F73-4157-889B-1E89FE21FA6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905F15-152E-4812-834E-0240FBE00A30}" type="pres">
      <dgm:prSet presAssocID="{279E15E2-6A83-498B-A417-525376053B18}" presName="parTrans" presStyleLbl="sibTrans2D1" presStyleIdx="4" presStyleCnt="7"/>
      <dgm:spPr/>
      <dgm:t>
        <a:bodyPr/>
        <a:lstStyle/>
        <a:p>
          <a:endParaRPr lang="zh-CN" altLang="en-US"/>
        </a:p>
      </dgm:t>
    </dgm:pt>
    <dgm:pt modelId="{9417742E-0A55-4105-8B54-150C841B3FE9}" type="pres">
      <dgm:prSet presAssocID="{279E15E2-6A83-498B-A417-525376053B18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D845FF54-1E23-4867-A781-57CCD7CD8B09}" type="pres">
      <dgm:prSet presAssocID="{E6FB857E-32AE-4F2E-8574-F6180EF01B8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99BB3-C0DC-40C6-8061-2E144BC5E849}" type="pres">
      <dgm:prSet presAssocID="{A98EA3A6-4547-48EA-BDCB-426FE113E0C4}" presName="parTrans" presStyleLbl="sibTrans2D1" presStyleIdx="5" presStyleCnt="7"/>
      <dgm:spPr/>
      <dgm:t>
        <a:bodyPr/>
        <a:lstStyle/>
        <a:p>
          <a:endParaRPr lang="zh-CN" altLang="en-US"/>
        </a:p>
      </dgm:t>
    </dgm:pt>
    <dgm:pt modelId="{9C996CE6-556B-418C-BD5F-F94D0C82081C}" type="pres">
      <dgm:prSet presAssocID="{A98EA3A6-4547-48EA-BDCB-426FE113E0C4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9E3DABFC-6486-474B-9509-CE977257784B}" type="pres">
      <dgm:prSet presAssocID="{D6E770AF-91FD-4E7D-A992-3E22D542BFD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3E9386-4941-453E-A405-F428522A4A6A}" type="pres">
      <dgm:prSet presAssocID="{BD4BF15C-E692-4B9E-A803-177BD8A644A7}" presName="parTrans" presStyleLbl="sibTrans2D1" presStyleIdx="6" presStyleCnt="7"/>
      <dgm:spPr/>
      <dgm:t>
        <a:bodyPr/>
        <a:lstStyle/>
        <a:p>
          <a:endParaRPr lang="zh-CN" altLang="en-US"/>
        </a:p>
      </dgm:t>
    </dgm:pt>
    <dgm:pt modelId="{0DC026EF-BE12-4533-80E3-A985F8B77D7E}" type="pres">
      <dgm:prSet presAssocID="{BD4BF15C-E692-4B9E-A803-177BD8A644A7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E0892585-3600-4C0A-ABF4-89825B7E2178}" type="pres">
      <dgm:prSet presAssocID="{5319A886-922F-4425-AC05-0F98E52F069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9D8EA4-9164-42AC-B3EC-468E6E88C598}" srcId="{070DC227-31E7-419E-9F76-82FE0D7891FF}" destId="{D6E770AF-91FD-4E7D-A992-3E22D542BFDB}" srcOrd="5" destOrd="0" parTransId="{A98EA3A6-4547-48EA-BDCB-426FE113E0C4}" sibTransId="{B1DF9F31-B506-4409-BD15-364A1B98C0BF}"/>
    <dgm:cxn modelId="{9E48256A-662E-4CD3-8E81-A6025B3CDDA0}" type="presOf" srcId="{CC7B7D67-494C-484B-A683-1B1DD987C8B6}" destId="{709ED528-3867-4111-8F19-75827230813A}" srcOrd="0" destOrd="0" presId="urn:microsoft.com/office/officeart/2005/8/layout/radial5"/>
    <dgm:cxn modelId="{D5A5C657-2FDB-4425-BC9D-51408A80E24A}" type="presOf" srcId="{0160895C-8D33-4807-A126-0AD1AC48697F}" destId="{E38C6AD9-AC43-4F81-9E50-33F478AFD374}" srcOrd="1" destOrd="0" presId="urn:microsoft.com/office/officeart/2005/8/layout/radial5"/>
    <dgm:cxn modelId="{E67D641C-D057-4D1F-9EEA-BACAAE18B8EB}" type="presOf" srcId="{279E15E2-6A83-498B-A417-525376053B18}" destId="{9417742E-0A55-4105-8B54-150C841B3FE9}" srcOrd="1" destOrd="0" presId="urn:microsoft.com/office/officeart/2005/8/layout/radial5"/>
    <dgm:cxn modelId="{CE3288EF-D2C1-4855-89CB-5CF8C5A98792}" type="presOf" srcId="{BD4BF15C-E692-4B9E-A803-177BD8A644A7}" destId="{0DC026EF-BE12-4533-80E3-A985F8B77D7E}" srcOrd="1" destOrd="0" presId="urn:microsoft.com/office/officeart/2005/8/layout/radial5"/>
    <dgm:cxn modelId="{78C4739D-0F2A-42F1-84B8-ECCEFEEF6BF5}" type="presOf" srcId="{96C661FF-0396-4D78-B1B6-C736D832AE73}" destId="{785BD2A8-8197-4B25-AE3B-B9840FF01515}" srcOrd="1" destOrd="0" presId="urn:microsoft.com/office/officeart/2005/8/layout/radial5"/>
    <dgm:cxn modelId="{855A4E23-15EB-4C2A-9E66-BE71A3454C72}" type="presOf" srcId="{21221629-8E08-4DC7-865A-245143BE304C}" destId="{7600B8BF-A02A-4734-8F72-D0CE372392AA}" srcOrd="1" destOrd="0" presId="urn:microsoft.com/office/officeart/2005/8/layout/radial5"/>
    <dgm:cxn modelId="{F9A327A1-7466-4AC9-B205-F9A2A57A94F2}" type="presOf" srcId="{CB4BB863-CB60-47CD-9090-7B6E270B5036}" destId="{E83B503B-E81C-412D-BADE-E6341B5775D1}" srcOrd="0" destOrd="0" presId="urn:microsoft.com/office/officeart/2005/8/layout/radial5"/>
    <dgm:cxn modelId="{F3C82E67-FD06-43AD-A655-ABD6F0CFCD05}" type="presOf" srcId="{A13A0096-3A51-427E-B51C-78ADBEA4FB59}" destId="{75D3C6F5-2D5F-4164-93A3-BDFB7F1480D7}" srcOrd="0" destOrd="0" presId="urn:microsoft.com/office/officeart/2005/8/layout/radial5"/>
    <dgm:cxn modelId="{3560FD78-F0B7-4388-A5CE-5ECEF2773E3A}" type="presOf" srcId="{070DC227-31E7-419E-9F76-82FE0D7891FF}" destId="{D451CE72-9DAA-44BA-B633-256FCF07AE8F}" srcOrd="0" destOrd="0" presId="urn:microsoft.com/office/officeart/2005/8/layout/radial5"/>
    <dgm:cxn modelId="{63FA3893-2A72-4B08-ADA2-7E636C0DBC39}" srcId="{070DC227-31E7-419E-9F76-82FE0D7891FF}" destId="{5319A886-922F-4425-AC05-0F98E52F0691}" srcOrd="6" destOrd="0" parTransId="{BD4BF15C-E692-4B9E-A803-177BD8A644A7}" sibTransId="{2702CFA9-60D1-42C3-8091-2139573CB8EB}"/>
    <dgm:cxn modelId="{1B06B717-4D20-467C-81A2-020B22344A7C}" srcId="{CB4BB863-CB60-47CD-9090-7B6E270B5036}" destId="{070DC227-31E7-419E-9F76-82FE0D7891FF}" srcOrd="0" destOrd="0" parTransId="{BB876C97-C545-454A-BF02-13631D7BA888}" sibTransId="{9F434797-BA6D-4D14-AE47-117531EFB98D}"/>
    <dgm:cxn modelId="{5E91C206-B282-4510-830E-DD71C1CED0C0}" type="presOf" srcId="{5319A886-922F-4425-AC05-0F98E52F0691}" destId="{E0892585-3600-4C0A-ABF4-89825B7E2178}" srcOrd="0" destOrd="0" presId="urn:microsoft.com/office/officeart/2005/8/layout/radial5"/>
    <dgm:cxn modelId="{249987CC-C808-43A4-AFB1-02C8DCAE6D36}" type="presOf" srcId="{A98EA3A6-4547-48EA-BDCB-426FE113E0C4}" destId="{09899BB3-C0DC-40C6-8061-2E144BC5E849}" srcOrd="0" destOrd="0" presId="urn:microsoft.com/office/officeart/2005/8/layout/radial5"/>
    <dgm:cxn modelId="{0A041D75-7F82-4E28-9D2A-72296062DE3F}" type="presOf" srcId="{D6E770AF-91FD-4E7D-A992-3E22D542BFDB}" destId="{9E3DABFC-6486-474B-9509-CE977257784B}" srcOrd="0" destOrd="0" presId="urn:microsoft.com/office/officeart/2005/8/layout/radial5"/>
    <dgm:cxn modelId="{5D3E3893-1C04-4CE5-8375-93BB095CB7B9}" type="presOf" srcId="{E6FB857E-32AE-4F2E-8574-F6180EF01B88}" destId="{D845FF54-1E23-4867-A781-57CCD7CD8B09}" srcOrd="0" destOrd="0" presId="urn:microsoft.com/office/officeart/2005/8/layout/radial5"/>
    <dgm:cxn modelId="{B71E9CA6-B8F0-40B1-B320-727F6625C1D9}" srcId="{070DC227-31E7-419E-9F76-82FE0D7891FF}" destId="{21357A7B-4D6A-479A-B3BB-2614E7E2F6FB}" srcOrd="2" destOrd="0" parTransId="{0160895C-8D33-4807-A126-0AD1AC48697F}" sibTransId="{1F686AD6-B756-4223-9A74-2DCEF7C851D4}"/>
    <dgm:cxn modelId="{DBD7EF89-A216-45C3-BE2A-046E625EC9E1}" type="presOf" srcId="{21357A7B-4D6A-479A-B3BB-2614E7E2F6FB}" destId="{C3E21279-7519-4186-BB5D-94DF270EF76F}" srcOrd="0" destOrd="0" presId="urn:microsoft.com/office/officeart/2005/8/layout/radial5"/>
    <dgm:cxn modelId="{A941CC16-6B29-4BB4-BDB4-0A7CD3036943}" type="presOf" srcId="{BD4BF15C-E692-4B9E-A803-177BD8A644A7}" destId="{753E9386-4941-453E-A405-F428522A4A6A}" srcOrd="0" destOrd="0" presId="urn:microsoft.com/office/officeart/2005/8/layout/radial5"/>
    <dgm:cxn modelId="{C6E31ABA-8137-439A-AE59-C1BE05A23764}" type="presOf" srcId="{0160895C-8D33-4807-A126-0AD1AC48697F}" destId="{22C5C802-C9C4-46E9-88F4-912EE7B2AD29}" srcOrd="0" destOrd="0" presId="urn:microsoft.com/office/officeart/2005/8/layout/radial5"/>
    <dgm:cxn modelId="{A4EF2C03-CAEB-497D-8A75-570BA618A08E}" srcId="{070DC227-31E7-419E-9F76-82FE0D7891FF}" destId="{AA2D6F33-C480-4469-8F91-7948BB6D88C7}" srcOrd="1" destOrd="0" parTransId="{21221629-8E08-4DC7-865A-245143BE304C}" sibTransId="{4FD9756D-1034-4FB8-8954-D61E83027119}"/>
    <dgm:cxn modelId="{B5FFA78F-79B6-4ABE-9C51-445A8740BD56}" srcId="{070DC227-31E7-419E-9F76-82FE0D7891FF}" destId="{E6FB857E-32AE-4F2E-8574-F6180EF01B88}" srcOrd="4" destOrd="0" parTransId="{279E15E2-6A83-498B-A417-525376053B18}" sibTransId="{D32EC05D-DCB9-4DE1-8CD0-BB9DD6A09AD7}"/>
    <dgm:cxn modelId="{CDC2DEBF-EA19-4070-8E1B-C1F8E053536F}" type="presOf" srcId="{96C661FF-0396-4D78-B1B6-C736D832AE73}" destId="{9E08B345-870D-41DA-A053-5201E3C04858}" srcOrd="0" destOrd="0" presId="urn:microsoft.com/office/officeart/2005/8/layout/radial5"/>
    <dgm:cxn modelId="{C475850E-D35C-4CA1-B3D7-064CD19AFA34}" srcId="{070DC227-31E7-419E-9F76-82FE0D7891FF}" destId="{CC7B7D67-494C-484B-A683-1B1DD987C8B6}" srcOrd="0" destOrd="0" parTransId="{96C661FF-0396-4D78-B1B6-C736D832AE73}" sibTransId="{D50BE892-A2D2-4B22-A464-98F97B9F4974}"/>
    <dgm:cxn modelId="{3D1FFDF6-C013-4F1A-BF0E-B844129D0B96}" type="presOf" srcId="{0C9FCEDE-4F73-4157-889B-1E89FE21FA6F}" destId="{516D25C8-9C5B-4B49-8E4E-D3341FA606D4}" srcOrd="0" destOrd="0" presId="urn:microsoft.com/office/officeart/2005/8/layout/radial5"/>
    <dgm:cxn modelId="{958B3319-80CD-4D19-8FFB-2E7601AC0C7E}" type="presOf" srcId="{A98EA3A6-4547-48EA-BDCB-426FE113E0C4}" destId="{9C996CE6-556B-418C-BD5F-F94D0C82081C}" srcOrd="1" destOrd="0" presId="urn:microsoft.com/office/officeart/2005/8/layout/radial5"/>
    <dgm:cxn modelId="{5DD07B2A-8D2B-4E23-9881-C14C2687E3BA}" type="presOf" srcId="{21221629-8E08-4DC7-865A-245143BE304C}" destId="{C9F3D20D-F93C-4271-89A6-61E49A8E5BEA}" srcOrd="0" destOrd="0" presId="urn:microsoft.com/office/officeart/2005/8/layout/radial5"/>
    <dgm:cxn modelId="{874EEE54-1E33-4608-971B-BCA11CBA0132}" type="presOf" srcId="{AA2D6F33-C480-4469-8F91-7948BB6D88C7}" destId="{1182AA8B-661A-4E79-BE34-698C7A218F9A}" srcOrd="0" destOrd="0" presId="urn:microsoft.com/office/officeart/2005/8/layout/radial5"/>
    <dgm:cxn modelId="{4575663B-A743-4D48-BDFF-52C21E749F2D}" srcId="{070DC227-31E7-419E-9F76-82FE0D7891FF}" destId="{0C9FCEDE-4F73-4157-889B-1E89FE21FA6F}" srcOrd="3" destOrd="0" parTransId="{A13A0096-3A51-427E-B51C-78ADBEA4FB59}" sibTransId="{6CBD7ED9-E1B9-40FA-8E32-E684B33717E4}"/>
    <dgm:cxn modelId="{3134D0C2-0A41-4C05-9549-AF5B6D954CB6}" type="presOf" srcId="{279E15E2-6A83-498B-A417-525376053B18}" destId="{96905F15-152E-4812-834E-0240FBE00A30}" srcOrd="0" destOrd="0" presId="urn:microsoft.com/office/officeart/2005/8/layout/radial5"/>
    <dgm:cxn modelId="{084903B5-BDFF-45C1-8632-A0063BA78E3A}" type="presOf" srcId="{A13A0096-3A51-427E-B51C-78ADBEA4FB59}" destId="{501D86EB-89E0-451B-A971-996D2304C686}" srcOrd="1" destOrd="0" presId="urn:microsoft.com/office/officeart/2005/8/layout/radial5"/>
    <dgm:cxn modelId="{267D833A-0DD0-4720-A220-3CFBCCDA598F}" type="presParOf" srcId="{E83B503B-E81C-412D-BADE-E6341B5775D1}" destId="{D451CE72-9DAA-44BA-B633-256FCF07AE8F}" srcOrd="0" destOrd="0" presId="urn:microsoft.com/office/officeart/2005/8/layout/radial5"/>
    <dgm:cxn modelId="{5279FCDF-79ED-416A-A555-D3E1FAE32EB8}" type="presParOf" srcId="{E83B503B-E81C-412D-BADE-E6341B5775D1}" destId="{9E08B345-870D-41DA-A053-5201E3C04858}" srcOrd="1" destOrd="0" presId="urn:microsoft.com/office/officeart/2005/8/layout/radial5"/>
    <dgm:cxn modelId="{35841E57-9007-4AB5-B521-72BA662FF596}" type="presParOf" srcId="{9E08B345-870D-41DA-A053-5201E3C04858}" destId="{785BD2A8-8197-4B25-AE3B-B9840FF01515}" srcOrd="0" destOrd="0" presId="urn:microsoft.com/office/officeart/2005/8/layout/radial5"/>
    <dgm:cxn modelId="{947F3A3A-E288-4FA0-A5DC-4D81E0DD2CFC}" type="presParOf" srcId="{E83B503B-E81C-412D-BADE-E6341B5775D1}" destId="{709ED528-3867-4111-8F19-75827230813A}" srcOrd="2" destOrd="0" presId="urn:microsoft.com/office/officeart/2005/8/layout/radial5"/>
    <dgm:cxn modelId="{9A37C669-1333-417B-8399-629D06C67943}" type="presParOf" srcId="{E83B503B-E81C-412D-BADE-E6341B5775D1}" destId="{C9F3D20D-F93C-4271-89A6-61E49A8E5BEA}" srcOrd="3" destOrd="0" presId="urn:microsoft.com/office/officeart/2005/8/layout/radial5"/>
    <dgm:cxn modelId="{A5576A38-9E8B-4126-934D-A66E3F4FDA7D}" type="presParOf" srcId="{C9F3D20D-F93C-4271-89A6-61E49A8E5BEA}" destId="{7600B8BF-A02A-4734-8F72-D0CE372392AA}" srcOrd="0" destOrd="0" presId="urn:microsoft.com/office/officeart/2005/8/layout/radial5"/>
    <dgm:cxn modelId="{426B70DB-DD43-4742-B9BC-94887AB4461E}" type="presParOf" srcId="{E83B503B-E81C-412D-BADE-E6341B5775D1}" destId="{1182AA8B-661A-4E79-BE34-698C7A218F9A}" srcOrd="4" destOrd="0" presId="urn:microsoft.com/office/officeart/2005/8/layout/radial5"/>
    <dgm:cxn modelId="{F6AF90EB-B8ED-409D-A0A8-EE6FEF2939D8}" type="presParOf" srcId="{E83B503B-E81C-412D-BADE-E6341B5775D1}" destId="{22C5C802-C9C4-46E9-88F4-912EE7B2AD29}" srcOrd="5" destOrd="0" presId="urn:microsoft.com/office/officeart/2005/8/layout/radial5"/>
    <dgm:cxn modelId="{D91E3C83-EEBC-47F2-9FDA-827C5D2C2DA2}" type="presParOf" srcId="{22C5C802-C9C4-46E9-88F4-912EE7B2AD29}" destId="{E38C6AD9-AC43-4F81-9E50-33F478AFD374}" srcOrd="0" destOrd="0" presId="urn:microsoft.com/office/officeart/2005/8/layout/radial5"/>
    <dgm:cxn modelId="{19D9D093-51F4-4927-9F46-46B739E1B52A}" type="presParOf" srcId="{E83B503B-E81C-412D-BADE-E6341B5775D1}" destId="{C3E21279-7519-4186-BB5D-94DF270EF76F}" srcOrd="6" destOrd="0" presId="urn:microsoft.com/office/officeart/2005/8/layout/radial5"/>
    <dgm:cxn modelId="{DCF9ED88-555B-48D0-A125-EAF038FF7B86}" type="presParOf" srcId="{E83B503B-E81C-412D-BADE-E6341B5775D1}" destId="{75D3C6F5-2D5F-4164-93A3-BDFB7F1480D7}" srcOrd="7" destOrd="0" presId="urn:microsoft.com/office/officeart/2005/8/layout/radial5"/>
    <dgm:cxn modelId="{4D052336-7C61-4814-BBB1-9A123992D25E}" type="presParOf" srcId="{75D3C6F5-2D5F-4164-93A3-BDFB7F1480D7}" destId="{501D86EB-89E0-451B-A971-996D2304C686}" srcOrd="0" destOrd="0" presId="urn:microsoft.com/office/officeart/2005/8/layout/radial5"/>
    <dgm:cxn modelId="{24B2BE4E-7E1A-4618-B1E9-BB68DB9A31C5}" type="presParOf" srcId="{E83B503B-E81C-412D-BADE-E6341B5775D1}" destId="{516D25C8-9C5B-4B49-8E4E-D3341FA606D4}" srcOrd="8" destOrd="0" presId="urn:microsoft.com/office/officeart/2005/8/layout/radial5"/>
    <dgm:cxn modelId="{8999B1E5-BD20-4D2E-ACAC-6C2B92E4983C}" type="presParOf" srcId="{E83B503B-E81C-412D-BADE-E6341B5775D1}" destId="{96905F15-152E-4812-834E-0240FBE00A30}" srcOrd="9" destOrd="0" presId="urn:microsoft.com/office/officeart/2005/8/layout/radial5"/>
    <dgm:cxn modelId="{EF9F412A-029F-4C35-8DF2-0971CE544433}" type="presParOf" srcId="{96905F15-152E-4812-834E-0240FBE00A30}" destId="{9417742E-0A55-4105-8B54-150C841B3FE9}" srcOrd="0" destOrd="0" presId="urn:microsoft.com/office/officeart/2005/8/layout/radial5"/>
    <dgm:cxn modelId="{5A88894A-2310-4B77-A697-F1828566D451}" type="presParOf" srcId="{E83B503B-E81C-412D-BADE-E6341B5775D1}" destId="{D845FF54-1E23-4867-A781-57CCD7CD8B09}" srcOrd="10" destOrd="0" presId="urn:microsoft.com/office/officeart/2005/8/layout/radial5"/>
    <dgm:cxn modelId="{025DDA84-2EAC-4921-82C0-680484ED1B9D}" type="presParOf" srcId="{E83B503B-E81C-412D-BADE-E6341B5775D1}" destId="{09899BB3-C0DC-40C6-8061-2E144BC5E849}" srcOrd="11" destOrd="0" presId="urn:microsoft.com/office/officeart/2005/8/layout/radial5"/>
    <dgm:cxn modelId="{AAFD94C5-255D-4C9F-9032-ABB5B1C22E37}" type="presParOf" srcId="{09899BB3-C0DC-40C6-8061-2E144BC5E849}" destId="{9C996CE6-556B-418C-BD5F-F94D0C82081C}" srcOrd="0" destOrd="0" presId="urn:microsoft.com/office/officeart/2005/8/layout/radial5"/>
    <dgm:cxn modelId="{4D2ED11D-8723-4DB4-AEB9-06BEE2374D03}" type="presParOf" srcId="{E83B503B-E81C-412D-BADE-E6341B5775D1}" destId="{9E3DABFC-6486-474B-9509-CE977257784B}" srcOrd="12" destOrd="0" presId="urn:microsoft.com/office/officeart/2005/8/layout/radial5"/>
    <dgm:cxn modelId="{750B6436-5646-4C6D-9C02-2FD4FD32DB34}" type="presParOf" srcId="{E83B503B-E81C-412D-BADE-E6341B5775D1}" destId="{753E9386-4941-453E-A405-F428522A4A6A}" srcOrd="13" destOrd="0" presId="urn:microsoft.com/office/officeart/2005/8/layout/radial5"/>
    <dgm:cxn modelId="{E34B483D-FF46-4DB5-834B-7DEAC5BD765E}" type="presParOf" srcId="{753E9386-4941-453E-A405-F428522A4A6A}" destId="{0DC026EF-BE12-4533-80E3-A985F8B77D7E}" srcOrd="0" destOrd="0" presId="urn:microsoft.com/office/officeart/2005/8/layout/radial5"/>
    <dgm:cxn modelId="{0EE320CC-FA87-40FB-ABF3-EC5FCE69E5B0}" type="presParOf" srcId="{E83B503B-E81C-412D-BADE-E6341B5775D1}" destId="{E0892585-3600-4C0A-ABF4-89825B7E217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D2ECE3-08C0-4FFA-A9EF-F6F2D45A4C7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84B90C2-4417-477A-AF6D-D79386673B7D}">
      <dgm:prSet phldrT="[文本]" custT="1"/>
      <dgm:spPr/>
      <dgm:t>
        <a:bodyPr/>
        <a:lstStyle/>
        <a:p>
          <a:r>
            <a:rPr lang="zh-CN" altLang="en-US" sz="3600" dirty="0" smtClean="0"/>
            <a:t>定时</a:t>
          </a:r>
          <a:endParaRPr lang="zh-CN" altLang="en-US" sz="3600" dirty="0"/>
        </a:p>
      </dgm:t>
    </dgm:pt>
    <dgm:pt modelId="{1A816F4F-CEE9-450D-88AD-52BAD905EEAF}" type="parTrans" cxnId="{3510DECF-046C-4EDB-94F6-617062C91584}">
      <dgm:prSet/>
      <dgm:spPr/>
      <dgm:t>
        <a:bodyPr/>
        <a:lstStyle/>
        <a:p>
          <a:endParaRPr lang="zh-CN" altLang="en-US"/>
        </a:p>
      </dgm:t>
    </dgm:pt>
    <dgm:pt modelId="{5049F1F0-E963-428F-B37F-BE2DFD38F5FD}" type="sibTrans" cxnId="{3510DECF-046C-4EDB-94F6-617062C91584}">
      <dgm:prSet/>
      <dgm:spPr/>
      <dgm:t>
        <a:bodyPr/>
        <a:lstStyle/>
        <a:p>
          <a:endParaRPr lang="zh-CN" altLang="en-US"/>
        </a:p>
      </dgm:t>
    </dgm:pt>
    <dgm:pt modelId="{91F9D3D5-4040-4480-85AB-11B161A84B31}">
      <dgm:prSet phldrT="[文本]"/>
      <dgm:spPr/>
      <dgm:t>
        <a:bodyPr/>
        <a:lstStyle/>
        <a:p>
          <a:r>
            <a:rPr lang="zh-CN" altLang="en-US" dirty="0" smtClean="0"/>
            <a:t>添加定时</a:t>
          </a:r>
          <a:endParaRPr lang="zh-CN" altLang="en-US" dirty="0"/>
        </a:p>
      </dgm:t>
    </dgm:pt>
    <dgm:pt modelId="{1BDDA79C-C1D7-403C-A279-D41BB7EA1B36}" type="parTrans" cxnId="{75B0442A-AABB-40F3-95C2-ABE97C775043}">
      <dgm:prSet/>
      <dgm:spPr/>
      <dgm:t>
        <a:bodyPr/>
        <a:lstStyle/>
        <a:p>
          <a:endParaRPr lang="zh-CN" altLang="en-US"/>
        </a:p>
      </dgm:t>
    </dgm:pt>
    <dgm:pt modelId="{2C09840E-B81A-4736-A26E-D726BD60AD3A}" type="sibTrans" cxnId="{75B0442A-AABB-40F3-95C2-ABE97C775043}">
      <dgm:prSet/>
      <dgm:spPr/>
      <dgm:t>
        <a:bodyPr/>
        <a:lstStyle/>
        <a:p>
          <a:endParaRPr lang="zh-CN" altLang="en-US"/>
        </a:p>
      </dgm:t>
    </dgm:pt>
    <dgm:pt modelId="{8D75B0BE-F905-49E9-9C2F-0A03D4A05D33}">
      <dgm:prSet phldrT="[文本]"/>
      <dgm:spPr/>
      <dgm:t>
        <a:bodyPr/>
        <a:lstStyle/>
        <a:p>
          <a:r>
            <a:rPr lang="zh-CN" altLang="en-US" dirty="0" smtClean="0"/>
            <a:t>修改定时</a:t>
          </a:r>
          <a:endParaRPr lang="zh-CN" altLang="en-US" dirty="0"/>
        </a:p>
      </dgm:t>
    </dgm:pt>
    <dgm:pt modelId="{4F1E3649-48DD-4B5D-9643-16BE7AA5EC87}" type="parTrans" cxnId="{F76500E5-28C8-474B-AF8C-1AE473AE3AEE}">
      <dgm:prSet/>
      <dgm:spPr/>
      <dgm:t>
        <a:bodyPr/>
        <a:lstStyle/>
        <a:p>
          <a:endParaRPr lang="zh-CN" altLang="en-US"/>
        </a:p>
      </dgm:t>
    </dgm:pt>
    <dgm:pt modelId="{31429B1B-ACA4-426B-A415-31DB234005E4}" type="sibTrans" cxnId="{F76500E5-28C8-474B-AF8C-1AE473AE3AEE}">
      <dgm:prSet/>
      <dgm:spPr/>
      <dgm:t>
        <a:bodyPr/>
        <a:lstStyle/>
        <a:p>
          <a:endParaRPr lang="zh-CN" altLang="en-US"/>
        </a:p>
      </dgm:t>
    </dgm:pt>
    <dgm:pt modelId="{D183B315-9A5A-4ED0-B808-6BAE34F93ADB}">
      <dgm:prSet phldrT="[文本]"/>
      <dgm:spPr/>
      <dgm:t>
        <a:bodyPr/>
        <a:lstStyle/>
        <a:p>
          <a:r>
            <a:rPr lang="zh-CN" altLang="en-US" dirty="0" smtClean="0"/>
            <a:t>删除定时</a:t>
          </a:r>
          <a:endParaRPr lang="zh-CN" altLang="en-US" dirty="0"/>
        </a:p>
      </dgm:t>
    </dgm:pt>
    <dgm:pt modelId="{C877D8A3-C1D1-41E6-BF63-2BC2530565DE}" type="parTrans" cxnId="{DF07D5C4-3FCF-48D5-BD97-4D04A1421DCA}">
      <dgm:prSet/>
      <dgm:spPr/>
      <dgm:t>
        <a:bodyPr/>
        <a:lstStyle/>
        <a:p>
          <a:endParaRPr lang="zh-CN" altLang="en-US"/>
        </a:p>
      </dgm:t>
    </dgm:pt>
    <dgm:pt modelId="{8E14E32E-F1F1-440D-B8EE-D7BA48D98C71}" type="sibTrans" cxnId="{DF07D5C4-3FCF-48D5-BD97-4D04A1421DCA}">
      <dgm:prSet/>
      <dgm:spPr/>
      <dgm:t>
        <a:bodyPr/>
        <a:lstStyle/>
        <a:p>
          <a:endParaRPr lang="zh-CN" altLang="en-US"/>
        </a:p>
      </dgm:t>
    </dgm:pt>
    <dgm:pt modelId="{6B18FD8B-00F9-4C1D-BFE7-8961110B6A7D}">
      <dgm:prSet/>
      <dgm:spPr/>
      <dgm:t>
        <a:bodyPr/>
        <a:lstStyle/>
        <a:p>
          <a:r>
            <a:rPr lang="zh-CN" altLang="en-US" dirty="0" smtClean="0"/>
            <a:t>暂停定时</a:t>
          </a:r>
          <a:endParaRPr lang="zh-CN" altLang="en-US" dirty="0"/>
        </a:p>
      </dgm:t>
    </dgm:pt>
    <dgm:pt modelId="{355DBB9B-BF46-4678-99C8-B38092EEA327}" type="parTrans" cxnId="{22EA92E2-46B7-4545-BE03-E67B5F48F9A2}">
      <dgm:prSet/>
      <dgm:spPr/>
      <dgm:t>
        <a:bodyPr/>
        <a:lstStyle/>
        <a:p>
          <a:endParaRPr lang="zh-CN" altLang="en-US"/>
        </a:p>
      </dgm:t>
    </dgm:pt>
    <dgm:pt modelId="{FB50BA36-8F02-4D4E-83CB-BD26DFDF5DF2}" type="sibTrans" cxnId="{22EA92E2-46B7-4545-BE03-E67B5F48F9A2}">
      <dgm:prSet/>
      <dgm:spPr/>
      <dgm:t>
        <a:bodyPr/>
        <a:lstStyle/>
        <a:p>
          <a:endParaRPr lang="zh-CN" altLang="en-US"/>
        </a:p>
      </dgm:t>
    </dgm:pt>
    <dgm:pt modelId="{A2E01FB3-DA51-4417-9692-1BCCA03CE90E}">
      <dgm:prSet/>
      <dgm:spPr/>
      <dgm:t>
        <a:bodyPr/>
        <a:lstStyle/>
        <a:p>
          <a:r>
            <a:rPr lang="zh-CN" altLang="en-US" dirty="0" smtClean="0"/>
            <a:t>持久化</a:t>
          </a:r>
          <a:endParaRPr lang="zh-CN" altLang="en-US" dirty="0"/>
        </a:p>
      </dgm:t>
    </dgm:pt>
    <dgm:pt modelId="{015FE6D6-5AB7-4301-9D24-25480996B833}" type="parTrans" cxnId="{94AA9470-7D33-4426-81DA-9D3BC55EA6EC}">
      <dgm:prSet/>
      <dgm:spPr/>
      <dgm:t>
        <a:bodyPr/>
        <a:lstStyle/>
        <a:p>
          <a:endParaRPr lang="zh-CN" altLang="en-US"/>
        </a:p>
      </dgm:t>
    </dgm:pt>
    <dgm:pt modelId="{916D4A30-141F-45AB-AA35-86EE87EDC779}" type="sibTrans" cxnId="{94AA9470-7D33-4426-81DA-9D3BC55EA6EC}">
      <dgm:prSet/>
      <dgm:spPr/>
      <dgm:t>
        <a:bodyPr/>
        <a:lstStyle/>
        <a:p>
          <a:endParaRPr lang="zh-CN" altLang="en-US"/>
        </a:p>
      </dgm:t>
    </dgm:pt>
    <dgm:pt modelId="{C814FCEE-29F2-4181-B765-E0C0BAAD6CE8}" type="pres">
      <dgm:prSet presAssocID="{69D2ECE3-08C0-4FFA-A9EF-F6F2D45A4C7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7A7C48-864A-4F76-A7EE-233E46C29E0F}" type="pres">
      <dgm:prSet presAssocID="{F84B90C2-4417-477A-AF6D-D79386673B7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26547E06-1433-4ACF-92D4-F22053A8B4C9}" type="pres">
      <dgm:prSet presAssocID="{1BDDA79C-C1D7-403C-A279-D41BB7EA1B36}" presName="parTrans" presStyleLbl="bgSibTrans2D1" presStyleIdx="0" presStyleCnt="5"/>
      <dgm:spPr/>
      <dgm:t>
        <a:bodyPr/>
        <a:lstStyle/>
        <a:p>
          <a:endParaRPr lang="zh-CN" altLang="en-US"/>
        </a:p>
      </dgm:t>
    </dgm:pt>
    <dgm:pt modelId="{91718421-206D-4044-BEF6-6BA622DE0409}" type="pres">
      <dgm:prSet presAssocID="{91F9D3D5-4040-4480-85AB-11B161A84B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78D5D1-25B0-4786-BE84-1A211C532797}" type="pres">
      <dgm:prSet presAssocID="{4F1E3649-48DD-4B5D-9643-16BE7AA5EC87}" presName="par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C63E1164-22A7-4B93-A946-3D503F27B23D}" type="pres">
      <dgm:prSet presAssocID="{8D75B0BE-F905-49E9-9C2F-0A03D4A05D3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8FC698-7FAE-440A-BD5B-F940AFC82488}" type="pres">
      <dgm:prSet presAssocID="{C877D8A3-C1D1-41E6-BF63-2BC2530565DE}" presName="parTrans" presStyleLbl="bgSibTrans2D1" presStyleIdx="2" presStyleCnt="5"/>
      <dgm:spPr/>
      <dgm:t>
        <a:bodyPr/>
        <a:lstStyle/>
        <a:p>
          <a:endParaRPr lang="zh-CN" altLang="en-US"/>
        </a:p>
      </dgm:t>
    </dgm:pt>
    <dgm:pt modelId="{35E3CEE8-2303-4A23-9F7D-5BE9EAD1A704}" type="pres">
      <dgm:prSet presAssocID="{D183B315-9A5A-4ED0-B808-6BAE34F93AD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45FEE-135D-465F-A52B-2EB77749529B}" type="pres">
      <dgm:prSet presAssocID="{355DBB9B-BF46-4678-99C8-B38092EEA327}" presName="parTrans" presStyleLbl="bgSibTrans2D1" presStyleIdx="3" presStyleCnt="5"/>
      <dgm:spPr/>
      <dgm:t>
        <a:bodyPr/>
        <a:lstStyle/>
        <a:p>
          <a:endParaRPr lang="zh-CN" altLang="en-US"/>
        </a:p>
      </dgm:t>
    </dgm:pt>
    <dgm:pt modelId="{B1D98024-5214-4D13-8988-A1B0DB9FC5D5}" type="pres">
      <dgm:prSet presAssocID="{6B18FD8B-00F9-4C1D-BFE7-8961110B6A7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6A3537-A76A-45D1-90B8-8905B3F05507}" type="pres">
      <dgm:prSet presAssocID="{015FE6D6-5AB7-4301-9D24-25480996B833}" presName="par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92C635BC-1E9A-4F08-88F2-E61C4320E021}" type="pres">
      <dgm:prSet presAssocID="{A2E01FB3-DA51-4417-9692-1BCCA03CE90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AA9470-7D33-4426-81DA-9D3BC55EA6EC}" srcId="{F84B90C2-4417-477A-AF6D-D79386673B7D}" destId="{A2E01FB3-DA51-4417-9692-1BCCA03CE90E}" srcOrd="4" destOrd="0" parTransId="{015FE6D6-5AB7-4301-9D24-25480996B833}" sibTransId="{916D4A30-141F-45AB-AA35-86EE87EDC779}"/>
    <dgm:cxn modelId="{06790E45-6F37-4EA4-92F5-FA6311BB55DA}" type="presOf" srcId="{4F1E3649-48DD-4B5D-9643-16BE7AA5EC87}" destId="{2578D5D1-25B0-4786-BE84-1A211C532797}" srcOrd="0" destOrd="0" presId="urn:microsoft.com/office/officeart/2005/8/layout/radial4"/>
    <dgm:cxn modelId="{3D9C880B-4094-4055-AA50-6D9B2D9C8F36}" type="presOf" srcId="{8D75B0BE-F905-49E9-9C2F-0A03D4A05D33}" destId="{C63E1164-22A7-4B93-A946-3D503F27B23D}" srcOrd="0" destOrd="0" presId="urn:microsoft.com/office/officeart/2005/8/layout/radial4"/>
    <dgm:cxn modelId="{3510DECF-046C-4EDB-94F6-617062C91584}" srcId="{69D2ECE3-08C0-4FFA-A9EF-F6F2D45A4C77}" destId="{F84B90C2-4417-477A-AF6D-D79386673B7D}" srcOrd="0" destOrd="0" parTransId="{1A816F4F-CEE9-450D-88AD-52BAD905EEAF}" sibTransId="{5049F1F0-E963-428F-B37F-BE2DFD38F5FD}"/>
    <dgm:cxn modelId="{FD765E70-1B9F-463E-A4C6-B9808F4E2EFD}" type="presOf" srcId="{6B18FD8B-00F9-4C1D-BFE7-8961110B6A7D}" destId="{B1D98024-5214-4D13-8988-A1B0DB9FC5D5}" srcOrd="0" destOrd="0" presId="urn:microsoft.com/office/officeart/2005/8/layout/radial4"/>
    <dgm:cxn modelId="{4948CBEC-0B99-4F15-B604-BB213E08778E}" type="presOf" srcId="{91F9D3D5-4040-4480-85AB-11B161A84B31}" destId="{91718421-206D-4044-BEF6-6BA622DE0409}" srcOrd="0" destOrd="0" presId="urn:microsoft.com/office/officeart/2005/8/layout/radial4"/>
    <dgm:cxn modelId="{BBF5F49C-B070-4565-9FB0-9A9405C1C30E}" type="presOf" srcId="{C877D8A3-C1D1-41E6-BF63-2BC2530565DE}" destId="{A98FC698-7FAE-440A-BD5B-F940AFC82488}" srcOrd="0" destOrd="0" presId="urn:microsoft.com/office/officeart/2005/8/layout/radial4"/>
    <dgm:cxn modelId="{75B0442A-AABB-40F3-95C2-ABE97C775043}" srcId="{F84B90C2-4417-477A-AF6D-D79386673B7D}" destId="{91F9D3D5-4040-4480-85AB-11B161A84B31}" srcOrd="0" destOrd="0" parTransId="{1BDDA79C-C1D7-403C-A279-D41BB7EA1B36}" sibTransId="{2C09840E-B81A-4736-A26E-D726BD60AD3A}"/>
    <dgm:cxn modelId="{E6F25F36-2FEE-4383-88B9-2CD753C8C1F6}" type="presOf" srcId="{355DBB9B-BF46-4678-99C8-B38092EEA327}" destId="{2EA45FEE-135D-465F-A52B-2EB77749529B}" srcOrd="0" destOrd="0" presId="urn:microsoft.com/office/officeart/2005/8/layout/radial4"/>
    <dgm:cxn modelId="{4C50C699-40D6-4279-A03F-CD6A6D94D7AD}" type="presOf" srcId="{015FE6D6-5AB7-4301-9D24-25480996B833}" destId="{DD6A3537-A76A-45D1-90B8-8905B3F05507}" srcOrd="0" destOrd="0" presId="urn:microsoft.com/office/officeart/2005/8/layout/radial4"/>
    <dgm:cxn modelId="{94ED07EC-8A7D-401B-99AB-607AC8BDC940}" type="presOf" srcId="{A2E01FB3-DA51-4417-9692-1BCCA03CE90E}" destId="{92C635BC-1E9A-4F08-88F2-E61C4320E021}" srcOrd="0" destOrd="0" presId="urn:microsoft.com/office/officeart/2005/8/layout/radial4"/>
    <dgm:cxn modelId="{FAB2B788-24F3-4D38-AFE5-A518F9089F1B}" type="presOf" srcId="{1BDDA79C-C1D7-403C-A279-D41BB7EA1B36}" destId="{26547E06-1433-4ACF-92D4-F22053A8B4C9}" srcOrd="0" destOrd="0" presId="urn:microsoft.com/office/officeart/2005/8/layout/radial4"/>
    <dgm:cxn modelId="{909498A3-A7B9-41E7-8856-D3C22BBC541E}" type="presOf" srcId="{F84B90C2-4417-477A-AF6D-D79386673B7D}" destId="{EE7A7C48-864A-4F76-A7EE-233E46C29E0F}" srcOrd="0" destOrd="0" presId="urn:microsoft.com/office/officeart/2005/8/layout/radial4"/>
    <dgm:cxn modelId="{F80556BD-A247-44F2-9430-E54D673B6FE5}" type="presOf" srcId="{D183B315-9A5A-4ED0-B808-6BAE34F93ADB}" destId="{35E3CEE8-2303-4A23-9F7D-5BE9EAD1A704}" srcOrd="0" destOrd="0" presId="urn:microsoft.com/office/officeart/2005/8/layout/radial4"/>
    <dgm:cxn modelId="{F76500E5-28C8-474B-AF8C-1AE473AE3AEE}" srcId="{F84B90C2-4417-477A-AF6D-D79386673B7D}" destId="{8D75B0BE-F905-49E9-9C2F-0A03D4A05D33}" srcOrd="1" destOrd="0" parTransId="{4F1E3649-48DD-4B5D-9643-16BE7AA5EC87}" sibTransId="{31429B1B-ACA4-426B-A415-31DB234005E4}"/>
    <dgm:cxn modelId="{DF07D5C4-3FCF-48D5-BD97-4D04A1421DCA}" srcId="{F84B90C2-4417-477A-AF6D-D79386673B7D}" destId="{D183B315-9A5A-4ED0-B808-6BAE34F93ADB}" srcOrd="2" destOrd="0" parTransId="{C877D8A3-C1D1-41E6-BF63-2BC2530565DE}" sibTransId="{8E14E32E-F1F1-440D-B8EE-D7BA48D98C71}"/>
    <dgm:cxn modelId="{D6138B66-26DA-4BA1-A73C-A06CEB50B5EC}" type="presOf" srcId="{69D2ECE3-08C0-4FFA-A9EF-F6F2D45A4C77}" destId="{C814FCEE-29F2-4181-B765-E0C0BAAD6CE8}" srcOrd="0" destOrd="0" presId="urn:microsoft.com/office/officeart/2005/8/layout/radial4"/>
    <dgm:cxn modelId="{22EA92E2-46B7-4545-BE03-E67B5F48F9A2}" srcId="{F84B90C2-4417-477A-AF6D-D79386673B7D}" destId="{6B18FD8B-00F9-4C1D-BFE7-8961110B6A7D}" srcOrd="3" destOrd="0" parTransId="{355DBB9B-BF46-4678-99C8-B38092EEA327}" sibTransId="{FB50BA36-8F02-4D4E-83CB-BD26DFDF5DF2}"/>
    <dgm:cxn modelId="{706A9AA0-07D0-4B2A-AE64-003EECB67F13}" type="presParOf" srcId="{C814FCEE-29F2-4181-B765-E0C0BAAD6CE8}" destId="{EE7A7C48-864A-4F76-A7EE-233E46C29E0F}" srcOrd="0" destOrd="0" presId="urn:microsoft.com/office/officeart/2005/8/layout/radial4"/>
    <dgm:cxn modelId="{DAE07ADB-EA8F-4957-8DAF-7047BE44A0D7}" type="presParOf" srcId="{C814FCEE-29F2-4181-B765-E0C0BAAD6CE8}" destId="{26547E06-1433-4ACF-92D4-F22053A8B4C9}" srcOrd="1" destOrd="0" presId="urn:microsoft.com/office/officeart/2005/8/layout/radial4"/>
    <dgm:cxn modelId="{A0E4A41A-2CF7-4794-8CA4-91E43B784DDD}" type="presParOf" srcId="{C814FCEE-29F2-4181-B765-E0C0BAAD6CE8}" destId="{91718421-206D-4044-BEF6-6BA622DE0409}" srcOrd="2" destOrd="0" presId="urn:microsoft.com/office/officeart/2005/8/layout/radial4"/>
    <dgm:cxn modelId="{82B28DD4-03C0-46DE-8B91-D7CDCBD43CC9}" type="presParOf" srcId="{C814FCEE-29F2-4181-B765-E0C0BAAD6CE8}" destId="{2578D5D1-25B0-4786-BE84-1A211C532797}" srcOrd="3" destOrd="0" presId="urn:microsoft.com/office/officeart/2005/8/layout/radial4"/>
    <dgm:cxn modelId="{AF564565-648D-4771-A76A-181F9C5F9C51}" type="presParOf" srcId="{C814FCEE-29F2-4181-B765-E0C0BAAD6CE8}" destId="{C63E1164-22A7-4B93-A946-3D503F27B23D}" srcOrd="4" destOrd="0" presId="urn:microsoft.com/office/officeart/2005/8/layout/radial4"/>
    <dgm:cxn modelId="{013D3E85-706D-4AA8-AFCD-C15E64B92F6D}" type="presParOf" srcId="{C814FCEE-29F2-4181-B765-E0C0BAAD6CE8}" destId="{A98FC698-7FAE-440A-BD5B-F940AFC82488}" srcOrd="5" destOrd="0" presId="urn:microsoft.com/office/officeart/2005/8/layout/radial4"/>
    <dgm:cxn modelId="{071CAB9D-BBE8-4E56-B5A0-93719CBEB0FE}" type="presParOf" srcId="{C814FCEE-29F2-4181-B765-E0C0BAAD6CE8}" destId="{35E3CEE8-2303-4A23-9F7D-5BE9EAD1A704}" srcOrd="6" destOrd="0" presId="urn:microsoft.com/office/officeart/2005/8/layout/radial4"/>
    <dgm:cxn modelId="{5832BF40-70B0-491F-B0ED-4D4CB78C8855}" type="presParOf" srcId="{C814FCEE-29F2-4181-B765-E0C0BAAD6CE8}" destId="{2EA45FEE-135D-465F-A52B-2EB77749529B}" srcOrd="7" destOrd="0" presId="urn:microsoft.com/office/officeart/2005/8/layout/radial4"/>
    <dgm:cxn modelId="{66EA1838-6DB3-430A-90DC-A96B5AC338D9}" type="presParOf" srcId="{C814FCEE-29F2-4181-B765-E0C0BAAD6CE8}" destId="{B1D98024-5214-4D13-8988-A1B0DB9FC5D5}" srcOrd="8" destOrd="0" presId="urn:microsoft.com/office/officeart/2005/8/layout/radial4"/>
    <dgm:cxn modelId="{B76FBA0E-8189-4E8B-89DC-8561FB60BAC8}" type="presParOf" srcId="{C814FCEE-29F2-4181-B765-E0C0BAAD6CE8}" destId="{DD6A3537-A76A-45D1-90B8-8905B3F05507}" srcOrd="9" destOrd="0" presId="urn:microsoft.com/office/officeart/2005/8/layout/radial4"/>
    <dgm:cxn modelId="{3491282B-CD75-4282-9AB4-71EB2507E1B8}" type="presParOf" srcId="{C814FCEE-29F2-4181-B765-E0C0BAAD6CE8}" destId="{92C635BC-1E9A-4F08-88F2-E61C4320E02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30EF4F-30ED-4385-8793-6EC75F8A5F35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773C3ED-6CB5-41FA-AEE3-BAE6A92C3F98}">
      <dgm:prSet phldrT="[文本]"/>
      <dgm:spPr/>
      <dgm:t>
        <a:bodyPr/>
        <a:lstStyle/>
        <a:p>
          <a:r>
            <a:rPr lang="zh-CN" altLang="en-US" dirty="0" smtClean="0"/>
            <a:t>主节点一</a:t>
          </a:r>
          <a:endParaRPr lang="zh-CN" altLang="en-US" dirty="0"/>
        </a:p>
      </dgm:t>
    </dgm:pt>
    <dgm:pt modelId="{54EDE179-2155-4718-BF85-99C6BBB2D11F}" type="parTrans" cxnId="{94A945AF-55A4-4E02-B88A-84C6F82A3C6E}">
      <dgm:prSet/>
      <dgm:spPr/>
      <dgm:t>
        <a:bodyPr/>
        <a:lstStyle/>
        <a:p>
          <a:endParaRPr lang="zh-CN" altLang="en-US"/>
        </a:p>
      </dgm:t>
    </dgm:pt>
    <dgm:pt modelId="{1CA21190-D548-44FB-881B-894792EE64CE}" type="sibTrans" cxnId="{94A945AF-55A4-4E02-B88A-84C6F82A3C6E}">
      <dgm:prSet/>
      <dgm:spPr/>
      <dgm:t>
        <a:bodyPr/>
        <a:lstStyle/>
        <a:p>
          <a:endParaRPr lang="zh-CN" altLang="en-US"/>
        </a:p>
      </dgm:t>
    </dgm:pt>
    <dgm:pt modelId="{4F1F2EE1-0685-439A-8037-D04CC136AD92}">
      <dgm:prSet phldrT="[文本]"/>
      <dgm:spPr/>
      <dgm:t>
        <a:bodyPr/>
        <a:lstStyle/>
        <a:p>
          <a:r>
            <a:rPr lang="zh-CN" altLang="en-US" dirty="0" smtClean="0"/>
            <a:t>次节点二</a:t>
          </a:r>
          <a:endParaRPr lang="zh-CN" altLang="en-US" dirty="0"/>
        </a:p>
      </dgm:t>
    </dgm:pt>
    <dgm:pt modelId="{4FA328FE-F5AA-46DF-A65E-136E7000F4BD}" type="parTrans" cxnId="{F09B263F-77D9-4786-AA50-8BAEDF2DB016}">
      <dgm:prSet/>
      <dgm:spPr/>
      <dgm:t>
        <a:bodyPr/>
        <a:lstStyle/>
        <a:p>
          <a:endParaRPr lang="zh-CN" altLang="en-US"/>
        </a:p>
      </dgm:t>
    </dgm:pt>
    <dgm:pt modelId="{8AB728F8-CC6A-4980-A83B-3F3E3593CDF4}" type="sibTrans" cxnId="{F09B263F-77D9-4786-AA50-8BAEDF2DB016}">
      <dgm:prSet/>
      <dgm:spPr/>
      <dgm:t>
        <a:bodyPr/>
        <a:lstStyle/>
        <a:p>
          <a:endParaRPr lang="zh-CN" altLang="en-US"/>
        </a:p>
      </dgm:t>
    </dgm:pt>
    <dgm:pt modelId="{1A2A5EA6-CC45-45E1-A252-11CBA4009D76}">
      <dgm:prSet phldrT="[文本]"/>
      <dgm:spPr/>
      <dgm:t>
        <a:bodyPr/>
        <a:lstStyle/>
        <a:p>
          <a:r>
            <a:rPr lang="zh-CN" altLang="en-US" dirty="0" smtClean="0"/>
            <a:t>次节点一</a:t>
          </a:r>
          <a:endParaRPr lang="zh-CN" altLang="en-US" dirty="0"/>
        </a:p>
      </dgm:t>
    </dgm:pt>
    <dgm:pt modelId="{54131281-DEC0-48EF-A94A-744FBDED4A6D}" type="parTrans" cxnId="{B8E59922-6060-4152-8BAD-E010BB5AD72D}">
      <dgm:prSet/>
      <dgm:spPr/>
      <dgm:t>
        <a:bodyPr/>
        <a:lstStyle/>
        <a:p>
          <a:endParaRPr lang="zh-CN" altLang="en-US"/>
        </a:p>
      </dgm:t>
    </dgm:pt>
    <dgm:pt modelId="{5B6A6900-86C7-4A4A-A5CF-48A804127357}" type="sibTrans" cxnId="{B8E59922-6060-4152-8BAD-E010BB5AD72D}">
      <dgm:prSet/>
      <dgm:spPr/>
      <dgm:t>
        <a:bodyPr/>
        <a:lstStyle/>
        <a:p>
          <a:endParaRPr lang="zh-CN" altLang="en-US"/>
        </a:p>
      </dgm:t>
    </dgm:pt>
    <dgm:pt modelId="{77D1886F-6140-4179-8304-FC376935E2D7}">
      <dgm:prSet phldrT="[文本]"/>
      <dgm:spPr/>
      <dgm:t>
        <a:bodyPr/>
        <a:lstStyle/>
        <a:p>
          <a:r>
            <a:rPr lang="zh-CN" altLang="en-US" dirty="0" smtClean="0"/>
            <a:t>主节点三</a:t>
          </a:r>
          <a:endParaRPr lang="zh-CN" altLang="en-US" dirty="0"/>
        </a:p>
      </dgm:t>
    </dgm:pt>
    <dgm:pt modelId="{3039B474-D304-474C-AF3E-A22B73E7AA69}" type="parTrans" cxnId="{4EFF304E-807A-4400-9626-45FA806F39D9}">
      <dgm:prSet/>
      <dgm:spPr/>
      <dgm:t>
        <a:bodyPr/>
        <a:lstStyle/>
        <a:p>
          <a:endParaRPr lang="zh-CN" altLang="en-US"/>
        </a:p>
      </dgm:t>
    </dgm:pt>
    <dgm:pt modelId="{F7DC4C78-16E7-410B-8084-980B3ED73CAB}" type="sibTrans" cxnId="{4EFF304E-807A-4400-9626-45FA806F39D9}">
      <dgm:prSet/>
      <dgm:spPr/>
      <dgm:t>
        <a:bodyPr/>
        <a:lstStyle/>
        <a:p>
          <a:endParaRPr lang="zh-CN" altLang="en-US"/>
        </a:p>
      </dgm:t>
    </dgm:pt>
    <dgm:pt modelId="{445988F3-7393-4FA8-9B7E-A337EE1A2214}">
      <dgm:prSet phldrT="[文本]"/>
      <dgm:spPr/>
      <dgm:t>
        <a:bodyPr/>
        <a:lstStyle/>
        <a:p>
          <a:r>
            <a:rPr lang="zh-CN" altLang="en-US" dirty="0" smtClean="0"/>
            <a:t>主节点二</a:t>
          </a:r>
          <a:endParaRPr lang="zh-CN" altLang="en-US" dirty="0"/>
        </a:p>
      </dgm:t>
    </dgm:pt>
    <dgm:pt modelId="{0487FA05-BFDC-40BD-A76E-BD4BD39C799B}" type="parTrans" cxnId="{7B02F31B-D3F9-4BD3-82A2-7FE00BE14644}">
      <dgm:prSet/>
      <dgm:spPr/>
      <dgm:t>
        <a:bodyPr/>
        <a:lstStyle/>
        <a:p>
          <a:endParaRPr lang="zh-CN" altLang="en-US"/>
        </a:p>
      </dgm:t>
    </dgm:pt>
    <dgm:pt modelId="{B64CC4E2-1EBB-47BF-B91E-E17F74AE511E}" type="sibTrans" cxnId="{7B02F31B-D3F9-4BD3-82A2-7FE00BE14644}">
      <dgm:prSet/>
      <dgm:spPr/>
      <dgm:t>
        <a:bodyPr/>
        <a:lstStyle/>
        <a:p>
          <a:endParaRPr lang="zh-CN" altLang="en-US"/>
        </a:p>
      </dgm:t>
    </dgm:pt>
    <dgm:pt modelId="{C8E55ED1-74D3-47DD-ACFE-55E13A797A73}">
      <dgm:prSet/>
      <dgm:spPr/>
      <dgm:t>
        <a:bodyPr/>
        <a:lstStyle/>
        <a:p>
          <a:r>
            <a:rPr lang="zh-CN" altLang="en-US" dirty="0" smtClean="0"/>
            <a:t>次节点三</a:t>
          </a:r>
          <a:endParaRPr lang="zh-CN" altLang="en-US" dirty="0"/>
        </a:p>
      </dgm:t>
    </dgm:pt>
    <dgm:pt modelId="{A046E440-D4C0-49D5-A69F-C1CAC434ED3E}" type="parTrans" cxnId="{049C2DCA-C4B5-4B8B-900A-43D34DDFFA5E}">
      <dgm:prSet/>
      <dgm:spPr/>
      <dgm:t>
        <a:bodyPr/>
        <a:lstStyle/>
        <a:p>
          <a:endParaRPr lang="zh-CN" altLang="en-US"/>
        </a:p>
      </dgm:t>
    </dgm:pt>
    <dgm:pt modelId="{DC0C5507-DD0C-4C32-94E5-5D96F2CD9F71}" type="sibTrans" cxnId="{049C2DCA-C4B5-4B8B-900A-43D34DDFFA5E}">
      <dgm:prSet/>
      <dgm:spPr/>
      <dgm:t>
        <a:bodyPr/>
        <a:lstStyle/>
        <a:p>
          <a:endParaRPr lang="zh-CN" altLang="en-US"/>
        </a:p>
      </dgm:t>
    </dgm:pt>
    <dgm:pt modelId="{057C22A9-6A8F-4663-94D8-6054415EABCF}" type="pres">
      <dgm:prSet presAssocID="{EA30EF4F-30ED-4385-8793-6EC75F8A5F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FF8374-0D0D-4230-8F54-6A87000D2955}" type="pres">
      <dgm:prSet presAssocID="{EA30EF4F-30ED-4385-8793-6EC75F8A5F35}" presName="cycle" presStyleCnt="0"/>
      <dgm:spPr/>
    </dgm:pt>
    <dgm:pt modelId="{CA5056A2-EEDF-4450-862B-F0C3799D3788}" type="pres">
      <dgm:prSet presAssocID="{D773C3ED-6CB5-41FA-AEE3-BAE6A92C3F98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5F510C-DDC7-4CCF-8AFF-9397E8A2DEB2}" type="pres">
      <dgm:prSet presAssocID="{1CA21190-D548-44FB-881B-894792EE64CE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1FF04963-E509-4AF5-91C1-0BB6342BBDD2}" type="pres">
      <dgm:prSet presAssocID="{C8E55ED1-74D3-47DD-ACFE-55E13A797A73}" presName="nodeFollowingNodes" presStyleLbl="node1" presStyleIdx="1" presStyleCnt="6" custRadScaleRad="95753" custRadScaleInc="178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FFE03C-5444-4739-A693-00780A561B96}" type="pres">
      <dgm:prSet presAssocID="{4F1F2EE1-0685-439A-8037-D04CC136AD92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950453-EFA5-4071-B5B2-0E5193F7AD29}" type="pres">
      <dgm:prSet presAssocID="{1A2A5EA6-CC45-45E1-A252-11CBA4009D76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6FCA5-FC35-4994-8D7B-8C961CB29E68}" type="pres">
      <dgm:prSet presAssocID="{77D1886F-6140-4179-8304-FC376935E2D7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1D97D2-CD5F-4A10-83D2-4B7E4E8C2927}" type="pres">
      <dgm:prSet presAssocID="{445988F3-7393-4FA8-9B7E-A337EE1A2214}" presName="nodeFollowingNodes" presStyleLbl="node1" presStyleIdx="5" presStyleCnt="6" custRadScaleRad="97113" custRadScaleInc="-18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FF304E-807A-4400-9626-45FA806F39D9}" srcId="{EA30EF4F-30ED-4385-8793-6EC75F8A5F35}" destId="{77D1886F-6140-4179-8304-FC376935E2D7}" srcOrd="4" destOrd="0" parTransId="{3039B474-D304-474C-AF3E-A22B73E7AA69}" sibTransId="{F7DC4C78-16E7-410B-8084-980B3ED73CAB}"/>
    <dgm:cxn modelId="{94A945AF-55A4-4E02-B88A-84C6F82A3C6E}" srcId="{EA30EF4F-30ED-4385-8793-6EC75F8A5F35}" destId="{D773C3ED-6CB5-41FA-AEE3-BAE6A92C3F98}" srcOrd="0" destOrd="0" parTransId="{54EDE179-2155-4718-BF85-99C6BBB2D11F}" sibTransId="{1CA21190-D548-44FB-881B-894792EE64CE}"/>
    <dgm:cxn modelId="{B33E0AB0-A2A1-45B9-BBEB-BC2F31ADAC50}" type="presOf" srcId="{D773C3ED-6CB5-41FA-AEE3-BAE6A92C3F98}" destId="{CA5056A2-EEDF-4450-862B-F0C3799D3788}" srcOrd="0" destOrd="0" presId="urn:microsoft.com/office/officeart/2005/8/layout/cycle3"/>
    <dgm:cxn modelId="{38FCC13F-FEA8-4AA4-B38C-E7678D5DDB7A}" type="presOf" srcId="{EA30EF4F-30ED-4385-8793-6EC75F8A5F35}" destId="{057C22A9-6A8F-4663-94D8-6054415EABCF}" srcOrd="0" destOrd="0" presId="urn:microsoft.com/office/officeart/2005/8/layout/cycle3"/>
    <dgm:cxn modelId="{F5BFEF9A-6FA6-4735-B564-61AEF84E65DD}" type="presOf" srcId="{4F1F2EE1-0685-439A-8037-D04CC136AD92}" destId="{0DFFE03C-5444-4739-A693-00780A561B96}" srcOrd="0" destOrd="0" presId="urn:microsoft.com/office/officeart/2005/8/layout/cycle3"/>
    <dgm:cxn modelId="{7B02F31B-D3F9-4BD3-82A2-7FE00BE14644}" srcId="{EA30EF4F-30ED-4385-8793-6EC75F8A5F35}" destId="{445988F3-7393-4FA8-9B7E-A337EE1A2214}" srcOrd="5" destOrd="0" parTransId="{0487FA05-BFDC-40BD-A76E-BD4BD39C799B}" sibTransId="{B64CC4E2-1EBB-47BF-B91E-E17F74AE511E}"/>
    <dgm:cxn modelId="{F09B263F-77D9-4786-AA50-8BAEDF2DB016}" srcId="{EA30EF4F-30ED-4385-8793-6EC75F8A5F35}" destId="{4F1F2EE1-0685-439A-8037-D04CC136AD92}" srcOrd="2" destOrd="0" parTransId="{4FA328FE-F5AA-46DF-A65E-136E7000F4BD}" sibTransId="{8AB728F8-CC6A-4980-A83B-3F3E3593CDF4}"/>
    <dgm:cxn modelId="{2B372541-24A5-4B65-98C4-E4C579C2032E}" type="presOf" srcId="{1A2A5EA6-CC45-45E1-A252-11CBA4009D76}" destId="{DE950453-EFA5-4071-B5B2-0E5193F7AD29}" srcOrd="0" destOrd="0" presId="urn:microsoft.com/office/officeart/2005/8/layout/cycle3"/>
    <dgm:cxn modelId="{049C2DCA-C4B5-4B8B-900A-43D34DDFFA5E}" srcId="{EA30EF4F-30ED-4385-8793-6EC75F8A5F35}" destId="{C8E55ED1-74D3-47DD-ACFE-55E13A797A73}" srcOrd="1" destOrd="0" parTransId="{A046E440-D4C0-49D5-A69F-C1CAC434ED3E}" sibTransId="{DC0C5507-DD0C-4C32-94E5-5D96F2CD9F71}"/>
    <dgm:cxn modelId="{E5FF80BA-C0AF-4744-AFC9-6B02E6FC05B9}" type="presOf" srcId="{1CA21190-D548-44FB-881B-894792EE64CE}" destId="{885F510C-DDC7-4CCF-8AFF-9397E8A2DEB2}" srcOrd="0" destOrd="0" presId="urn:microsoft.com/office/officeart/2005/8/layout/cycle3"/>
    <dgm:cxn modelId="{B8E59922-6060-4152-8BAD-E010BB5AD72D}" srcId="{EA30EF4F-30ED-4385-8793-6EC75F8A5F35}" destId="{1A2A5EA6-CC45-45E1-A252-11CBA4009D76}" srcOrd="3" destOrd="0" parTransId="{54131281-DEC0-48EF-A94A-744FBDED4A6D}" sibTransId="{5B6A6900-86C7-4A4A-A5CF-48A804127357}"/>
    <dgm:cxn modelId="{BABF5138-31A1-47A8-9E25-4148863991B7}" type="presOf" srcId="{77D1886F-6140-4179-8304-FC376935E2D7}" destId="{A336FCA5-FC35-4994-8D7B-8C961CB29E68}" srcOrd="0" destOrd="0" presId="urn:microsoft.com/office/officeart/2005/8/layout/cycle3"/>
    <dgm:cxn modelId="{F5AD3FDB-85BE-4174-AC7B-8923F585C266}" type="presOf" srcId="{445988F3-7393-4FA8-9B7E-A337EE1A2214}" destId="{881D97D2-CD5F-4A10-83D2-4B7E4E8C2927}" srcOrd="0" destOrd="0" presId="urn:microsoft.com/office/officeart/2005/8/layout/cycle3"/>
    <dgm:cxn modelId="{5787FF89-9691-45EF-B0D2-3EC92BA6BEC5}" type="presOf" srcId="{C8E55ED1-74D3-47DD-ACFE-55E13A797A73}" destId="{1FF04963-E509-4AF5-91C1-0BB6342BBDD2}" srcOrd="0" destOrd="0" presId="urn:microsoft.com/office/officeart/2005/8/layout/cycle3"/>
    <dgm:cxn modelId="{575719D8-EB1E-4D3E-865D-AB96FEF7C7FC}" type="presParOf" srcId="{057C22A9-6A8F-4663-94D8-6054415EABCF}" destId="{3BFF8374-0D0D-4230-8F54-6A87000D2955}" srcOrd="0" destOrd="0" presId="urn:microsoft.com/office/officeart/2005/8/layout/cycle3"/>
    <dgm:cxn modelId="{61E264EF-E5E6-4CD0-B3F6-D3175854EBED}" type="presParOf" srcId="{3BFF8374-0D0D-4230-8F54-6A87000D2955}" destId="{CA5056A2-EEDF-4450-862B-F0C3799D3788}" srcOrd="0" destOrd="0" presId="urn:microsoft.com/office/officeart/2005/8/layout/cycle3"/>
    <dgm:cxn modelId="{5B96EDBD-E2BC-42FB-BBD7-B6019E3CC16B}" type="presParOf" srcId="{3BFF8374-0D0D-4230-8F54-6A87000D2955}" destId="{885F510C-DDC7-4CCF-8AFF-9397E8A2DEB2}" srcOrd="1" destOrd="0" presId="urn:microsoft.com/office/officeart/2005/8/layout/cycle3"/>
    <dgm:cxn modelId="{C09E9211-EEB0-4AA8-9B24-CFB7F68E4346}" type="presParOf" srcId="{3BFF8374-0D0D-4230-8F54-6A87000D2955}" destId="{1FF04963-E509-4AF5-91C1-0BB6342BBDD2}" srcOrd="2" destOrd="0" presId="urn:microsoft.com/office/officeart/2005/8/layout/cycle3"/>
    <dgm:cxn modelId="{67B29731-2074-41DE-9F2C-06850A27BAFA}" type="presParOf" srcId="{3BFF8374-0D0D-4230-8F54-6A87000D2955}" destId="{0DFFE03C-5444-4739-A693-00780A561B96}" srcOrd="3" destOrd="0" presId="urn:microsoft.com/office/officeart/2005/8/layout/cycle3"/>
    <dgm:cxn modelId="{34FBAF3B-D56C-41B9-BAE0-3E6342749044}" type="presParOf" srcId="{3BFF8374-0D0D-4230-8F54-6A87000D2955}" destId="{DE950453-EFA5-4071-B5B2-0E5193F7AD29}" srcOrd="4" destOrd="0" presId="urn:microsoft.com/office/officeart/2005/8/layout/cycle3"/>
    <dgm:cxn modelId="{FECC5ED9-FE26-48C4-8DA5-235E840CA3D7}" type="presParOf" srcId="{3BFF8374-0D0D-4230-8F54-6A87000D2955}" destId="{A336FCA5-FC35-4994-8D7B-8C961CB29E68}" srcOrd="5" destOrd="0" presId="urn:microsoft.com/office/officeart/2005/8/layout/cycle3"/>
    <dgm:cxn modelId="{D4D108EC-F54C-448A-824A-594549D6A5A1}" type="presParOf" srcId="{3BFF8374-0D0D-4230-8F54-6A87000D2955}" destId="{881D97D2-CD5F-4A10-83D2-4B7E4E8C2927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3E5FF7-CEA5-437E-B1F8-4704949CDF01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6862AC4C-0544-4EF5-9C45-853750E8001B}">
      <dgm:prSet phldrT="[文本]"/>
      <dgm:spPr/>
      <dgm:t>
        <a:bodyPr/>
        <a:lstStyle/>
        <a:p>
          <a:r>
            <a:rPr lang="en-US" altLang="zh-CN" dirty="0" smtClean="0"/>
            <a:t>bat</a:t>
          </a:r>
          <a:r>
            <a:rPr lang="zh-CN" altLang="en-US" dirty="0" smtClean="0"/>
            <a:t>一键启动</a:t>
          </a:r>
          <a:endParaRPr lang="zh-CN" altLang="en-US" dirty="0"/>
        </a:p>
      </dgm:t>
    </dgm:pt>
    <dgm:pt modelId="{4546FE77-1DFA-4E51-B96E-3720F5B73A2B}" type="parTrans" cxnId="{FBA9994E-9FB6-462A-8804-B04100D3330D}">
      <dgm:prSet/>
      <dgm:spPr/>
      <dgm:t>
        <a:bodyPr/>
        <a:lstStyle/>
        <a:p>
          <a:endParaRPr lang="zh-CN" altLang="en-US"/>
        </a:p>
      </dgm:t>
    </dgm:pt>
    <dgm:pt modelId="{D8F3F611-9507-40D1-9672-943E220C7878}" type="sibTrans" cxnId="{FBA9994E-9FB6-462A-8804-B04100D3330D}">
      <dgm:prSet/>
      <dgm:spPr/>
      <dgm:t>
        <a:bodyPr/>
        <a:lstStyle/>
        <a:p>
          <a:endParaRPr lang="zh-CN" altLang="en-US"/>
        </a:p>
      </dgm:t>
    </dgm:pt>
    <dgm:pt modelId="{2CC667C2-B61B-4B72-AC06-5F3ABA09F44E}">
      <dgm:prSet phldrT="[文本]"/>
      <dgm:spPr/>
      <dgm:t>
        <a:bodyPr/>
        <a:lstStyle/>
        <a:p>
          <a:r>
            <a:rPr lang="en-US" altLang="zh-CN" dirty="0" smtClean="0"/>
            <a:t>Ruby</a:t>
          </a:r>
          <a:r>
            <a:rPr lang="zh-CN" altLang="en-US" dirty="0" smtClean="0"/>
            <a:t>语言创建集群节点</a:t>
          </a:r>
          <a:endParaRPr lang="zh-CN" altLang="en-US" dirty="0"/>
        </a:p>
      </dgm:t>
    </dgm:pt>
    <dgm:pt modelId="{2916D76D-14B4-4232-B8C6-B79C6AB464BC}" type="parTrans" cxnId="{46CEF498-7A31-4B5D-96C6-20FEA017BDDC}">
      <dgm:prSet/>
      <dgm:spPr/>
      <dgm:t>
        <a:bodyPr/>
        <a:lstStyle/>
        <a:p>
          <a:endParaRPr lang="zh-CN" altLang="en-US"/>
        </a:p>
      </dgm:t>
    </dgm:pt>
    <dgm:pt modelId="{A506AA8C-95E7-48E6-AB93-A648E8A75F6E}" type="sibTrans" cxnId="{46CEF498-7A31-4B5D-96C6-20FEA017BDDC}">
      <dgm:prSet/>
      <dgm:spPr/>
      <dgm:t>
        <a:bodyPr/>
        <a:lstStyle/>
        <a:p>
          <a:endParaRPr lang="zh-CN" altLang="en-US"/>
        </a:p>
      </dgm:t>
    </dgm:pt>
    <dgm:pt modelId="{0385D921-2822-421A-84C5-1F081309157C}">
      <dgm:prSet phldrT="[文本]"/>
      <dgm:spPr/>
      <dgm:t>
        <a:bodyPr/>
        <a:lstStyle/>
        <a:p>
          <a:r>
            <a:rPr lang="en-US" altLang="zh-CN" dirty="0" smtClean="0"/>
            <a:t>Bat</a:t>
          </a:r>
          <a:r>
            <a:rPr lang="zh-CN" altLang="en-US" dirty="0" smtClean="0"/>
            <a:t>一键关闭</a:t>
          </a:r>
          <a:endParaRPr lang="zh-CN" altLang="en-US" dirty="0"/>
        </a:p>
      </dgm:t>
    </dgm:pt>
    <dgm:pt modelId="{BBEE228D-B2FC-478B-9396-C1BA17E69336}" type="parTrans" cxnId="{2A744037-11A7-4A15-98D8-13BA02960E84}">
      <dgm:prSet/>
      <dgm:spPr/>
      <dgm:t>
        <a:bodyPr/>
        <a:lstStyle/>
        <a:p>
          <a:endParaRPr lang="zh-CN" altLang="en-US"/>
        </a:p>
      </dgm:t>
    </dgm:pt>
    <dgm:pt modelId="{7E031173-B347-4B41-8A2A-8631C9C9FDF9}" type="sibTrans" cxnId="{2A744037-11A7-4A15-98D8-13BA02960E84}">
      <dgm:prSet/>
      <dgm:spPr/>
      <dgm:t>
        <a:bodyPr/>
        <a:lstStyle/>
        <a:p>
          <a:endParaRPr lang="zh-CN" altLang="en-US"/>
        </a:p>
      </dgm:t>
    </dgm:pt>
    <dgm:pt modelId="{44A7964D-004E-4366-8F72-24BD8A020A8A}" type="pres">
      <dgm:prSet presAssocID="{953E5FF7-CEA5-437E-B1F8-4704949CDF01}" presName="linearFlow" presStyleCnt="0">
        <dgm:presLayoutVars>
          <dgm:resizeHandles val="exact"/>
        </dgm:presLayoutVars>
      </dgm:prSet>
      <dgm:spPr/>
    </dgm:pt>
    <dgm:pt modelId="{C41A227F-B51F-414F-81BA-DEC31AFC45D7}" type="pres">
      <dgm:prSet presAssocID="{6862AC4C-0544-4EF5-9C45-853750E800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680A7A-C3F5-4600-98AC-F9C0315F1D75}" type="pres">
      <dgm:prSet presAssocID="{D8F3F611-9507-40D1-9672-943E220C787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34771A8-B406-49E0-881C-42F495AF45B7}" type="pres">
      <dgm:prSet presAssocID="{D8F3F611-9507-40D1-9672-943E220C787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D4955AC-641E-40E7-9BF6-AC07AB406F63}" type="pres">
      <dgm:prSet presAssocID="{2CC667C2-B61B-4B72-AC06-5F3ABA09F4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46BE1-2E0B-49CB-92CA-2CCA28D048DB}" type="pres">
      <dgm:prSet presAssocID="{A506AA8C-95E7-48E6-AB93-A648E8A75F6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C9FCF8D-7423-4DE9-A086-6AEAACEC28B0}" type="pres">
      <dgm:prSet presAssocID="{A506AA8C-95E7-48E6-AB93-A648E8A75F6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D176FF6-105A-496E-8C65-0E474C0A149C}" type="pres">
      <dgm:prSet presAssocID="{0385D921-2822-421A-84C5-1F081309157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8C9DAC-D650-4243-A61E-6BA9EC514A71}" type="presOf" srcId="{2CC667C2-B61B-4B72-AC06-5F3ABA09F44E}" destId="{6D4955AC-641E-40E7-9BF6-AC07AB406F63}" srcOrd="0" destOrd="0" presId="urn:microsoft.com/office/officeart/2005/8/layout/process2"/>
    <dgm:cxn modelId="{46CEF498-7A31-4B5D-96C6-20FEA017BDDC}" srcId="{953E5FF7-CEA5-437E-B1F8-4704949CDF01}" destId="{2CC667C2-B61B-4B72-AC06-5F3ABA09F44E}" srcOrd="1" destOrd="0" parTransId="{2916D76D-14B4-4232-B8C6-B79C6AB464BC}" sibTransId="{A506AA8C-95E7-48E6-AB93-A648E8A75F6E}"/>
    <dgm:cxn modelId="{03D12CBA-815B-4882-928A-7FF744EEDE4D}" type="presOf" srcId="{953E5FF7-CEA5-437E-B1F8-4704949CDF01}" destId="{44A7964D-004E-4366-8F72-24BD8A020A8A}" srcOrd="0" destOrd="0" presId="urn:microsoft.com/office/officeart/2005/8/layout/process2"/>
    <dgm:cxn modelId="{FBA9994E-9FB6-462A-8804-B04100D3330D}" srcId="{953E5FF7-CEA5-437E-B1F8-4704949CDF01}" destId="{6862AC4C-0544-4EF5-9C45-853750E8001B}" srcOrd="0" destOrd="0" parTransId="{4546FE77-1DFA-4E51-B96E-3720F5B73A2B}" sibTransId="{D8F3F611-9507-40D1-9672-943E220C7878}"/>
    <dgm:cxn modelId="{C54C942D-8B57-4014-9790-B9786FC08406}" type="presOf" srcId="{D8F3F611-9507-40D1-9672-943E220C7878}" destId="{67680A7A-C3F5-4600-98AC-F9C0315F1D75}" srcOrd="0" destOrd="0" presId="urn:microsoft.com/office/officeart/2005/8/layout/process2"/>
    <dgm:cxn modelId="{3D6DFE42-397C-4C7E-BEB0-BDCD9B9805DC}" type="presOf" srcId="{D8F3F611-9507-40D1-9672-943E220C7878}" destId="{334771A8-B406-49E0-881C-42F495AF45B7}" srcOrd="1" destOrd="0" presId="urn:microsoft.com/office/officeart/2005/8/layout/process2"/>
    <dgm:cxn modelId="{DCE92441-BEF4-4BD2-A48C-8EE456454DAC}" type="presOf" srcId="{A506AA8C-95E7-48E6-AB93-A648E8A75F6E}" destId="{35B46BE1-2E0B-49CB-92CA-2CCA28D048DB}" srcOrd="0" destOrd="0" presId="urn:microsoft.com/office/officeart/2005/8/layout/process2"/>
    <dgm:cxn modelId="{F99749B9-5F34-4065-8B27-B426BDE1F66A}" type="presOf" srcId="{6862AC4C-0544-4EF5-9C45-853750E8001B}" destId="{C41A227F-B51F-414F-81BA-DEC31AFC45D7}" srcOrd="0" destOrd="0" presId="urn:microsoft.com/office/officeart/2005/8/layout/process2"/>
    <dgm:cxn modelId="{E5ECDD2A-0CF7-4CCF-989F-6DAFE01B3BFE}" type="presOf" srcId="{0385D921-2822-421A-84C5-1F081309157C}" destId="{2D176FF6-105A-496E-8C65-0E474C0A149C}" srcOrd="0" destOrd="0" presId="urn:microsoft.com/office/officeart/2005/8/layout/process2"/>
    <dgm:cxn modelId="{2A744037-11A7-4A15-98D8-13BA02960E84}" srcId="{953E5FF7-CEA5-437E-B1F8-4704949CDF01}" destId="{0385D921-2822-421A-84C5-1F081309157C}" srcOrd="2" destOrd="0" parTransId="{BBEE228D-B2FC-478B-9396-C1BA17E69336}" sibTransId="{7E031173-B347-4B41-8A2A-8631C9C9FDF9}"/>
    <dgm:cxn modelId="{9CD54BA4-34B3-4C8D-A0A8-EAA3783661C9}" type="presOf" srcId="{A506AA8C-95E7-48E6-AB93-A648E8A75F6E}" destId="{EC9FCF8D-7423-4DE9-A086-6AEAACEC28B0}" srcOrd="1" destOrd="0" presId="urn:microsoft.com/office/officeart/2005/8/layout/process2"/>
    <dgm:cxn modelId="{DE5E2A54-439F-4EE8-AA6A-28DE9E7BCC5E}" type="presParOf" srcId="{44A7964D-004E-4366-8F72-24BD8A020A8A}" destId="{C41A227F-B51F-414F-81BA-DEC31AFC45D7}" srcOrd="0" destOrd="0" presId="urn:microsoft.com/office/officeart/2005/8/layout/process2"/>
    <dgm:cxn modelId="{CF4F29B8-890F-470F-806E-EF98E3484F72}" type="presParOf" srcId="{44A7964D-004E-4366-8F72-24BD8A020A8A}" destId="{67680A7A-C3F5-4600-98AC-F9C0315F1D75}" srcOrd="1" destOrd="0" presId="urn:microsoft.com/office/officeart/2005/8/layout/process2"/>
    <dgm:cxn modelId="{7BBF2D1E-4076-46B9-BE17-CDF275B215D5}" type="presParOf" srcId="{67680A7A-C3F5-4600-98AC-F9C0315F1D75}" destId="{334771A8-B406-49E0-881C-42F495AF45B7}" srcOrd="0" destOrd="0" presId="urn:microsoft.com/office/officeart/2005/8/layout/process2"/>
    <dgm:cxn modelId="{9FBB29F3-CE14-4480-B6A4-03D51177E7C3}" type="presParOf" srcId="{44A7964D-004E-4366-8F72-24BD8A020A8A}" destId="{6D4955AC-641E-40E7-9BF6-AC07AB406F63}" srcOrd="2" destOrd="0" presId="urn:microsoft.com/office/officeart/2005/8/layout/process2"/>
    <dgm:cxn modelId="{25780603-9F01-40FF-B505-3F19D8CD9D84}" type="presParOf" srcId="{44A7964D-004E-4366-8F72-24BD8A020A8A}" destId="{35B46BE1-2E0B-49CB-92CA-2CCA28D048DB}" srcOrd="3" destOrd="0" presId="urn:microsoft.com/office/officeart/2005/8/layout/process2"/>
    <dgm:cxn modelId="{5AC30514-9858-47A1-95B2-64C3696FEFFB}" type="presParOf" srcId="{35B46BE1-2E0B-49CB-92CA-2CCA28D048DB}" destId="{EC9FCF8D-7423-4DE9-A086-6AEAACEC28B0}" srcOrd="0" destOrd="0" presId="urn:microsoft.com/office/officeart/2005/8/layout/process2"/>
    <dgm:cxn modelId="{9547E850-574F-46B9-9077-9A0537215B87}" type="presParOf" srcId="{44A7964D-004E-4366-8F72-24BD8A020A8A}" destId="{2D176FF6-105A-496E-8C65-0E474C0A149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B4F71-D753-4A2B-967A-B8EB8DD5A4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2BD3AA8-CC5F-470E-B3C1-665954EF5D79}">
      <dgm:prSet phldrT="[文本]"/>
      <dgm:spPr/>
      <dgm:t>
        <a:bodyPr/>
        <a:lstStyle/>
        <a:p>
          <a:r>
            <a:rPr lang="zh-CN" altLang="en-US" dirty="0" smtClean="0"/>
            <a:t>短信通知</a:t>
          </a:r>
          <a:endParaRPr lang="zh-CN" altLang="en-US" dirty="0"/>
        </a:p>
      </dgm:t>
    </dgm:pt>
    <dgm:pt modelId="{533A6794-A605-4B11-979C-323CCC52B1A8}" type="parTrans" cxnId="{E683A61A-0DAA-4F5C-82C3-73C232AAA628}">
      <dgm:prSet/>
      <dgm:spPr/>
      <dgm:t>
        <a:bodyPr/>
        <a:lstStyle/>
        <a:p>
          <a:endParaRPr lang="zh-CN" altLang="en-US"/>
        </a:p>
      </dgm:t>
    </dgm:pt>
    <dgm:pt modelId="{8450EB0F-FAD9-449F-A2D7-960403A1FE6F}" type="sibTrans" cxnId="{E683A61A-0DAA-4F5C-82C3-73C232AAA628}">
      <dgm:prSet/>
      <dgm:spPr/>
      <dgm:t>
        <a:bodyPr/>
        <a:lstStyle/>
        <a:p>
          <a:endParaRPr lang="zh-CN" altLang="en-US"/>
        </a:p>
      </dgm:t>
    </dgm:pt>
    <dgm:pt modelId="{92189E3E-F222-46A4-8892-875B01AEF07A}">
      <dgm:prSet phldrT="[文本]"/>
      <dgm:spPr/>
      <dgm:t>
        <a:bodyPr/>
        <a:lstStyle/>
        <a:p>
          <a:endParaRPr lang="zh-CN" altLang="en-US" dirty="0"/>
        </a:p>
      </dgm:t>
    </dgm:pt>
    <dgm:pt modelId="{3A0478E0-9183-42F5-A2EA-F3B47CEB9BC2}" type="parTrans" cxnId="{265404BD-7936-416E-AD16-FF6ECD7B9896}">
      <dgm:prSet/>
      <dgm:spPr/>
      <dgm:t>
        <a:bodyPr/>
        <a:lstStyle/>
        <a:p>
          <a:endParaRPr lang="zh-CN" altLang="en-US"/>
        </a:p>
      </dgm:t>
    </dgm:pt>
    <dgm:pt modelId="{7D6736E3-04E5-4B7C-9F69-FF005E9D5546}" type="sibTrans" cxnId="{265404BD-7936-416E-AD16-FF6ECD7B9896}">
      <dgm:prSet/>
      <dgm:spPr/>
      <dgm:t>
        <a:bodyPr/>
        <a:lstStyle/>
        <a:p>
          <a:endParaRPr lang="zh-CN" altLang="en-US"/>
        </a:p>
      </dgm:t>
    </dgm:pt>
    <dgm:pt modelId="{2456C896-5769-4D58-BD13-CB488C4427C3}">
      <dgm:prSet phldrT="[文本]"/>
      <dgm:spPr/>
      <dgm:t>
        <a:bodyPr/>
        <a:lstStyle/>
        <a:p>
          <a:r>
            <a:rPr lang="zh-CN" altLang="en-US" dirty="0" smtClean="0"/>
            <a:t>阿里云短信推送</a:t>
          </a:r>
          <a:endParaRPr lang="zh-CN" altLang="en-US" dirty="0"/>
        </a:p>
      </dgm:t>
    </dgm:pt>
    <dgm:pt modelId="{E53A82FD-F4D2-47F0-860F-91A907DF6B9F}" type="parTrans" cxnId="{C4DDBCFA-3840-4947-B416-8D6579F0CDCE}">
      <dgm:prSet/>
      <dgm:spPr/>
      <dgm:t>
        <a:bodyPr/>
        <a:lstStyle/>
        <a:p>
          <a:endParaRPr lang="zh-CN" altLang="en-US"/>
        </a:p>
      </dgm:t>
    </dgm:pt>
    <dgm:pt modelId="{49987F71-A392-42A6-B42D-EC9E5F22E543}" type="sibTrans" cxnId="{C4DDBCFA-3840-4947-B416-8D6579F0CDCE}">
      <dgm:prSet/>
      <dgm:spPr/>
      <dgm:t>
        <a:bodyPr/>
        <a:lstStyle/>
        <a:p>
          <a:endParaRPr lang="zh-CN" altLang="en-US"/>
        </a:p>
      </dgm:t>
    </dgm:pt>
    <dgm:pt modelId="{17D10105-EF04-4880-A482-3EBEC64F48B9}">
      <dgm:prSet phldrT="[文本]"/>
      <dgm:spPr/>
      <dgm:t>
        <a:bodyPr/>
        <a:lstStyle/>
        <a:p>
          <a:r>
            <a:rPr lang="zh-CN" altLang="en-US" dirty="0" smtClean="0"/>
            <a:t>网页直推</a:t>
          </a:r>
          <a:endParaRPr lang="zh-CN" altLang="en-US" dirty="0"/>
        </a:p>
      </dgm:t>
    </dgm:pt>
    <dgm:pt modelId="{B5232153-E96E-4A72-A641-AC8DC614AAA5}" type="parTrans" cxnId="{ADC73FBC-D62F-432E-9514-862BB86C0CE7}">
      <dgm:prSet/>
      <dgm:spPr/>
      <dgm:t>
        <a:bodyPr/>
        <a:lstStyle/>
        <a:p>
          <a:endParaRPr lang="zh-CN" altLang="en-US"/>
        </a:p>
      </dgm:t>
    </dgm:pt>
    <dgm:pt modelId="{E254109C-8347-4CEC-84FD-F925AB7A254D}" type="sibTrans" cxnId="{ADC73FBC-D62F-432E-9514-862BB86C0CE7}">
      <dgm:prSet/>
      <dgm:spPr/>
      <dgm:t>
        <a:bodyPr/>
        <a:lstStyle/>
        <a:p>
          <a:endParaRPr lang="zh-CN" altLang="en-US"/>
        </a:p>
      </dgm:t>
    </dgm:pt>
    <dgm:pt modelId="{C0A27289-41E6-42AB-8918-4C311223D49E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socket</a:t>
          </a:r>
          <a:r>
            <a:rPr lang="zh-CN" altLang="en-US" dirty="0" smtClean="0"/>
            <a:t>指定定时推送</a:t>
          </a:r>
          <a:endParaRPr lang="zh-CN" altLang="en-US" dirty="0"/>
        </a:p>
      </dgm:t>
    </dgm:pt>
    <dgm:pt modelId="{90CE1A67-A389-48D1-BFE6-B0892CE6DBB9}" type="parTrans" cxnId="{2E22C3EE-B113-48E5-AC60-2777862959E2}">
      <dgm:prSet/>
      <dgm:spPr/>
      <dgm:t>
        <a:bodyPr/>
        <a:lstStyle/>
        <a:p>
          <a:endParaRPr lang="zh-CN" altLang="en-US"/>
        </a:p>
      </dgm:t>
    </dgm:pt>
    <dgm:pt modelId="{A3C29BE2-1133-4355-B2D4-02DA6799D67B}" type="sibTrans" cxnId="{2E22C3EE-B113-48E5-AC60-2777862959E2}">
      <dgm:prSet/>
      <dgm:spPr/>
      <dgm:t>
        <a:bodyPr/>
        <a:lstStyle/>
        <a:p>
          <a:endParaRPr lang="zh-CN" altLang="en-US"/>
        </a:p>
      </dgm:t>
    </dgm:pt>
    <dgm:pt modelId="{E0792EC7-FECA-4F14-92CF-9B41FB414D13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socket</a:t>
          </a:r>
          <a:r>
            <a:rPr lang="zh-CN" altLang="en-US" dirty="0" smtClean="0"/>
            <a:t>广播推送</a:t>
          </a:r>
          <a:endParaRPr lang="zh-CN" altLang="en-US" dirty="0"/>
        </a:p>
      </dgm:t>
    </dgm:pt>
    <dgm:pt modelId="{0EE63097-3C61-4A36-97B8-9A229F788D88}" type="parTrans" cxnId="{70CDF1E8-6FA7-4FBD-8FBB-823E089241D2}">
      <dgm:prSet/>
      <dgm:spPr/>
      <dgm:t>
        <a:bodyPr/>
        <a:lstStyle/>
        <a:p>
          <a:endParaRPr lang="zh-CN" altLang="en-US"/>
        </a:p>
      </dgm:t>
    </dgm:pt>
    <dgm:pt modelId="{696B766A-3ECE-4558-A374-841B08D4C3E3}" type="sibTrans" cxnId="{70CDF1E8-6FA7-4FBD-8FBB-823E089241D2}">
      <dgm:prSet/>
      <dgm:spPr/>
      <dgm:t>
        <a:bodyPr/>
        <a:lstStyle/>
        <a:p>
          <a:endParaRPr lang="zh-CN" altLang="en-US"/>
        </a:p>
      </dgm:t>
    </dgm:pt>
    <dgm:pt modelId="{0A4FC6CC-064D-4419-B015-CE0752F8303C}" type="pres">
      <dgm:prSet presAssocID="{D32B4F71-D753-4A2B-967A-B8EB8DD5A4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2C4D72-DD37-40A6-BD73-0CF91B9FF6DD}" type="pres">
      <dgm:prSet presAssocID="{62BD3AA8-CC5F-470E-B3C1-665954EF5D79}" presName="composite" presStyleCnt="0"/>
      <dgm:spPr/>
    </dgm:pt>
    <dgm:pt modelId="{0F0A3921-0DED-4136-AA3D-93ECD90804B1}" type="pres">
      <dgm:prSet presAssocID="{62BD3AA8-CC5F-470E-B3C1-665954EF5D7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FBFA4-87AA-4E33-B9CB-017461E78958}" type="pres">
      <dgm:prSet presAssocID="{62BD3AA8-CC5F-470E-B3C1-665954EF5D79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936CA6-A1E7-47CF-8B91-EE19B0FB2F54}" type="pres">
      <dgm:prSet presAssocID="{8450EB0F-FAD9-449F-A2D7-960403A1FE6F}" presName="sp" presStyleCnt="0"/>
      <dgm:spPr/>
    </dgm:pt>
    <dgm:pt modelId="{54B32A88-9F69-43F7-9A0C-6B0A4B5130CE}" type="pres">
      <dgm:prSet presAssocID="{17D10105-EF04-4880-A482-3EBEC64F48B9}" presName="composite" presStyleCnt="0"/>
      <dgm:spPr/>
    </dgm:pt>
    <dgm:pt modelId="{E24BF37A-2B02-485D-BEE2-C116F387EA70}" type="pres">
      <dgm:prSet presAssocID="{17D10105-EF04-4880-A482-3EBEC64F48B9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2D9820-9B47-4306-A6F6-5A9086A7B31A}" type="pres">
      <dgm:prSet presAssocID="{17D10105-EF04-4880-A482-3EBEC64F48B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0BA8D8-009A-45AD-B38D-7F711821F3DE}" type="presOf" srcId="{62BD3AA8-CC5F-470E-B3C1-665954EF5D79}" destId="{0F0A3921-0DED-4136-AA3D-93ECD90804B1}" srcOrd="0" destOrd="0" presId="urn:microsoft.com/office/officeart/2005/8/layout/chevron2"/>
    <dgm:cxn modelId="{D2668941-D114-4C6B-BA8D-D3B03923CF8E}" type="presOf" srcId="{D32B4F71-D753-4A2B-967A-B8EB8DD5A40C}" destId="{0A4FC6CC-064D-4419-B015-CE0752F8303C}" srcOrd="0" destOrd="0" presId="urn:microsoft.com/office/officeart/2005/8/layout/chevron2"/>
    <dgm:cxn modelId="{70CDF1E8-6FA7-4FBD-8FBB-823E089241D2}" srcId="{17D10105-EF04-4880-A482-3EBEC64F48B9}" destId="{E0792EC7-FECA-4F14-92CF-9B41FB414D13}" srcOrd="1" destOrd="0" parTransId="{0EE63097-3C61-4A36-97B8-9A229F788D88}" sibTransId="{696B766A-3ECE-4558-A374-841B08D4C3E3}"/>
    <dgm:cxn modelId="{E5380AC9-4D49-4168-A51F-ECE126CD9A7C}" type="presOf" srcId="{92189E3E-F222-46A4-8892-875B01AEF07A}" destId="{485FBFA4-87AA-4E33-B9CB-017461E78958}" srcOrd="0" destOrd="0" presId="urn:microsoft.com/office/officeart/2005/8/layout/chevron2"/>
    <dgm:cxn modelId="{265404BD-7936-416E-AD16-FF6ECD7B9896}" srcId="{62BD3AA8-CC5F-470E-B3C1-665954EF5D79}" destId="{92189E3E-F222-46A4-8892-875B01AEF07A}" srcOrd="0" destOrd="0" parTransId="{3A0478E0-9183-42F5-A2EA-F3B47CEB9BC2}" sibTransId="{7D6736E3-04E5-4B7C-9F69-FF005E9D5546}"/>
    <dgm:cxn modelId="{ADC73FBC-D62F-432E-9514-862BB86C0CE7}" srcId="{D32B4F71-D753-4A2B-967A-B8EB8DD5A40C}" destId="{17D10105-EF04-4880-A482-3EBEC64F48B9}" srcOrd="1" destOrd="0" parTransId="{B5232153-E96E-4A72-A641-AC8DC614AAA5}" sibTransId="{E254109C-8347-4CEC-84FD-F925AB7A254D}"/>
    <dgm:cxn modelId="{20F13966-63F4-4A6E-9F7A-00796BACECA8}" type="presOf" srcId="{C0A27289-41E6-42AB-8918-4C311223D49E}" destId="{6D2D9820-9B47-4306-A6F6-5A9086A7B31A}" srcOrd="0" destOrd="0" presId="urn:microsoft.com/office/officeart/2005/8/layout/chevron2"/>
    <dgm:cxn modelId="{2E22C3EE-B113-48E5-AC60-2777862959E2}" srcId="{17D10105-EF04-4880-A482-3EBEC64F48B9}" destId="{C0A27289-41E6-42AB-8918-4C311223D49E}" srcOrd="0" destOrd="0" parTransId="{90CE1A67-A389-48D1-BFE6-B0892CE6DBB9}" sibTransId="{A3C29BE2-1133-4355-B2D4-02DA6799D67B}"/>
    <dgm:cxn modelId="{E683A61A-0DAA-4F5C-82C3-73C232AAA628}" srcId="{D32B4F71-D753-4A2B-967A-B8EB8DD5A40C}" destId="{62BD3AA8-CC5F-470E-B3C1-665954EF5D79}" srcOrd="0" destOrd="0" parTransId="{533A6794-A605-4B11-979C-323CCC52B1A8}" sibTransId="{8450EB0F-FAD9-449F-A2D7-960403A1FE6F}"/>
    <dgm:cxn modelId="{D81063ED-C5B7-45EC-8197-BE726569DADC}" type="presOf" srcId="{E0792EC7-FECA-4F14-92CF-9B41FB414D13}" destId="{6D2D9820-9B47-4306-A6F6-5A9086A7B31A}" srcOrd="0" destOrd="1" presId="urn:microsoft.com/office/officeart/2005/8/layout/chevron2"/>
    <dgm:cxn modelId="{C4DDBCFA-3840-4947-B416-8D6579F0CDCE}" srcId="{62BD3AA8-CC5F-470E-B3C1-665954EF5D79}" destId="{2456C896-5769-4D58-BD13-CB488C4427C3}" srcOrd="1" destOrd="0" parTransId="{E53A82FD-F4D2-47F0-860F-91A907DF6B9F}" sibTransId="{49987F71-A392-42A6-B42D-EC9E5F22E543}"/>
    <dgm:cxn modelId="{01836C1B-5E7E-4421-B264-E2787E702CEF}" type="presOf" srcId="{2456C896-5769-4D58-BD13-CB488C4427C3}" destId="{485FBFA4-87AA-4E33-B9CB-017461E78958}" srcOrd="0" destOrd="1" presId="urn:microsoft.com/office/officeart/2005/8/layout/chevron2"/>
    <dgm:cxn modelId="{EE4D54AB-AA36-4EC5-AC49-53A5E8111211}" type="presOf" srcId="{17D10105-EF04-4880-A482-3EBEC64F48B9}" destId="{E24BF37A-2B02-485D-BEE2-C116F387EA70}" srcOrd="0" destOrd="0" presId="urn:microsoft.com/office/officeart/2005/8/layout/chevron2"/>
    <dgm:cxn modelId="{C179E14D-CB68-4ABD-A889-4C8BCB08C14C}" type="presParOf" srcId="{0A4FC6CC-064D-4419-B015-CE0752F8303C}" destId="{0F2C4D72-DD37-40A6-BD73-0CF91B9FF6DD}" srcOrd="0" destOrd="0" presId="urn:microsoft.com/office/officeart/2005/8/layout/chevron2"/>
    <dgm:cxn modelId="{59D14923-B6EE-463F-8DDF-54E6B1A857B9}" type="presParOf" srcId="{0F2C4D72-DD37-40A6-BD73-0CF91B9FF6DD}" destId="{0F0A3921-0DED-4136-AA3D-93ECD90804B1}" srcOrd="0" destOrd="0" presId="urn:microsoft.com/office/officeart/2005/8/layout/chevron2"/>
    <dgm:cxn modelId="{CEA5DB2E-4DDC-4DC7-96C7-0AD05F5BC061}" type="presParOf" srcId="{0F2C4D72-DD37-40A6-BD73-0CF91B9FF6DD}" destId="{485FBFA4-87AA-4E33-B9CB-017461E78958}" srcOrd="1" destOrd="0" presId="urn:microsoft.com/office/officeart/2005/8/layout/chevron2"/>
    <dgm:cxn modelId="{B157E6D5-8621-496B-9670-8D5A81710C7C}" type="presParOf" srcId="{0A4FC6CC-064D-4419-B015-CE0752F8303C}" destId="{6C936CA6-A1E7-47CF-8B91-EE19B0FB2F54}" srcOrd="1" destOrd="0" presId="urn:microsoft.com/office/officeart/2005/8/layout/chevron2"/>
    <dgm:cxn modelId="{BC6EB757-340D-45F6-A7C4-F6C461C573BA}" type="presParOf" srcId="{0A4FC6CC-064D-4419-B015-CE0752F8303C}" destId="{54B32A88-9F69-43F7-9A0C-6B0A4B5130CE}" srcOrd="2" destOrd="0" presId="urn:microsoft.com/office/officeart/2005/8/layout/chevron2"/>
    <dgm:cxn modelId="{77C518E2-BECF-4526-9D06-759AB907C50A}" type="presParOf" srcId="{54B32A88-9F69-43F7-9A0C-6B0A4B5130CE}" destId="{E24BF37A-2B02-485D-BEE2-C116F387EA70}" srcOrd="0" destOrd="0" presId="urn:microsoft.com/office/officeart/2005/8/layout/chevron2"/>
    <dgm:cxn modelId="{5EB852E5-C317-42AA-90A5-DE8AA4FE5A1A}" type="presParOf" srcId="{54B32A88-9F69-43F7-9A0C-6B0A4B5130CE}" destId="{6D2D9820-9B47-4306-A6F6-5A9086A7B3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DD2A39-D8EA-4765-A3C0-6EA2ED4F0115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097D238-89E7-4AC0-930E-23E26619A123}">
      <dgm:prSet phldrT="[文本]"/>
      <dgm:spPr/>
      <dgm:t>
        <a:bodyPr/>
        <a:lstStyle/>
        <a:p>
          <a:r>
            <a:rPr lang="zh-CN" altLang="en-US" dirty="0" smtClean="0"/>
            <a:t>权限</a:t>
          </a:r>
          <a:endParaRPr lang="zh-CN" altLang="en-US" dirty="0"/>
        </a:p>
      </dgm:t>
    </dgm:pt>
    <dgm:pt modelId="{9A3BC113-8F18-47F4-B080-3A97C8189FD2}" type="parTrans" cxnId="{C0F9ABC2-7148-4278-9A12-9122FE288856}">
      <dgm:prSet/>
      <dgm:spPr/>
      <dgm:t>
        <a:bodyPr/>
        <a:lstStyle/>
        <a:p>
          <a:endParaRPr lang="zh-CN" altLang="en-US"/>
        </a:p>
      </dgm:t>
    </dgm:pt>
    <dgm:pt modelId="{4196DFF3-C9A3-4FE4-91CD-D3ADB5CA348D}" type="sibTrans" cxnId="{C0F9ABC2-7148-4278-9A12-9122FE288856}">
      <dgm:prSet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450E9264-9D97-4E40-9B1B-D13989E08B19}">
      <dgm:prSet phldrT="[文本]"/>
      <dgm:spPr/>
      <dgm:t>
        <a:bodyPr/>
        <a:lstStyle/>
        <a:p>
          <a:r>
            <a:rPr lang="zh-CN" altLang="en-US" dirty="0" smtClean="0"/>
            <a:t>分只读和可写以及都有</a:t>
          </a:r>
          <a:endParaRPr lang="en-US" altLang="zh-CN" dirty="0" smtClean="0"/>
        </a:p>
      </dgm:t>
    </dgm:pt>
    <dgm:pt modelId="{F11D7FD5-FB46-406E-8341-BEBF5905AA00}" type="parTrans" cxnId="{872BFD65-4B29-4A45-8ADB-EA555875D01F}">
      <dgm:prSet/>
      <dgm:spPr/>
      <dgm:t>
        <a:bodyPr/>
        <a:lstStyle/>
        <a:p>
          <a:endParaRPr lang="zh-CN" altLang="en-US"/>
        </a:p>
      </dgm:t>
    </dgm:pt>
    <dgm:pt modelId="{7F911940-B625-42B0-BA85-2F9DC4A6DA32}" type="sibTrans" cxnId="{872BFD65-4B29-4A45-8ADB-EA555875D01F}">
      <dgm:prSet/>
      <dgm:spPr/>
      <dgm:t>
        <a:bodyPr/>
        <a:lstStyle/>
        <a:p>
          <a:endParaRPr lang="zh-CN" altLang="en-US"/>
        </a:p>
      </dgm:t>
    </dgm:pt>
    <dgm:pt modelId="{6E365CBA-46F6-4694-9234-041BA9C56904}">
      <dgm:prSet phldrT="[文本]"/>
      <dgm:spPr/>
      <dgm:t>
        <a:bodyPr/>
        <a:lstStyle/>
        <a:p>
          <a:r>
            <a:rPr lang="zh-CN" altLang="en-US" dirty="0" smtClean="0"/>
            <a:t>图片</a:t>
          </a:r>
          <a:endParaRPr lang="zh-CN" altLang="en-US" dirty="0"/>
        </a:p>
      </dgm:t>
    </dgm:pt>
    <dgm:pt modelId="{A2BBB5CC-47FC-4108-9F54-A2E1900298C7}" type="parTrans" cxnId="{3566B3ED-9078-483E-80C9-282763AB5AD0}">
      <dgm:prSet/>
      <dgm:spPr/>
      <dgm:t>
        <a:bodyPr/>
        <a:lstStyle/>
        <a:p>
          <a:endParaRPr lang="zh-CN" altLang="en-US"/>
        </a:p>
      </dgm:t>
    </dgm:pt>
    <dgm:pt modelId="{90E8B7A5-F1C8-48D6-A3B9-C05B91195879}" type="sibTrans" cxnId="{3566B3ED-9078-483E-80C9-282763AB5AD0}">
      <dgm:prSet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335A694C-F01A-4E9C-B502-63C9A8AD41AD}">
      <dgm:prSet phldrT="[文本]"/>
      <dgm:spPr/>
      <dgm:t>
        <a:bodyPr/>
        <a:lstStyle/>
        <a:p>
          <a:r>
            <a:rPr lang="zh-CN" altLang="en-US" dirty="0" smtClean="0"/>
            <a:t>图片存在各个用户下可删除和更新包括目录</a:t>
          </a:r>
          <a:endParaRPr lang="zh-CN" altLang="en-US" dirty="0"/>
        </a:p>
      </dgm:t>
    </dgm:pt>
    <dgm:pt modelId="{A9BAC15F-8857-4844-B7B7-66BF6F761059}" type="parTrans" cxnId="{4093B42A-7C83-423C-B88C-F27583249231}">
      <dgm:prSet/>
      <dgm:spPr/>
      <dgm:t>
        <a:bodyPr/>
        <a:lstStyle/>
        <a:p>
          <a:endParaRPr lang="zh-CN" altLang="en-US"/>
        </a:p>
      </dgm:t>
    </dgm:pt>
    <dgm:pt modelId="{2F6A67C9-255E-4081-BB70-B2849BB0839C}" type="sibTrans" cxnId="{4093B42A-7C83-423C-B88C-F27583249231}">
      <dgm:prSet/>
      <dgm:spPr/>
      <dgm:t>
        <a:bodyPr/>
        <a:lstStyle/>
        <a:p>
          <a:endParaRPr lang="zh-CN" altLang="en-US"/>
        </a:p>
      </dgm:t>
    </dgm:pt>
    <dgm:pt modelId="{53D28E8E-DE63-49FB-8DF2-46AF2A81E509}">
      <dgm:prSet phldrT="[文本]"/>
      <dgm:spPr/>
      <dgm:t>
        <a:bodyPr/>
        <a:lstStyle/>
        <a:p>
          <a:r>
            <a:rPr lang="zh-CN" altLang="en-US" dirty="0" smtClean="0"/>
            <a:t>压缩包</a:t>
          </a:r>
          <a:endParaRPr lang="zh-CN" altLang="en-US" dirty="0"/>
        </a:p>
      </dgm:t>
    </dgm:pt>
    <dgm:pt modelId="{8F6EEAE3-120D-43BC-9311-573493EA802F}" type="parTrans" cxnId="{9DEE92A0-7469-48AF-A769-CCB593D66E76}">
      <dgm:prSet/>
      <dgm:spPr/>
      <dgm:t>
        <a:bodyPr/>
        <a:lstStyle/>
        <a:p>
          <a:endParaRPr lang="zh-CN" altLang="en-US"/>
        </a:p>
      </dgm:t>
    </dgm:pt>
    <dgm:pt modelId="{D7230102-A3F9-4E6F-A7A7-F1405FB1FE18}" type="sibTrans" cxnId="{9DEE92A0-7469-48AF-A769-CCB593D66E76}">
      <dgm:prSet/>
      <dgm:spPr/>
      <dgm:t>
        <a:bodyPr/>
        <a:lstStyle/>
        <a:p>
          <a:r>
            <a:rPr lang="zh-CN" altLang="en-US" dirty="0" smtClean="0"/>
            <a:t>视频</a:t>
          </a:r>
          <a:endParaRPr lang="zh-CN" altLang="en-US" dirty="0"/>
        </a:p>
      </dgm:t>
    </dgm:pt>
    <dgm:pt modelId="{CCEB71E0-E419-4F12-976B-3ABA0C30358C}">
      <dgm:prSet phldrT="[文本]"/>
      <dgm:spPr/>
      <dgm:t>
        <a:bodyPr/>
        <a:lstStyle/>
        <a:p>
          <a:r>
            <a:rPr lang="zh-CN" altLang="en-US" dirty="0" smtClean="0"/>
            <a:t>压缩包就直接上传无用户限制</a:t>
          </a:r>
          <a:endParaRPr lang="zh-CN" altLang="en-US" dirty="0"/>
        </a:p>
      </dgm:t>
    </dgm:pt>
    <dgm:pt modelId="{2E0DA156-CD4E-4FE1-9798-BE11F0A10E2F}" type="parTrans" cxnId="{C41EE8C8-1AD9-479B-9380-B60EEA521F8C}">
      <dgm:prSet/>
      <dgm:spPr/>
      <dgm:t>
        <a:bodyPr/>
        <a:lstStyle/>
        <a:p>
          <a:endParaRPr lang="zh-CN" altLang="en-US"/>
        </a:p>
      </dgm:t>
    </dgm:pt>
    <dgm:pt modelId="{BC7027F3-0343-4D46-88C2-99FECA68BE3C}" type="sibTrans" cxnId="{C41EE8C8-1AD9-479B-9380-B60EEA521F8C}">
      <dgm:prSet/>
      <dgm:spPr/>
      <dgm:t>
        <a:bodyPr/>
        <a:lstStyle/>
        <a:p>
          <a:endParaRPr lang="zh-CN" altLang="en-US"/>
        </a:p>
      </dgm:t>
    </dgm:pt>
    <dgm:pt modelId="{14C1206B-8B16-4CDD-91C1-C227AA0D2266}" type="pres">
      <dgm:prSet presAssocID="{41DD2A39-D8EA-4765-A3C0-6EA2ED4F011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68C5539-3781-4834-8DD7-CDC5E09764D8}" type="pres">
      <dgm:prSet presAssocID="{0097D238-89E7-4AC0-930E-23E26619A123}" presName="composite" presStyleCnt="0"/>
      <dgm:spPr/>
    </dgm:pt>
    <dgm:pt modelId="{ED1417D7-E560-41BE-B7E0-73558713B7CB}" type="pres">
      <dgm:prSet presAssocID="{0097D238-89E7-4AC0-930E-23E26619A12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FFE83C-6C7D-4774-B6AB-803D3743CE44}" type="pres">
      <dgm:prSet presAssocID="{0097D238-89E7-4AC0-930E-23E26619A12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82B21B-5172-40BA-B7E4-B21910E6453E}" type="pres">
      <dgm:prSet presAssocID="{0097D238-89E7-4AC0-930E-23E26619A123}" presName="BalanceSpacing" presStyleCnt="0"/>
      <dgm:spPr/>
    </dgm:pt>
    <dgm:pt modelId="{86B7DA09-D5B1-49CC-B721-5D879B707FC2}" type="pres">
      <dgm:prSet presAssocID="{0097D238-89E7-4AC0-930E-23E26619A123}" presName="BalanceSpacing1" presStyleCnt="0"/>
      <dgm:spPr/>
    </dgm:pt>
    <dgm:pt modelId="{0C45B404-1DA3-4AEE-B56E-F13FB9BD4899}" type="pres">
      <dgm:prSet presAssocID="{4196DFF3-C9A3-4FE4-91CD-D3ADB5CA348D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8AFE6DC7-ECFB-4C45-9F5E-DA3C6EB173B4}" type="pres">
      <dgm:prSet presAssocID="{4196DFF3-C9A3-4FE4-91CD-D3ADB5CA348D}" presName="spaceBetweenRectangles" presStyleCnt="0"/>
      <dgm:spPr/>
    </dgm:pt>
    <dgm:pt modelId="{E4A6FA92-2EE8-49E1-8CCB-D63DE192465F}" type="pres">
      <dgm:prSet presAssocID="{6E365CBA-46F6-4694-9234-041BA9C56904}" presName="composite" presStyleCnt="0"/>
      <dgm:spPr/>
    </dgm:pt>
    <dgm:pt modelId="{DB1E5E6C-BBFB-4545-A052-8C80929B2FA0}" type="pres">
      <dgm:prSet presAssocID="{6E365CBA-46F6-4694-9234-041BA9C5690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14EACB-B90B-479E-95A0-10D99BE4CA17}" type="pres">
      <dgm:prSet presAssocID="{6E365CBA-46F6-4694-9234-041BA9C5690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77D4F7-97E3-44BE-95D1-C069CFD52A29}" type="pres">
      <dgm:prSet presAssocID="{6E365CBA-46F6-4694-9234-041BA9C56904}" presName="BalanceSpacing" presStyleCnt="0"/>
      <dgm:spPr/>
    </dgm:pt>
    <dgm:pt modelId="{36BC1D5E-2F59-446F-A562-8843852AA30D}" type="pres">
      <dgm:prSet presAssocID="{6E365CBA-46F6-4694-9234-041BA9C56904}" presName="BalanceSpacing1" presStyleCnt="0"/>
      <dgm:spPr/>
    </dgm:pt>
    <dgm:pt modelId="{EE08514D-19FB-4735-9842-81461E5C74D7}" type="pres">
      <dgm:prSet presAssocID="{90E8B7A5-F1C8-48D6-A3B9-C05B91195879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43B848AB-82C1-4515-AC27-E104E3373AB1}" type="pres">
      <dgm:prSet presAssocID="{90E8B7A5-F1C8-48D6-A3B9-C05B91195879}" presName="spaceBetweenRectangles" presStyleCnt="0"/>
      <dgm:spPr/>
    </dgm:pt>
    <dgm:pt modelId="{E4D4E561-1B25-46AE-B605-DCF429247E8D}" type="pres">
      <dgm:prSet presAssocID="{53D28E8E-DE63-49FB-8DF2-46AF2A81E509}" presName="composite" presStyleCnt="0"/>
      <dgm:spPr/>
    </dgm:pt>
    <dgm:pt modelId="{E89657F4-F7F6-42BE-B5AB-E2D580F3CAD6}" type="pres">
      <dgm:prSet presAssocID="{53D28E8E-DE63-49FB-8DF2-46AF2A81E50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E23E12-7F25-4A13-8EE5-27EF9331C449}" type="pres">
      <dgm:prSet presAssocID="{53D28E8E-DE63-49FB-8DF2-46AF2A81E50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3C1AC9-33C9-40BB-9687-D624C90A5F0B}" type="pres">
      <dgm:prSet presAssocID="{53D28E8E-DE63-49FB-8DF2-46AF2A81E509}" presName="BalanceSpacing" presStyleCnt="0"/>
      <dgm:spPr/>
    </dgm:pt>
    <dgm:pt modelId="{39E3C604-322F-4376-86E3-0F9DBDD54476}" type="pres">
      <dgm:prSet presAssocID="{53D28E8E-DE63-49FB-8DF2-46AF2A81E509}" presName="BalanceSpacing1" presStyleCnt="0"/>
      <dgm:spPr/>
    </dgm:pt>
    <dgm:pt modelId="{9F441220-2A43-49BD-A274-6293139F677C}" type="pres">
      <dgm:prSet presAssocID="{D7230102-A3F9-4E6F-A7A7-F1405FB1FE18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C0F9ABC2-7148-4278-9A12-9122FE288856}" srcId="{41DD2A39-D8EA-4765-A3C0-6EA2ED4F0115}" destId="{0097D238-89E7-4AC0-930E-23E26619A123}" srcOrd="0" destOrd="0" parTransId="{9A3BC113-8F18-47F4-B080-3A97C8189FD2}" sibTransId="{4196DFF3-C9A3-4FE4-91CD-D3ADB5CA348D}"/>
    <dgm:cxn modelId="{B1C198AF-C080-4BE5-B9F8-43E1F020C7EA}" type="presOf" srcId="{335A694C-F01A-4E9C-B502-63C9A8AD41AD}" destId="{6914EACB-B90B-479E-95A0-10D99BE4CA17}" srcOrd="0" destOrd="0" presId="urn:microsoft.com/office/officeart/2008/layout/AlternatingHexagons"/>
    <dgm:cxn modelId="{8030036D-F9EB-4579-A58D-FEBE6FB65AF7}" type="presOf" srcId="{D7230102-A3F9-4E6F-A7A7-F1405FB1FE18}" destId="{9F441220-2A43-49BD-A274-6293139F677C}" srcOrd="0" destOrd="0" presId="urn:microsoft.com/office/officeart/2008/layout/AlternatingHexagons"/>
    <dgm:cxn modelId="{C41EE8C8-1AD9-479B-9380-B60EEA521F8C}" srcId="{53D28E8E-DE63-49FB-8DF2-46AF2A81E509}" destId="{CCEB71E0-E419-4F12-976B-3ABA0C30358C}" srcOrd="0" destOrd="0" parTransId="{2E0DA156-CD4E-4FE1-9798-BE11F0A10E2F}" sibTransId="{BC7027F3-0343-4D46-88C2-99FECA68BE3C}"/>
    <dgm:cxn modelId="{B93A6F97-D03C-4559-8871-88823783C807}" type="presOf" srcId="{0097D238-89E7-4AC0-930E-23E26619A123}" destId="{ED1417D7-E560-41BE-B7E0-73558713B7CB}" srcOrd="0" destOrd="0" presId="urn:microsoft.com/office/officeart/2008/layout/AlternatingHexagons"/>
    <dgm:cxn modelId="{4093B42A-7C83-423C-B88C-F27583249231}" srcId="{6E365CBA-46F6-4694-9234-041BA9C56904}" destId="{335A694C-F01A-4E9C-B502-63C9A8AD41AD}" srcOrd="0" destOrd="0" parTransId="{A9BAC15F-8857-4844-B7B7-66BF6F761059}" sibTransId="{2F6A67C9-255E-4081-BB70-B2849BB0839C}"/>
    <dgm:cxn modelId="{56BEAA9B-1045-4AD6-AFE0-AFDC8D408038}" type="presOf" srcId="{41DD2A39-D8EA-4765-A3C0-6EA2ED4F0115}" destId="{14C1206B-8B16-4CDD-91C1-C227AA0D2266}" srcOrd="0" destOrd="0" presId="urn:microsoft.com/office/officeart/2008/layout/AlternatingHexagons"/>
    <dgm:cxn modelId="{CC2ECE1B-E4FD-4933-89E5-8D6AC2DC6AFD}" type="presOf" srcId="{CCEB71E0-E419-4F12-976B-3ABA0C30358C}" destId="{9BE23E12-7F25-4A13-8EE5-27EF9331C449}" srcOrd="0" destOrd="0" presId="urn:microsoft.com/office/officeart/2008/layout/AlternatingHexagons"/>
    <dgm:cxn modelId="{8306A57E-0C80-48C7-A62D-EEAE03F9B520}" type="presOf" srcId="{6E365CBA-46F6-4694-9234-041BA9C56904}" destId="{DB1E5E6C-BBFB-4545-A052-8C80929B2FA0}" srcOrd="0" destOrd="0" presId="urn:microsoft.com/office/officeart/2008/layout/AlternatingHexagons"/>
    <dgm:cxn modelId="{872BFD65-4B29-4A45-8ADB-EA555875D01F}" srcId="{0097D238-89E7-4AC0-930E-23E26619A123}" destId="{450E9264-9D97-4E40-9B1B-D13989E08B19}" srcOrd="0" destOrd="0" parTransId="{F11D7FD5-FB46-406E-8341-BEBF5905AA00}" sibTransId="{7F911940-B625-42B0-BA85-2F9DC4A6DA32}"/>
    <dgm:cxn modelId="{B58C6F3C-0A2F-44D2-A335-5DDDB356F476}" type="presOf" srcId="{90E8B7A5-F1C8-48D6-A3B9-C05B91195879}" destId="{EE08514D-19FB-4735-9842-81461E5C74D7}" srcOrd="0" destOrd="0" presId="urn:microsoft.com/office/officeart/2008/layout/AlternatingHexagons"/>
    <dgm:cxn modelId="{B849D1A4-B7CC-45C8-876A-0751EF9B1D9D}" type="presOf" srcId="{450E9264-9D97-4E40-9B1B-D13989E08B19}" destId="{34FFE83C-6C7D-4774-B6AB-803D3743CE44}" srcOrd="0" destOrd="0" presId="urn:microsoft.com/office/officeart/2008/layout/AlternatingHexagons"/>
    <dgm:cxn modelId="{3566B3ED-9078-483E-80C9-282763AB5AD0}" srcId="{41DD2A39-D8EA-4765-A3C0-6EA2ED4F0115}" destId="{6E365CBA-46F6-4694-9234-041BA9C56904}" srcOrd="1" destOrd="0" parTransId="{A2BBB5CC-47FC-4108-9F54-A2E1900298C7}" sibTransId="{90E8B7A5-F1C8-48D6-A3B9-C05B91195879}"/>
    <dgm:cxn modelId="{104C93C5-CABA-422E-BBB4-ED7CC4C1D6EC}" type="presOf" srcId="{4196DFF3-C9A3-4FE4-91CD-D3ADB5CA348D}" destId="{0C45B404-1DA3-4AEE-B56E-F13FB9BD4899}" srcOrd="0" destOrd="0" presId="urn:microsoft.com/office/officeart/2008/layout/AlternatingHexagons"/>
    <dgm:cxn modelId="{9DEE92A0-7469-48AF-A769-CCB593D66E76}" srcId="{41DD2A39-D8EA-4765-A3C0-6EA2ED4F0115}" destId="{53D28E8E-DE63-49FB-8DF2-46AF2A81E509}" srcOrd="2" destOrd="0" parTransId="{8F6EEAE3-120D-43BC-9311-573493EA802F}" sibTransId="{D7230102-A3F9-4E6F-A7A7-F1405FB1FE18}"/>
    <dgm:cxn modelId="{DC5F5078-A47F-4C66-BF51-BF14046B8FE2}" type="presOf" srcId="{53D28E8E-DE63-49FB-8DF2-46AF2A81E509}" destId="{E89657F4-F7F6-42BE-B5AB-E2D580F3CAD6}" srcOrd="0" destOrd="0" presId="urn:microsoft.com/office/officeart/2008/layout/AlternatingHexagons"/>
    <dgm:cxn modelId="{698BCD3D-653E-413D-9B13-5FC06AC3884B}" type="presParOf" srcId="{14C1206B-8B16-4CDD-91C1-C227AA0D2266}" destId="{D68C5539-3781-4834-8DD7-CDC5E09764D8}" srcOrd="0" destOrd="0" presId="urn:microsoft.com/office/officeart/2008/layout/AlternatingHexagons"/>
    <dgm:cxn modelId="{B81AB77E-DE5E-418F-A746-6357BF782ACC}" type="presParOf" srcId="{D68C5539-3781-4834-8DD7-CDC5E09764D8}" destId="{ED1417D7-E560-41BE-B7E0-73558713B7CB}" srcOrd="0" destOrd="0" presId="urn:microsoft.com/office/officeart/2008/layout/AlternatingHexagons"/>
    <dgm:cxn modelId="{C70AB8D9-B8C4-43D8-85A0-7557D163812D}" type="presParOf" srcId="{D68C5539-3781-4834-8DD7-CDC5E09764D8}" destId="{34FFE83C-6C7D-4774-B6AB-803D3743CE44}" srcOrd="1" destOrd="0" presId="urn:microsoft.com/office/officeart/2008/layout/AlternatingHexagons"/>
    <dgm:cxn modelId="{76309B20-A27F-457A-AC10-1C565972ED90}" type="presParOf" srcId="{D68C5539-3781-4834-8DD7-CDC5E09764D8}" destId="{CE82B21B-5172-40BA-B7E4-B21910E6453E}" srcOrd="2" destOrd="0" presId="urn:microsoft.com/office/officeart/2008/layout/AlternatingHexagons"/>
    <dgm:cxn modelId="{A7FA47EB-0A24-41AE-BE2E-D6E30EB02F74}" type="presParOf" srcId="{D68C5539-3781-4834-8DD7-CDC5E09764D8}" destId="{86B7DA09-D5B1-49CC-B721-5D879B707FC2}" srcOrd="3" destOrd="0" presId="urn:microsoft.com/office/officeart/2008/layout/AlternatingHexagons"/>
    <dgm:cxn modelId="{8AD9C5E2-6925-48F0-A4AF-000CB18C54B7}" type="presParOf" srcId="{D68C5539-3781-4834-8DD7-CDC5E09764D8}" destId="{0C45B404-1DA3-4AEE-B56E-F13FB9BD4899}" srcOrd="4" destOrd="0" presId="urn:microsoft.com/office/officeart/2008/layout/AlternatingHexagons"/>
    <dgm:cxn modelId="{0D0C8DB8-C74A-4D6C-86B9-056BF6F55FA0}" type="presParOf" srcId="{14C1206B-8B16-4CDD-91C1-C227AA0D2266}" destId="{8AFE6DC7-ECFB-4C45-9F5E-DA3C6EB173B4}" srcOrd="1" destOrd="0" presId="urn:microsoft.com/office/officeart/2008/layout/AlternatingHexagons"/>
    <dgm:cxn modelId="{3BED90C8-D4DB-4C6C-B722-9C3BC52B9F57}" type="presParOf" srcId="{14C1206B-8B16-4CDD-91C1-C227AA0D2266}" destId="{E4A6FA92-2EE8-49E1-8CCB-D63DE192465F}" srcOrd="2" destOrd="0" presId="urn:microsoft.com/office/officeart/2008/layout/AlternatingHexagons"/>
    <dgm:cxn modelId="{759D1FD5-C971-4325-8C61-491A8FA462DB}" type="presParOf" srcId="{E4A6FA92-2EE8-49E1-8CCB-D63DE192465F}" destId="{DB1E5E6C-BBFB-4545-A052-8C80929B2FA0}" srcOrd="0" destOrd="0" presId="urn:microsoft.com/office/officeart/2008/layout/AlternatingHexagons"/>
    <dgm:cxn modelId="{03CCCC55-5838-4DE0-9311-606F5F9F2E98}" type="presParOf" srcId="{E4A6FA92-2EE8-49E1-8CCB-D63DE192465F}" destId="{6914EACB-B90B-479E-95A0-10D99BE4CA17}" srcOrd="1" destOrd="0" presId="urn:microsoft.com/office/officeart/2008/layout/AlternatingHexagons"/>
    <dgm:cxn modelId="{E054E27A-A6C9-41CA-9628-FBBC5A4168C5}" type="presParOf" srcId="{E4A6FA92-2EE8-49E1-8CCB-D63DE192465F}" destId="{4177D4F7-97E3-44BE-95D1-C069CFD52A29}" srcOrd="2" destOrd="0" presId="urn:microsoft.com/office/officeart/2008/layout/AlternatingHexagons"/>
    <dgm:cxn modelId="{1F9DD767-2283-4FA5-BB77-C92074CD98C4}" type="presParOf" srcId="{E4A6FA92-2EE8-49E1-8CCB-D63DE192465F}" destId="{36BC1D5E-2F59-446F-A562-8843852AA30D}" srcOrd="3" destOrd="0" presId="urn:microsoft.com/office/officeart/2008/layout/AlternatingHexagons"/>
    <dgm:cxn modelId="{D429C1CA-B96B-428D-B84A-F7C5FEC962E9}" type="presParOf" srcId="{E4A6FA92-2EE8-49E1-8CCB-D63DE192465F}" destId="{EE08514D-19FB-4735-9842-81461E5C74D7}" srcOrd="4" destOrd="0" presId="urn:microsoft.com/office/officeart/2008/layout/AlternatingHexagons"/>
    <dgm:cxn modelId="{A9C0A482-551A-484D-B8E6-82788D3955E7}" type="presParOf" srcId="{14C1206B-8B16-4CDD-91C1-C227AA0D2266}" destId="{43B848AB-82C1-4515-AC27-E104E3373AB1}" srcOrd="3" destOrd="0" presId="urn:microsoft.com/office/officeart/2008/layout/AlternatingHexagons"/>
    <dgm:cxn modelId="{36B6FEB3-4BF3-4FD7-8B1B-6EBC99BA8EA5}" type="presParOf" srcId="{14C1206B-8B16-4CDD-91C1-C227AA0D2266}" destId="{E4D4E561-1B25-46AE-B605-DCF429247E8D}" srcOrd="4" destOrd="0" presId="urn:microsoft.com/office/officeart/2008/layout/AlternatingHexagons"/>
    <dgm:cxn modelId="{4F2C71D1-83C4-4CA6-B362-F2D0D1F70737}" type="presParOf" srcId="{E4D4E561-1B25-46AE-B605-DCF429247E8D}" destId="{E89657F4-F7F6-42BE-B5AB-E2D580F3CAD6}" srcOrd="0" destOrd="0" presId="urn:microsoft.com/office/officeart/2008/layout/AlternatingHexagons"/>
    <dgm:cxn modelId="{B7E314D1-0A74-4094-B21E-5858B78CE838}" type="presParOf" srcId="{E4D4E561-1B25-46AE-B605-DCF429247E8D}" destId="{9BE23E12-7F25-4A13-8EE5-27EF9331C449}" srcOrd="1" destOrd="0" presId="urn:microsoft.com/office/officeart/2008/layout/AlternatingHexagons"/>
    <dgm:cxn modelId="{A30BA6EC-A392-484C-9DAA-C101DC6843AE}" type="presParOf" srcId="{E4D4E561-1B25-46AE-B605-DCF429247E8D}" destId="{E93C1AC9-33C9-40BB-9687-D624C90A5F0B}" srcOrd="2" destOrd="0" presId="urn:microsoft.com/office/officeart/2008/layout/AlternatingHexagons"/>
    <dgm:cxn modelId="{F6098CE3-E9F3-43CA-8D95-41B2371A9AEF}" type="presParOf" srcId="{E4D4E561-1B25-46AE-B605-DCF429247E8D}" destId="{39E3C604-322F-4376-86E3-0F9DBDD54476}" srcOrd="3" destOrd="0" presId="urn:microsoft.com/office/officeart/2008/layout/AlternatingHexagons"/>
    <dgm:cxn modelId="{4B2E9D6E-3D85-40A5-B127-CC9918FD677E}" type="presParOf" srcId="{E4D4E561-1B25-46AE-B605-DCF429247E8D}" destId="{9F441220-2A43-49BD-A274-6293139F677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DCBF8-40F1-4020-A7DE-5030ED845ED9}">
      <dsp:nvSpPr>
        <dsp:cNvPr id="0" name=""/>
        <dsp:cNvSpPr/>
      </dsp:nvSpPr>
      <dsp:spPr>
        <a:xfrm>
          <a:off x="1123" y="2180"/>
          <a:ext cx="8152941" cy="1120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公共模块</a:t>
          </a:r>
          <a:r>
            <a:rPr lang="en-US" altLang="zh-CN" sz="3600" kern="1200" dirty="0" smtClean="0"/>
            <a:t>(</a:t>
          </a:r>
          <a:r>
            <a:rPr lang="zh-CN" altLang="en-US" sz="3600" kern="1200" dirty="0" smtClean="0"/>
            <a:t>作为依赖项</a:t>
          </a:r>
          <a:r>
            <a:rPr lang="en-US" altLang="zh-CN" sz="3600" kern="1200" dirty="0" smtClean="0"/>
            <a:t>)</a:t>
          </a:r>
          <a:endParaRPr lang="zh-CN" altLang="en-US" sz="3600" kern="1200" dirty="0"/>
        </a:p>
      </dsp:txBody>
      <dsp:txXfrm>
        <a:off x="33938" y="34995"/>
        <a:ext cx="8087311" cy="1054762"/>
      </dsp:txXfrm>
    </dsp:sp>
    <dsp:sp modelId="{B29D3E1D-F99A-4D87-8D29-59B42E64851B}">
      <dsp:nvSpPr>
        <dsp:cNvPr id="0" name=""/>
        <dsp:cNvSpPr/>
      </dsp:nvSpPr>
      <dsp:spPr>
        <a:xfrm>
          <a:off x="60511" y="1229052"/>
          <a:ext cx="5319534" cy="11203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定时统计分析服务</a:t>
          </a:r>
          <a:endParaRPr lang="zh-CN" altLang="en-US" sz="3600" kern="1200" dirty="0"/>
        </a:p>
      </dsp:txBody>
      <dsp:txXfrm>
        <a:off x="93326" y="1261867"/>
        <a:ext cx="5253904" cy="1054762"/>
      </dsp:txXfrm>
    </dsp:sp>
    <dsp:sp modelId="{EB5DA0C3-77C4-42DF-8468-F02B853726A0}">
      <dsp:nvSpPr>
        <dsp:cNvPr id="0" name=""/>
        <dsp:cNvSpPr/>
      </dsp:nvSpPr>
      <dsp:spPr>
        <a:xfrm>
          <a:off x="15105" y="2455925"/>
          <a:ext cx="2599160" cy="1120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缓存服务</a:t>
          </a:r>
          <a:endParaRPr lang="zh-CN" altLang="en-US" sz="3600" kern="1200" dirty="0"/>
        </a:p>
      </dsp:txBody>
      <dsp:txXfrm>
        <a:off x="47920" y="2488740"/>
        <a:ext cx="2533530" cy="1054762"/>
      </dsp:txXfrm>
    </dsp:sp>
    <dsp:sp modelId="{1CB6FE65-747C-4B9A-92B3-4C6D24277A39}">
      <dsp:nvSpPr>
        <dsp:cNvPr id="0" name=""/>
        <dsp:cNvSpPr/>
      </dsp:nvSpPr>
      <dsp:spPr>
        <a:xfrm>
          <a:off x="15105" y="3682797"/>
          <a:ext cx="2599160" cy="11203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反向代理</a:t>
          </a:r>
          <a:endParaRPr lang="zh-CN" altLang="en-US" sz="3600" kern="1200" dirty="0"/>
        </a:p>
      </dsp:txBody>
      <dsp:txXfrm>
        <a:off x="47920" y="3715612"/>
        <a:ext cx="2533530" cy="1054762"/>
      </dsp:txXfrm>
    </dsp:sp>
    <dsp:sp modelId="{91DFEB4B-B679-4716-A811-BEC2F5927164}">
      <dsp:nvSpPr>
        <dsp:cNvPr id="0" name=""/>
        <dsp:cNvSpPr/>
      </dsp:nvSpPr>
      <dsp:spPr>
        <a:xfrm>
          <a:off x="2723431" y="2455925"/>
          <a:ext cx="2599160" cy="1120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前端服务</a:t>
          </a:r>
          <a:endParaRPr lang="zh-CN" altLang="en-US" sz="3600" kern="1200" dirty="0"/>
        </a:p>
      </dsp:txBody>
      <dsp:txXfrm>
        <a:off x="2756246" y="2488740"/>
        <a:ext cx="2533530" cy="1054762"/>
      </dsp:txXfrm>
    </dsp:sp>
    <dsp:sp modelId="{6063C39A-DBAA-4DC8-B672-2A3CDE8C3F8F}">
      <dsp:nvSpPr>
        <dsp:cNvPr id="0" name=""/>
        <dsp:cNvSpPr/>
      </dsp:nvSpPr>
      <dsp:spPr>
        <a:xfrm>
          <a:off x="2723431" y="3682797"/>
          <a:ext cx="2599160" cy="11203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图片服务</a:t>
          </a:r>
          <a:r>
            <a:rPr lang="en-US" altLang="zh-CN" sz="3600" kern="1200" dirty="0" smtClean="0"/>
            <a:t>(</a:t>
          </a:r>
          <a:r>
            <a:rPr lang="zh-CN" altLang="en-US" sz="3600" kern="1200" dirty="0" smtClean="0"/>
            <a:t>支撑后台</a:t>
          </a:r>
          <a:r>
            <a:rPr lang="en-US" altLang="zh-CN" sz="3600" kern="1200" dirty="0" smtClean="0"/>
            <a:t>)</a:t>
          </a:r>
          <a:endParaRPr lang="zh-CN" altLang="en-US" sz="3600" kern="1200" dirty="0"/>
        </a:p>
      </dsp:txBody>
      <dsp:txXfrm>
        <a:off x="2756246" y="3715612"/>
        <a:ext cx="2533530" cy="1054762"/>
      </dsp:txXfrm>
    </dsp:sp>
    <dsp:sp modelId="{92D22D43-2B21-46B1-A7BC-6B9F7C02179A}">
      <dsp:nvSpPr>
        <dsp:cNvPr id="0" name=""/>
        <dsp:cNvSpPr/>
      </dsp:nvSpPr>
      <dsp:spPr>
        <a:xfrm>
          <a:off x="5546946" y="1229052"/>
          <a:ext cx="2599160" cy="11203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后台服务</a:t>
          </a:r>
          <a:endParaRPr lang="zh-CN" altLang="en-US" sz="3600" kern="1200" dirty="0"/>
        </a:p>
      </dsp:txBody>
      <dsp:txXfrm>
        <a:off x="5579761" y="1261867"/>
        <a:ext cx="2533530" cy="1054762"/>
      </dsp:txXfrm>
    </dsp:sp>
    <dsp:sp modelId="{BB6BA4AF-3CAB-4A0C-9A46-904B12DE823C}">
      <dsp:nvSpPr>
        <dsp:cNvPr id="0" name=""/>
        <dsp:cNvSpPr/>
      </dsp:nvSpPr>
      <dsp:spPr>
        <a:xfrm>
          <a:off x="5546946" y="2455925"/>
          <a:ext cx="2599160" cy="1120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数据库</a:t>
          </a:r>
          <a:endParaRPr lang="zh-CN" altLang="en-US" sz="3600" kern="1200" dirty="0"/>
        </a:p>
      </dsp:txBody>
      <dsp:txXfrm>
        <a:off x="5579761" y="2488740"/>
        <a:ext cx="2533530" cy="1054762"/>
      </dsp:txXfrm>
    </dsp:sp>
    <dsp:sp modelId="{74749035-318B-4674-8CCB-F49B761B89E1}">
      <dsp:nvSpPr>
        <dsp:cNvPr id="0" name=""/>
        <dsp:cNvSpPr/>
      </dsp:nvSpPr>
      <dsp:spPr>
        <a:xfrm>
          <a:off x="5546946" y="3682797"/>
          <a:ext cx="2599160" cy="11203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推送服务</a:t>
          </a:r>
          <a:endParaRPr lang="zh-CN" altLang="en-US" sz="3600" kern="1200" dirty="0"/>
        </a:p>
      </dsp:txBody>
      <dsp:txXfrm>
        <a:off x="5579761" y="3715612"/>
        <a:ext cx="2533530" cy="1054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1CE72-9DAA-44BA-B633-256FCF07AE8F}">
      <dsp:nvSpPr>
        <dsp:cNvPr id="0" name=""/>
        <dsp:cNvSpPr/>
      </dsp:nvSpPr>
      <dsp:spPr>
        <a:xfrm>
          <a:off x="2303238" y="1449752"/>
          <a:ext cx="1114605" cy="1114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</a:rPr>
            <a:t>公共模块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466468" y="1612982"/>
        <a:ext cx="788145" cy="788145"/>
      </dsp:txXfrm>
    </dsp:sp>
    <dsp:sp modelId="{9E08B345-870D-41DA-A053-5201E3C04858}">
      <dsp:nvSpPr>
        <dsp:cNvPr id="0" name=""/>
        <dsp:cNvSpPr/>
      </dsp:nvSpPr>
      <dsp:spPr>
        <a:xfrm rot="16200000">
          <a:off x="2742703" y="1044605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778054" y="1155749"/>
        <a:ext cx="164972" cy="227379"/>
      </dsp:txXfrm>
    </dsp:sp>
    <dsp:sp modelId="{709ED528-3867-4111-8F19-75827230813A}">
      <dsp:nvSpPr>
        <dsp:cNvPr id="0" name=""/>
        <dsp:cNvSpPr/>
      </dsp:nvSpPr>
      <dsp:spPr>
        <a:xfrm>
          <a:off x="2358968" y="1939"/>
          <a:ext cx="1003144" cy="1003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Bean</a:t>
          </a:r>
        </a:p>
      </dsp:txBody>
      <dsp:txXfrm>
        <a:off x="2505875" y="148846"/>
        <a:ext cx="709330" cy="709330"/>
      </dsp:txXfrm>
    </dsp:sp>
    <dsp:sp modelId="{C9F3D20D-F93C-4271-89A6-61E49A8E5BEA}">
      <dsp:nvSpPr>
        <dsp:cNvPr id="0" name=""/>
        <dsp:cNvSpPr/>
      </dsp:nvSpPr>
      <dsp:spPr>
        <a:xfrm rot="19285714">
          <a:off x="3347033" y="1335635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354745" y="1433469"/>
        <a:ext cx="164972" cy="227379"/>
      </dsp:txXfrm>
    </dsp:sp>
    <dsp:sp modelId="{1182AA8B-661A-4E79-BE34-698C7A218F9A}">
      <dsp:nvSpPr>
        <dsp:cNvPr id="0" name=""/>
        <dsp:cNvSpPr/>
      </dsp:nvSpPr>
      <dsp:spPr>
        <a:xfrm>
          <a:off x="3534486" y="568038"/>
          <a:ext cx="1003144" cy="1003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配置类</a:t>
          </a:r>
          <a:endParaRPr lang="zh-CN" altLang="en-US" sz="2100" kern="1200" dirty="0"/>
        </a:p>
      </dsp:txBody>
      <dsp:txXfrm>
        <a:off x="3681393" y="714945"/>
        <a:ext cx="709330" cy="709330"/>
      </dsp:txXfrm>
    </dsp:sp>
    <dsp:sp modelId="{22C5C802-C9C4-46E9-88F4-912EE7B2AD29}">
      <dsp:nvSpPr>
        <dsp:cNvPr id="0" name=""/>
        <dsp:cNvSpPr/>
      </dsp:nvSpPr>
      <dsp:spPr>
        <a:xfrm rot="771429">
          <a:off x="3496290" y="1989573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97176" y="2057500"/>
        <a:ext cx="164972" cy="227379"/>
      </dsp:txXfrm>
    </dsp:sp>
    <dsp:sp modelId="{C3E21279-7519-4186-BB5D-94DF270EF76F}">
      <dsp:nvSpPr>
        <dsp:cNvPr id="0" name=""/>
        <dsp:cNvSpPr/>
      </dsp:nvSpPr>
      <dsp:spPr>
        <a:xfrm>
          <a:off x="3824815" y="1840052"/>
          <a:ext cx="1003144" cy="1003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拦截器</a:t>
          </a:r>
          <a:endParaRPr lang="zh-CN" altLang="en-US" sz="2100" kern="1200" dirty="0"/>
        </a:p>
      </dsp:txBody>
      <dsp:txXfrm>
        <a:off x="3971722" y="1986959"/>
        <a:ext cx="709330" cy="709330"/>
      </dsp:txXfrm>
    </dsp:sp>
    <dsp:sp modelId="{75D3C6F5-2D5F-4164-93A3-BDFB7F1480D7}">
      <dsp:nvSpPr>
        <dsp:cNvPr id="0" name=""/>
        <dsp:cNvSpPr/>
      </dsp:nvSpPr>
      <dsp:spPr>
        <a:xfrm rot="3857143">
          <a:off x="3078081" y="2513991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098094" y="2557934"/>
        <a:ext cx="164972" cy="227379"/>
      </dsp:txXfrm>
    </dsp:sp>
    <dsp:sp modelId="{516D25C8-9C5B-4B49-8E4E-D3341FA606D4}">
      <dsp:nvSpPr>
        <dsp:cNvPr id="0" name=""/>
        <dsp:cNvSpPr/>
      </dsp:nvSpPr>
      <dsp:spPr>
        <a:xfrm>
          <a:off x="3011331" y="2860128"/>
          <a:ext cx="1003144" cy="1003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全局异常</a:t>
          </a:r>
          <a:endParaRPr lang="zh-CN" altLang="en-US" sz="2100" kern="1200" dirty="0"/>
        </a:p>
      </dsp:txBody>
      <dsp:txXfrm>
        <a:off x="3158238" y="3007035"/>
        <a:ext cx="709330" cy="709330"/>
      </dsp:txXfrm>
    </dsp:sp>
    <dsp:sp modelId="{96905F15-152E-4812-834E-0240FBE00A30}">
      <dsp:nvSpPr>
        <dsp:cNvPr id="0" name=""/>
        <dsp:cNvSpPr/>
      </dsp:nvSpPr>
      <dsp:spPr>
        <a:xfrm rot="6942857">
          <a:off x="2407326" y="2513991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458015" y="2557934"/>
        <a:ext cx="164972" cy="227379"/>
      </dsp:txXfrm>
    </dsp:sp>
    <dsp:sp modelId="{D845FF54-1E23-4867-A781-57CCD7CD8B09}">
      <dsp:nvSpPr>
        <dsp:cNvPr id="0" name=""/>
        <dsp:cNvSpPr/>
      </dsp:nvSpPr>
      <dsp:spPr>
        <a:xfrm>
          <a:off x="1706605" y="2860128"/>
          <a:ext cx="1003144" cy="10031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控制类</a:t>
          </a:r>
          <a:endParaRPr lang="zh-CN" altLang="en-US" sz="2100" kern="1200" dirty="0"/>
        </a:p>
      </dsp:txBody>
      <dsp:txXfrm>
        <a:off x="1853512" y="3007035"/>
        <a:ext cx="709330" cy="709330"/>
      </dsp:txXfrm>
    </dsp:sp>
    <dsp:sp modelId="{09899BB3-C0DC-40C6-8061-2E144BC5E849}">
      <dsp:nvSpPr>
        <dsp:cNvPr id="0" name=""/>
        <dsp:cNvSpPr/>
      </dsp:nvSpPr>
      <dsp:spPr>
        <a:xfrm rot="10028571">
          <a:off x="1989116" y="1989573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058932" y="2057500"/>
        <a:ext cx="164972" cy="227379"/>
      </dsp:txXfrm>
    </dsp:sp>
    <dsp:sp modelId="{9E3DABFC-6486-474B-9509-CE977257784B}">
      <dsp:nvSpPr>
        <dsp:cNvPr id="0" name=""/>
        <dsp:cNvSpPr/>
      </dsp:nvSpPr>
      <dsp:spPr>
        <a:xfrm>
          <a:off x="893122" y="1840052"/>
          <a:ext cx="1003144" cy="1003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工具类</a:t>
          </a:r>
          <a:endParaRPr lang="zh-CN" altLang="en-US" sz="2100" kern="1200" dirty="0"/>
        </a:p>
      </dsp:txBody>
      <dsp:txXfrm>
        <a:off x="1040029" y="1986959"/>
        <a:ext cx="709330" cy="709330"/>
      </dsp:txXfrm>
    </dsp:sp>
    <dsp:sp modelId="{753E9386-4941-453E-A405-F428522A4A6A}">
      <dsp:nvSpPr>
        <dsp:cNvPr id="0" name=""/>
        <dsp:cNvSpPr/>
      </dsp:nvSpPr>
      <dsp:spPr>
        <a:xfrm rot="13114286">
          <a:off x="2138374" y="1335635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201364" y="1433469"/>
        <a:ext cx="164972" cy="227379"/>
      </dsp:txXfrm>
    </dsp:sp>
    <dsp:sp modelId="{E0892585-3600-4C0A-ABF4-89825B7E2178}">
      <dsp:nvSpPr>
        <dsp:cNvPr id="0" name=""/>
        <dsp:cNvSpPr/>
      </dsp:nvSpPr>
      <dsp:spPr>
        <a:xfrm>
          <a:off x="1183451" y="568038"/>
          <a:ext cx="1003144" cy="1003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多数据源</a:t>
          </a:r>
          <a:endParaRPr lang="zh-CN" altLang="en-US" sz="2100" kern="1200" dirty="0"/>
        </a:p>
      </dsp:txBody>
      <dsp:txXfrm>
        <a:off x="1330358" y="714945"/>
        <a:ext cx="709330" cy="709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A7C48-864A-4F76-A7EE-233E46C29E0F}">
      <dsp:nvSpPr>
        <dsp:cNvPr id="0" name=""/>
        <dsp:cNvSpPr/>
      </dsp:nvSpPr>
      <dsp:spPr>
        <a:xfrm>
          <a:off x="2889151" y="2337299"/>
          <a:ext cx="1732941" cy="1732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定时</a:t>
          </a:r>
          <a:endParaRPr lang="zh-CN" altLang="en-US" sz="3600" kern="1200" dirty="0"/>
        </a:p>
      </dsp:txBody>
      <dsp:txXfrm>
        <a:off x="3142934" y="2591082"/>
        <a:ext cx="1225375" cy="1225375"/>
      </dsp:txXfrm>
    </dsp:sp>
    <dsp:sp modelId="{26547E06-1433-4ACF-92D4-F22053A8B4C9}">
      <dsp:nvSpPr>
        <dsp:cNvPr id="0" name=""/>
        <dsp:cNvSpPr/>
      </dsp:nvSpPr>
      <dsp:spPr>
        <a:xfrm rot="10800000">
          <a:off x="1211404" y="2956825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18421-206D-4044-BEF6-6BA622DE0409}">
      <dsp:nvSpPr>
        <dsp:cNvPr id="0" name=""/>
        <dsp:cNvSpPr/>
      </dsp:nvSpPr>
      <dsp:spPr>
        <a:xfrm>
          <a:off x="388257" y="2545252"/>
          <a:ext cx="1646293" cy="13170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添加定时</a:t>
          </a:r>
          <a:endParaRPr lang="zh-CN" altLang="en-US" sz="3600" kern="1200" dirty="0"/>
        </a:p>
      </dsp:txBody>
      <dsp:txXfrm>
        <a:off x="426832" y="2583827"/>
        <a:ext cx="1569143" cy="1239885"/>
      </dsp:txXfrm>
    </dsp:sp>
    <dsp:sp modelId="{2578D5D1-25B0-4786-BE84-1A211C532797}">
      <dsp:nvSpPr>
        <dsp:cNvPr id="0" name=""/>
        <dsp:cNvSpPr/>
      </dsp:nvSpPr>
      <dsp:spPr>
        <a:xfrm rot="13500000">
          <a:off x="1724401" y="1718340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1164-22A7-4B93-A946-3D503F27B23D}">
      <dsp:nvSpPr>
        <dsp:cNvPr id="0" name=""/>
        <dsp:cNvSpPr/>
      </dsp:nvSpPr>
      <dsp:spPr>
        <a:xfrm>
          <a:off x="1133441" y="746218"/>
          <a:ext cx="1646293" cy="13170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修改定时</a:t>
          </a:r>
          <a:endParaRPr lang="zh-CN" altLang="en-US" sz="3600" kern="1200" dirty="0"/>
        </a:p>
      </dsp:txBody>
      <dsp:txXfrm>
        <a:off x="1172016" y="784793"/>
        <a:ext cx="1569143" cy="1239885"/>
      </dsp:txXfrm>
    </dsp:sp>
    <dsp:sp modelId="{A98FC698-7FAE-440A-BD5B-F940AFC82488}">
      <dsp:nvSpPr>
        <dsp:cNvPr id="0" name=""/>
        <dsp:cNvSpPr/>
      </dsp:nvSpPr>
      <dsp:spPr>
        <a:xfrm rot="16200000">
          <a:off x="2962886" y="1205343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3CEE8-2303-4A23-9F7D-5BE9EAD1A704}">
      <dsp:nvSpPr>
        <dsp:cNvPr id="0" name=""/>
        <dsp:cNvSpPr/>
      </dsp:nvSpPr>
      <dsp:spPr>
        <a:xfrm>
          <a:off x="2932475" y="1034"/>
          <a:ext cx="1646293" cy="13170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删除定时</a:t>
          </a:r>
          <a:endParaRPr lang="zh-CN" altLang="en-US" sz="3600" kern="1200" dirty="0"/>
        </a:p>
      </dsp:txBody>
      <dsp:txXfrm>
        <a:off x="2971050" y="39609"/>
        <a:ext cx="1569143" cy="1239885"/>
      </dsp:txXfrm>
    </dsp:sp>
    <dsp:sp modelId="{2EA45FEE-135D-465F-A52B-2EB77749529B}">
      <dsp:nvSpPr>
        <dsp:cNvPr id="0" name=""/>
        <dsp:cNvSpPr/>
      </dsp:nvSpPr>
      <dsp:spPr>
        <a:xfrm rot="18900000">
          <a:off x="4201371" y="1718340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98024-5214-4D13-8988-A1B0DB9FC5D5}">
      <dsp:nvSpPr>
        <dsp:cNvPr id="0" name=""/>
        <dsp:cNvSpPr/>
      </dsp:nvSpPr>
      <dsp:spPr>
        <a:xfrm>
          <a:off x="4731509" y="746218"/>
          <a:ext cx="1646293" cy="13170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暂停定时</a:t>
          </a:r>
          <a:endParaRPr lang="zh-CN" altLang="en-US" sz="3600" kern="1200" dirty="0"/>
        </a:p>
      </dsp:txBody>
      <dsp:txXfrm>
        <a:off x="4770084" y="784793"/>
        <a:ext cx="1569143" cy="1239885"/>
      </dsp:txXfrm>
    </dsp:sp>
    <dsp:sp modelId="{DD6A3537-A76A-45D1-90B8-8905B3F05507}">
      <dsp:nvSpPr>
        <dsp:cNvPr id="0" name=""/>
        <dsp:cNvSpPr/>
      </dsp:nvSpPr>
      <dsp:spPr>
        <a:xfrm>
          <a:off x="4714369" y="2956825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635BC-1E9A-4F08-88F2-E61C4320E021}">
      <dsp:nvSpPr>
        <dsp:cNvPr id="0" name=""/>
        <dsp:cNvSpPr/>
      </dsp:nvSpPr>
      <dsp:spPr>
        <a:xfrm>
          <a:off x="5476693" y="2545252"/>
          <a:ext cx="1646293" cy="13170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持久化</a:t>
          </a:r>
          <a:endParaRPr lang="zh-CN" altLang="en-US" sz="3600" kern="1200" dirty="0"/>
        </a:p>
      </dsp:txBody>
      <dsp:txXfrm>
        <a:off x="5515268" y="2583827"/>
        <a:ext cx="1569143" cy="12398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F510C-DDC7-4CCF-8AFF-9397E8A2DEB2}">
      <dsp:nvSpPr>
        <dsp:cNvPr id="0" name=""/>
        <dsp:cNvSpPr/>
      </dsp:nvSpPr>
      <dsp:spPr>
        <a:xfrm>
          <a:off x="1192271" y="-3079"/>
          <a:ext cx="4366848" cy="4366848"/>
        </a:xfrm>
        <a:prstGeom prst="circularArrow">
          <a:avLst>
            <a:gd name="adj1" fmla="val 5274"/>
            <a:gd name="adj2" fmla="val 312630"/>
            <a:gd name="adj3" fmla="val 14251324"/>
            <a:gd name="adj4" fmla="val 17113460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056A2-EEDF-4450-862B-F0C3799D3788}">
      <dsp:nvSpPr>
        <dsp:cNvPr id="0" name=""/>
        <dsp:cNvSpPr/>
      </dsp:nvSpPr>
      <dsp:spPr>
        <a:xfrm>
          <a:off x="2556496" y="2603"/>
          <a:ext cx="1638399" cy="819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主节点一</a:t>
          </a:r>
          <a:endParaRPr lang="zh-CN" altLang="en-US" sz="2600" kern="1200" dirty="0"/>
        </a:p>
      </dsp:txBody>
      <dsp:txXfrm>
        <a:off x="2596486" y="42593"/>
        <a:ext cx="1558419" cy="739219"/>
      </dsp:txXfrm>
    </dsp:sp>
    <dsp:sp modelId="{1FF04963-E509-4AF5-91C1-0BB6342BBDD2}">
      <dsp:nvSpPr>
        <dsp:cNvPr id="0" name=""/>
        <dsp:cNvSpPr/>
      </dsp:nvSpPr>
      <dsp:spPr>
        <a:xfrm>
          <a:off x="4142218" y="1171705"/>
          <a:ext cx="1638399" cy="8191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次节点三</a:t>
          </a:r>
          <a:endParaRPr lang="zh-CN" altLang="en-US" sz="2600" kern="1200" dirty="0"/>
        </a:p>
      </dsp:txBody>
      <dsp:txXfrm>
        <a:off x="4182208" y="1211695"/>
        <a:ext cx="1558419" cy="739219"/>
      </dsp:txXfrm>
    </dsp:sp>
    <dsp:sp modelId="{0DFFE03C-5444-4739-A693-00780A561B96}">
      <dsp:nvSpPr>
        <dsp:cNvPr id="0" name=""/>
        <dsp:cNvSpPr/>
      </dsp:nvSpPr>
      <dsp:spPr>
        <a:xfrm>
          <a:off x="4090695" y="2659915"/>
          <a:ext cx="1638399" cy="8191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次节点二</a:t>
          </a:r>
          <a:endParaRPr lang="zh-CN" altLang="en-US" sz="2600" kern="1200" dirty="0"/>
        </a:p>
      </dsp:txBody>
      <dsp:txXfrm>
        <a:off x="4130685" y="2699905"/>
        <a:ext cx="1558419" cy="739219"/>
      </dsp:txXfrm>
    </dsp:sp>
    <dsp:sp modelId="{DE950453-EFA5-4071-B5B2-0E5193F7AD29}">
      <dsp:nvSpPr>
        <dsp:cNvPr id="0" name=""/>
        <dsp:cNvSpPr/>
      </dsp:nvSpPr>
      <dsp:spPr>
        <a:xfrm>
          <a:off x="2556496" y="3545685"/>
          <a:ext cx="1638399" cy="8191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次节点一</a:t>
          </a:r>
          <a:endParaRPr lang="zh-CN" altLang="en-US" sz="2600" kern="1200" dirty="0"/>
        </a:p>
      </dsp:txBody>
      <dsp:txXfrm>
        <a:off x="2596486" y="3585675"/>
        <a:ext cx="1558419" cy="739219"/>
      </dsp:txXfrm>
    </dsp:sp>
    <dsp:sp modelId="{A336FCA5-FC35-4994-8D7B-8C961CB29E68}">
      <dsp:nvSpPr>
        <dsp:cNvPr id="0" name=""/>
        <dsp:cNvSpPr/>
      </dsp:nvSpPr>
      <dsp:spPr>
        <a:xfrm>
          <a:off x="1022296" y="2659915"/>
          <a:ext cx="1638399" cy="8191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主节点三</a:t>
          </a:r>
          <a:endParaRPr lang="zh-CN" altLang="en-US" sz="2600" kern="1200" dirty="0"/>
        </a:p>
      </dsp:txBody>
      <dsp:txXfrm>
        <a:off x="1062286" y="2699905"/>
        <a:ext cx="1558419" cy="739219"/>
      </dsp:txXfrm>
    </dsp:sp>
    <dsp:sp modelId="{881D97D2-CD5F-4A10-83D2-4B7E4E8C2927}">
      <dsp:nvSpPr>
        <dsp:cNvPr id="0" name=""/>
        <dsp:cNvSpPr/>
      </dsp:nvSpPr>
      <dsp:spPr>
        <a:xfrm>
          <a:off x="945028" y="1171703"/>
          <a:ext cx="1638399" cy="819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主节点二</a:t>
          </a:r>
          <a:endParaRPr lang="zh-CN" altLang="en-US" sz="2600" kern="1200" dirty="0"/>
        </a:p>
      </dsp:txBody>
      <dsp:txXfrm>
        <a:off x="985018" y="1211693"/>
        <a:ext cx="1558419" cy="7392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A227F-B51F-414F-81BA-DEC31AFC45D7}">
      <dsp:nvSpPr>
        <dsp:cNvPr id="0" name=""/>
        <dsp:cNvSpPr/>
      </dsp:nvSpPr>
      <dsp:spPr>
        <a:xfrm>
          <a:off x="927626" y="0"/>
          <a:ext cx="2500668" cy="6536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bat</a:t>
          </a:r>
          <a:r>
            <a:rPr lang="zh-CN" altLang="en-US" sz="1800" kern="1200" dirty="0" smtClean="0"/>
            <a:t>一键启动</a:t>
          </a:r>
          <a:endParaRPr lang="zh-CN" altLang="en-US" sz="1800" kern="1200" dirty="0"/>
        </a:p>
      </dsp:txBody>
      <dsp:txXfrm>
        <a:off x="946769" y="19143"/>
        <a:ext cx="2462382" cy="615316"/>
      </dsp:txXfrm>
    </dsp:sp>
    <dsp:sp modelId="{67680A7A-C3F5-4600-98AC-F9C0315F1D75}">
      <dsp:nvSpPr>
        <dsp:cNvPr id="0" name=""/>
        <dsp:cNvSpPr/>
      </dsp:nvSpPr>
      <dsp:spPr>
        <a:xfrm rot="5400000">
          <a:off x="2055409" y="669942"/>
          <a:ext cx="245101" cy="294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2089723" y="694452"/>
        <a:ext cx="176473" cy="171571"/>
      </dsp:txXfrm>
    </dsp:sp>
    <dsp:sp modelId="{6D4955AC-641E-40E7-9BF6-AC07AB406F63}">
      <dsp:nvSpPr>
        <dsp:cNvPr id="0" name=""/>
        <dsp:cNvSpPr/>
      </dsp:nvSpPr>
      <dsp:spPr>
        <a:xfrm>
          <a:off x="927626" y="980404"/>
          <a:ext cx="2500668" cy="653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Ruby</a:t>
          </a:r>
          <a:r>
            <a:rPr lang="zh-CN" altLang="en-US" sz="1800" kern="1200" dirty="0" smtClean="0"/>
            <a:t>语言创建集群节点</a:t>
          </a:r>
          <a:endParaRPr lang="zh-CN" altLang="en-US" sz="1800" kern="1200" dirty="0"/>
        </a:p>
      </dsp:txBody>
      <dsp:txXfrm>
        <a:off x="946769" y="999547"/>
        <a:ext cx="2462382" cy="615316"/>
      </dsp:txXfrm>
    </dsp:sp>
    <dsp:sp modelId="{35B46BE1-2E0B-49CB-92CA-2CCA28D048DB}">
      <dsp:nvSpPr>
        <dsp:cNvPr id="0" name=""/>
        <dsp:cNvSpPr/>
      </dsp:nvSpPr>
      <dsp:spPr>
        <a:xfrm rot="5400000">
          <a:off x="2055409" y="1650346"/>
          <a:ext cx="245101" cy="294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2089723" y="1674856"/>
        <a:ext cx="176473" cy="171571"/>
      </dsp:txXfrm>
    </dsp:sp>
    <dsp:sp modelId="{2D176FF6-105A-496E-8C65-0E474C0A149C}">
      <dsp:nvSpPr>
        <dsp:cNvPr id="0" name=""/>
        <dsp:cNvSpPr/>
      </dsp:nvSpPr>
      <dsp:spPr>
        <a:xfrm>
          <a:off x="927626" y="1960808"/>
          <a:ext cx="2500668" cy="6536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Bat</a:t>
          </a:r>
          <a:r>
            <a:rPr lang="zh-CN" altLang="en-US" sz="1800" kern="1200" dirty="0" smtClean="0"/>
            <a:t>一键关闭</a:t>
          </a:r>
          <a:endParaRPr lang="zh-CN" altLang="en-US" sz="1800" kern="1200" dirty="0"/>
        </a:p>
      </dsp:txBody>
      <dsp:txXfrm>
        <a:off x="946769" y="1979951"/>
        <a:ext cx="2462382" cy="6153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A3921-0DED-4136-AA3D-93ECD90804B1}">
      <dsp:nvSpPr>
        <dsp:cNvPr id="0" name=""/>
        <dsp:cNvSpPr/>
      </dsp:nvSpPr>
      <dsp:spPr>
        <a:xfrm rot="5400000">
          <a:off x="-351758" y="352315"/>
          <a:ext cx="2345057" cy="16415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短信通知</a:t>
          </a:r>
          <a:endParaRPr lang="zh-CN" altLang="en-US" sz="3100" kern="1200" dirty="0"/>
        </a:p>
      </dsp:txBody>
      <dsp:txXfrm rot="-5400000">
        <a:off x="1" y="821326"/>
        <a:ext cx="1641540" cy="703517"/>
      </dsp:txXfrm>
    </dsp:sp>
    <dsp:sp modelId="{485FBFA4-87AA-4E33-B9CB-017461E78958}">
      <dsp:nvSpPr>
        <dsp:cNvPr id="0" name=""/>
        <dsp:cNvSpPr/>
      </dsp:nvSpPr>
      <dsp:spPr>
        <a:xfrm rot="5400000">
          <a:off x="4458192" y="-2816095"/>
          <a:ext cx="1524287" cy="7157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阿里云短信推送</a:t>
          </a:r>
          <a:endParaRPr lang="zh-CN" altLang="en-US" sz="4100" kern="1200" dirty="0"/>
        </a:p>
      </dsp:txBody>
      <dsp:txXfrm rot="-5400000">
        <a:off x="1641540" y="74967"/>
        <a:ext cx="7083181" cy="1375467"/>
      </dsp:txXfrm>
    </dsp:sp>
    <dsp:sp modelId="{E24BF37A-2B02-485D-BEE2-C116F387EA70}">
      <dsp:nvSpPr>
        <dsp:cNvPr id="0" name=""/>
        <dsp:cNvSpPr/>
      </dsp:nvSpPr>
      <dsp:spPr>
        <a:xfrm rot="5400000">
          <a:off x="-351758" y="2412270"/>
          <a:ext cx="2345057" cy="16415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网页直推</a:t>
          </a:r>
          <a:endParaRPr lang="zh-CN" altLang="en-US" sz="3100" kern="1200" dirty="0"/>
        </a:p>
      </dsp:txBody>
      <dsp:txXfrm rot="-5400000">
        <a:off x="1" y="2881281"/>
        <a:ext cx="1641540" cy="703517"/>
      </dsp:txXfrm>
    </dsp:sp>
    <dsp:sp modelId="{6D2D9820-9B47-4306-A6F6-5A9086A7B31A}">
      <dsp:nvSpPr>
        <dsp:cNvPr id="0" name=""/>
        <dsp:cNvSpPr/>
      </dsp:nvSpPr>
      <dsp:spPr>
        <a:xfrm rot="5400000">
          <a:off x="4458192" y="-756140"/>
          <a:ext cx="1524287" cy="7157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使用</a:t>
          </a:r>
          <a:r>
            <a:rPr lang="en-US" altLang="zh-CN" sz="4100" kern="1200" dirty="0" smtClean="0"/>
            <a:t>socket</a:t>
          </a:r>
          <a:r>
            <a:rPr lang="zh-CN" altLang="en-US" sz="4100" kern="1200" dirty="0" smtClean="0"/>
            <a:t>指定定时推送</a:t>
          </a:r>
          <a:endParaRPr lang="zh-CN" alt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使用</a:t>
          </a:r>
          <a:r>
            <a:rPr lang="en-US" altLang="zh-CN" sz="4100" kern="1200" dirty="0" smtClean="0"/>
            <a:t>socket</a:t>
          </a:r>
          <a:r>
            <a:rPr lang="zh-CN" altLang="en-US" sz="4100" kern="1200" dirty="0" smtClean="0"/>
            <a:t>广播推送</a:t>
          </a:r>
          <a:endParaRPr lang="zh-CN" altLang="en-US" sz="4100" kern="1200" dirty="0"/>
        </a:p>
      </dsp:txBody>
      <dsp:txXfrm rot="-5400000">
        <a:off x="1641540" y="2134922"/>
        <a:ext cx="7083181" cy="13754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417D7-E560-41BE-B7E0-73558713B7CB}">
      <dsp:nvSpPr>
        <dsp:cNvPr id="0" name=""/>
        <dsp:cNvSpPr/>
      </dsp:nvSpPr>
      <dsp:spPr>
        <a:xfrm rot="5400000">
          <a:off x="2620264" y="107618"/>
          <a:ext cx="1632220" cy="142003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权限</a:t>
          </a:r>
          <a:endParaRPr lang="zh-CN" altLang="en-US" sz="2900" kern="1200" dirty="0"/>
        </a:p>
      </dsp:txBody>
      <dsp:txXfrm rot="-5400000">
        <a:off x="2947646" y="255878"/>
        <a:ext cx="977455" cy="1123512"/>
      </dsp:txXfrm>
    </dsp:sp>
    <dsp:sp modelId="{34FFE83C-6C7D-4774-B6AB-803D3743CE44}">
      <dsp:nvSpPr>
        <dsp:cNvPr id="0" name=""/>
        <dsp:cNvSpPr/>
      </dsp:nvSpPr>
      <dsp:spPr>
        <a:xfrm>
          <a:off x="4189481" y="327968"/>
          <a:ext cx="1821557" cy="97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分只读和可写以及都有</a:t>
          </a:r>
          <a:endParaRPr lang="en-US" altLang="zh-CN" sz="1800" kern="1200" dirty="0" smtClean="0"/>
        </a:p>
      </dsp:txBody>
      <dsp:txXfrm>
        <a:off x="4189481" y="327968"/>
        <a:ext cx="1821557" cy="979332"/>
      </dsp:txXfrm>
    </dsp:sp>
    <dsp:sp modelId="{0C45B404-1DA3-4AEE-B56E-F13FB9BD4899}">
      <dsp:nvSpPr>
        <dsp:cNvPr id="0" name=""/>
        <dsp:cNvSpPr/>
      </dsp:nvSpPr>
      <dsp:spPr>
        <a:xfrm rot="5400000">
          <a:off x="1086630" y="107618"/>
          <a:ext cx="1632220" cy="142003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数据库</a:t>
          </a:r>
          <a:endParaRPr lang="zh-CN" altLang="en-US" sz="3600" kern="1200" dirty="0"/>
        </a:p>
      </dsp:txBody>
      <dsp:txXfrm rot="-5400000">
        <a:off x="1414012" y="255878"/>
        <a:ext cx="977455" cy="1123512"/>
      </dsp:txXfrm>
    </dsp:sp>
    <dsp:sp modelId="{DB1E5E6C-BBFB-4545-A052-8C80929B2FA0}">
      <dsp:nvSpPr>
        <dsp:cNvPr id="0" name=""/>
        <dsp:cNvSpPr/>
      </dsp:nvSpPr>
      <dsp:spPr>
        <a:xfrm rot="5400000">
          <a:off x="1850509" y="1493047"/>
          <a:ext cx="1632220" cy="142003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图片</a:t>
          </a:r>
          <a:endParaRPr lang="zh-CN" altLang="en-US" sz="2900" kern="1200" dirty="0"/>
        </a:p>
      </dsp:txBody>
      <dsp:txXfrm rot="-5400000">
        <a:off x="2177891" y="1641307"/>
        <a:ext cx="977455" cy="1123512"/>
      </dsp:txXfrm>
    </dsp:sp>
    <dsp:sp modelId="{6914EACB-B90B-479E-95A0-10D99BE4CA17}">
      <dsp:nvSpPr>
        <dsp:cNvPr id="0" name=""/>
        <dsp:cNvSpPr/>
      </dsp:nvSpPr>
      <dsp:spPr>
        <a:xfrm>
          <a:off x="135045" y="1713396"/>
          <a:ext cx="1762798" cy="97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图片存在各个用户下可删除和更新包括目录</a:t>
          </a:r>
          <a:endParaRPr lang="zh-CN" altLang="en-US" sz="1800" kern="1200" dirty="0"/>
        </a:p>
      </dsp:txBody>
      <dsp:txXfrm>
        <a:off x="135045" y="1713396"/>
        <a:ext cx="1762798" cy="979332"/>
      </dsp:txXfrm>
    </dsp:sp>
    <dsp:sp modelId="{EE08514D-19FB-4735-9842-81461E5C74D7}">
      <dsp:nvSpPr>
        <dsp:cNvPr id="0" name=""/>
        <dsp:cNvSpPr/>
      </dsp:nvSpPr>
      <dsp:spPr>
        <a:xfrm rot="5400000">
          <a:off x="3384143" y="1493047"/>
          <a:ext cx="1632220" cy="142003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用户</a:t>
          </a:r>
          <a:endParaRPr lang="zh-CN" altLang="en-US" sz="3600" kern="1200" dirty="0"/>
        </a:p>
      </dsp:txBody>
      <dsp:txXfrm rot="-5400000">
        <a:off x="3711525" y="1641307"/>
        <a:ext cx="977455" cy="1123512"/>
      </dsp:txXfrm>
    </dsp:sp>
    <dsp:sp modelId="{E89657F4-F7F6-42BE-B5AB-E2D580F3CAD6}">
      <dsp:nvSpPr>
        <dsp:cNvPr id="0" name=""/>
        <dsp:cNvSpPr/>
      </dsp:nvSpPr>
      <dsp:spPr>
        <a:xfrm rot="5400000">
          <a:off x="2620264" y="2878475"/>
          <a:ext cx="1632220" cy="142003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压缩包</a:t>
          </a:r>
          <a:endParaRPr lang="zh-CN" altLang="en-US" sz="2900" kern="1200" dirty="0"/>
        </a:p>
      </dsp:txBody>
      <dsp:txXfrm rot="-5400000">
        <a:off x="2947646" y="3026735"/>
        <a:ext cx="977455" cy="1123512"/>
      </dsp:txXfrm>
    </dsp:sp>
    <dsp:sp modelId="{9BE23E12-7F25-4A13-8EE5-27EF9331C449}">
      <dsp:nvSpPr>
        <dsp:cNvPr id="0" name=""/>
        <dsp:cNvSpPr/>
      </dsp:nvSpPr>
      <dsp:spPr>
        <a:xfrm>
          <a:off x="4189481" y="3098825"/>
          <a:ext cx="1821557" cy="97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压缩包就直接上传无用户限制</a:t>
          </a:r>
          <a:endParaRPr lang="zh-CN" altLang="en-US" sz="1800" kern="1200" dirty="0"/>
        </a:p>
      </dsp:txBody>
      <dsp:txXfrm>
        <a:off x="4189481" y="3098825"/>
        <a:ext cx="1821557" cy="979332"/>
      </dsp:txXfrm>
    </dsp:sp>
    <dsp:sp modelId="{9F441220-2A43-49BD-A274-6293139F677C}">
      <dsp:nvSpPr>
        <dsp:cNvPr id="0" name=""/>
        <dsp:cNvSpPr/>
      </dsp:nvSpPr>
      <dsp:spPr>
        <a:xfrm rot="5400000">
          <a:off x="1086630" y="2878475"/>
          <a:ext cx="1632220" cy="142003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视频</a:t>
          </a:r>
          <a:endParaRPr lang="zh-CN" altLang="en-US" sz="3600" kern="1200" dirty="0"/>
        </a:p>
      </dsp:txBody>
      <dsp:txXfrm rot="-5400000">
        <a:off x="1414012" y="3026735"/>
        <a:ext cx="977455" cy="112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49A-A18F-4B0A-9CC9-0064BFF3C6D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B9AA-1E75-424B-92CF-C413195D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2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49A-A18F-4B0A-9CC9-0064BFF3C6D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B9AA-1E75-424B-92CF-C413195D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9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49A-A18F-4B0A-9CC9-0064BFF3C6D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B9AA-1E75-424B-92CF-C413195D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49A-A18F-4B0A-9CC9-0064BFF3C6D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B9AA-1E75-424B-92CF-C413195D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49A-A18F-4B0A-9CC9-0064BFF3C6D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B9AA-1E75-424B-92CF-C413195D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49A-A18F-4B0A-9CC9-0064BFF3C6D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B9AA-1E75-424B-92CF-C413195D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5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49A-A18F-4B0A-9CC9-0064BFF3C6D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B9AA-1E75-424B-92CF-C413195D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49A-A18F-4B0A-9CC9-0064BFF3C6D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B9AA-1E75-424B-92CF-C413195D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5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49A-A18F-4B0A-9CC9-0064BFF3C6D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B9AA-1E75-424B-92CF-C413195D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7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49A-A18F-4B0A-9CC9-0064BFF3C6D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B9AA-1E75-424B-92CF-C413195D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6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49A-A18F-4B0A-9CC9-0064BFF3C6D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B9AA-1E75-424B-92CF-C413195D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9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949A-A18F-4B0A-9CC9-0064BFF3C6D3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B9AA-1E75-424B-92CF-C413195D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8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圆角矩形 87"/>
          <p:cNvSpPr/>
          <p:nvPr/>
        </p:nvSpPr>
        <p:spPr>
          <a:xfrm>
            <a:off x="4475101" y="4132067"/>
            <a:ext cx="3520084" cy="19866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588169" y="4132067"/>
            <a:ext cx="3520084" cy="19866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11370" y="266701"/>
            <a:ext cx="10676585" cy="51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795547" y="1407362"/>
            <a:ext cx="6750491" cy="787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剪去单角的矩形 46"/>
          <p:cNvSpPr/>
          <p:nvPr/>
        </p:nvSpPr>
        <p:spPr>
          <a:xfrm>
            <a:off x="811370" y="2610072"/>
            <a:ext cx="1839899" cy="1031789"/>
          </a:xfrm>
          <a:prstGeom prst="snip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50" name="下箭头 49"/>
          <p:cNvSpPr/>
          <p:nvPr/>
        </p:nvSpPr>
        <p:spPr>
          <a:xfrm>
            <a:off x="2588654" y="858863"/>
            <a:ext cx="206061" cy="486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4420582" y="858863"/>
            <a:ext cx="206061" cy="486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6180624" y="858863"/>
            <a:ext cx="206061" cy="486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>
            <a:off x="7650017" y="1696137"/>
            <a:ext cx="681235" cy="26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剪去单角的矩形 56"/>
          <p:cNvSpPr/>
          <p:nvPr/>
        </p:nvSpPr>
        <p:spPr>
          <a:xfrm>
            <a:off x="5810118" y="2636026"/>
            <a:ext cx="1839899" cy="1031789"/>
          </a:xfrm>
          <a:prstGeom prst="snip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58" name="剪去单角的矩形 57"/>
          <p:cNvSpPr/>
          <p:nvPr/>
        </p:nvSpPr>
        <p:spPr>
          <a:xfrm>
            <a:off x="3306376" y="2619850"/>
            <a:ext cx="1839899" cy="1031789"/>
          </a:xfrm>
          <a:prstGeom prst="snip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59" name="燕尾形箭头 58"/>
          <p:cNvSpPr/>
          <p:nvPr/>
        </p:nvSpPr>
        <p:spPr>
          <a:xfrm>
            <a:off x="2782740" y="3050256"/>
            <a:ext cx="360609" cy="20332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燕尾形箭头 60"/>
          <p:cNvSpPr/>
          <p:nvPr/>
        </p:nvSpPr>
        <p:spPr>
          <a:xfrm>
            <a:off x="5261324" y="3050255"/>
            <a:ext cx="360609" cy="20332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>
            <a:off x="7714567" y="3073110"/>
            <a:ext cx="681235" cy="26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1108754" y="1593383"/>
            <a:ext cx="1301997" cy="4554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限流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2882154" y="1593383"/>
            <a:ext cx="1301997" cy="4554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鉴权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6132858" y="1590318"/>
            <a:ext cx="1301997" cy="4554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过滤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4561892" y="1597072"/>
            <a:ext cx="1301997" cy="4554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8454290" y="1250287"/>
            <a:ext cx="3246821" cy="4990983"/>
            <a:chOff x="8454290" y="1250287"/>
            <a:chExt cx="3246821" cy="4990983"/>
          </a:xfrm>
        </p:grpSpPr>
        <p:grpSp>
          <p:nvGrpSpPr>
            <p:cNvPr id="44" name="组合 43"/>
            <p:cNvGrpSpPr/>
            <p:nvPr/>
          </p:nvGrpSpPr>
          <p:grpSpPr>
            <a:xfrm>
              <a:off x="8454290" y="1250287"/>
              <a:ext cx="3246821" cy="4166854"/>
              <a:chOff x="8073709" y="1255152"/>
              <a:chExt cx="3723339" cy="4823676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9007169" y="3126566"/>
                <a:ext cx="903228" cy="62337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NGINX</a:t>
                </a:r>
                <a:endParaRPr lang="zh-CN" altLang="en-US" dirty="0"/>
              </a:p>
            </p:txBody>
          </p:sp>
          <p:sp>
            <p:nvSpPr>
              <p:cNvPr id="18" name="剪去单角的矩形 17"/>
              <p:cNvSpPr/>
              <p:nvPr/>
            </p:nvSpPr>
            <p:spPr>
              <a:xfrm>
                <a:off x="10431884" y="5273493"/>
                <a:ext cx="1365164" cy="406090"/>
              </a:xfrm>
              <a:prstGeom prst="snip1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NACOS</a:t>
                </a:r>
                <a:endParaRPr lang="zh-CN" altLang="en-US" dirty="0"/>
              </a:p>
            </p:txBody>
          </p:sp>
          <p:sp>
            <p:nvSpPr>
              <p:cNvPr id="19" name="剪去单角的矩形 18"/>
              <p:cNvSpPr/>
              <p:nvPr/>
            </p:nvSpPr>
            <p:spPr>
              <a:xfrm>
                <a:off x="10431884" y="3609505"/>
                <a:ext cx="1365164" cy="406090"/>
              </a:xfrm>
              <a:prstGeom prst="snip1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NACOS</a:t>
                </a:r>
                <a:endParaRPr lang="zh-CN" altLang="en-US" dirty="0"/>
              </a:p>
            </p:txBody>
          </p:sp>
          <p:sp>
            <p:nvSpPr>
              <p:cNvPr id="20" name="剪去单角的矩形 19"/>
              <p:cNvSpPr/>
              <p:nvPr/>
            </p:nvSpPr>
            <p:spPr>
              <a:xfrm>
                <a:off x="10431884" y="4455888"/>
                <a:ext cx="1365164" cy="406090"/>
              </a:xfrm>
              <a:prstGeom prst="snip1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NACOS</a:t>
                </a:r>
                <a:endParaRPr lang="zh-CN" altLang="en-US" dirty="0"/>
              </a:p>
            </p:txBody>
          </p:sp>
          <p:sp>
            <p:nvSpPr>
              <p:cNvPr id="21" name="剪去单角的矩形 20"/>
              <p:cNvSpPr/>
              <p:nvPr/>
            </p:nvSpPr>
            <p:spPr>
              <a:xfrm>
                <a:off x="10431884" y="2763121"/>
                <a:ext cx="1365164" cy="406090"/>
              </a:xfrm>
              <a:prstGeom prst="snip1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NACOS</a:t>
                </a:r>
                <a:endParaRPr lang="zh-CN" altLang="en-US" dirty="0"/>
              </a:p>
            </p:txBody>
          </p:sp>
          <p:sp>
            <p:nvSpPr>
              <p:cNvPr id="27" name="上下箭头 26"/>
              <p:cNvSpPr/>
              <p:nvPr/>
            </p:nvSpPr>
            <p:spPr>
              <a:xfrm>
                <a:off x="10996945" y="4038882"/>
                <a:ext cx="226086" cy="384009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上下箭头 27"/>
              <p:cNvSpPr/>
              <p:nvPr/>
            </p:nvSpPr>
            <p:spPr>
              <a:xfrm>
                <a:off x="10996945" y="3209655"/>
                <a:ext cx="226086" cy="338829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上下箭头 30"/>
              <p:cNvSpPr/>
              <p:nvPr/>
            </p:nvSpPr>
            <p:spPr>
              <a:xfrm>
                <a:off x="10996945" y="4861978"/>
                <a:ext cx="226086" cy="383146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9007169" y="4885789"/>
                <a:ext cx="890484" cy="61891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NGINX</a:t>
                </a:r>
                <a:endParaRPr lang="zh-CN" altLang="en-US" dirty="0"/>
              </a:p>
            </p:txBody>
          </p:sp>
          <p:sp>
            <p:nvSpPr>
              <p:cNvPr id="34" name="右箭头 33"/>
              <p:cNvSpPr/>
              <p:nvPr/>
            </p:nvSpPr>
            <p:spPr>
              <a:xfrm rot="19528547">
                <a:off x="9914283" y="3032419"/>
                <a:ext cx="502273" cy="2101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右箭头 34"/>
              <p:cNvSpPr/>
              <p:nvPr/>
            </p:nvSpPr>
            <p:spPr>
              <a:xfrm rot="1986166">
                <a:off x="9914282" y="3672844"/>
                <a:ext cx="502273" cy="2101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右箭头 35"/>
              <p:cNvSpPr/>
              <p:nvPr/>
            </p:nvSpPr>
            <p:spPr>
              <a:xfrm rot="1677949">
                <a:off x="9930350" y="5351811"/>
                <a:ext cx="502273" cy="2101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右箭头 36"/>
              <p:cNvSpPr/>
              <p:nvPr/>
            </p:nvSpPr>
            <p:spPr>
              <a:xfrm rot="19528547">
                <a:off x="9925725" y="4741685"/>
                <a:ext cx="502273" cy="2101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9169684" y="1576145"/>
                <a:ext cx="2524399" cy="86795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配置中心</a:t>
                </a:r>
                <a:endParaRPr lang="zh-CN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073709" y="1255152"/>
                <a:ext cx="500281" cy="4823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注册中心</a:t>
                </a:r>
                <a:endParaRPr lang="zh-CN" altLang="en-US" dirty="0"/>
              </a:p>
            </p:txBody>
          </p:sp>
          <p:sp>
            <p:nvSpPr>
              <p:cNvPr id="41" name="虚尾箭头 40"/>
              <p:cNvSpPr/>
              <p:nvPr/>
            </p:nvSpPr>
            <p:spPr>
              <a:xfrm>
                <a:off x="8630748" y="3309349"/>
                <a:ext cx="302398" cy="23913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虚尾箭头 41"/>
              <p:cNvSpPr/>
              <p:nvPr/>
            </p:nvSpPr>
            <p:spPr>
              <a:xfrm>
                <a:off x="8630748" y="5075678"/>
                <a:ext cx="302398" cy="23913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虚尾箭头 42"/>
              <p:cNvSpPr/>
              <p:nvPr/>
            </p:nvSpPr>
            <p:spPr>
              <a:xfrm>
                <a:off x="8660443" y="1890556"/>
                <a:ext cx="302398" cy="23913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流程图: 磁盘 66"/>
            <p:cNvSpPr/>
            <p:nvPr/>
          </p:nvSpPr>
          <p:spPr>
            <a:xfrm>
              <a:off x="9410001" y="5532932"/>
              <a:ext cx="645916" cy="70833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DB1</a:t>
              </a:r>
              <a:endParaRPr lang="zh-CN" altLang="en-US" dirty="0"/>
            </a:p>
          </p:txBody>
        </p:sp>
        <p:sp>
          <p:nvSpPr>
            <p:cNvPr id="69" name="流程图: 磁盘 68"/>
            <p:cNvSpPr/>
            <p:nvPr/>
          </p:nvSpPr>
          <p:spPr>
            <a:xfrm>
              <a:off x="10680448" y="5532932"/>
              <a:ext cx="645916" cy="70833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DB2</a:t>
              </a:r>
              <a:endParaRPr lang="zh-CN" altLang="en-US" dirty="0"/>
            </a:p>
          </p:txBody>
        </p:sp>
        <p:sp>
          <p:nvSpPr>
            <p:cNvPr id="70" name="上箭头 69"/>
            <p:cNvSpPr/>
            <p:nvPr/>
          </p:nvSpPr>
          <p:spPr>
            <a:xfrm>
              <a:off x="10874421" y="5125407"/>
              <a:ext cx="257970" cy="3543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左右箭头 70"/>
            <p:cNvSpPr/>
            <p:nvPr/>
          </p:nvSpPr>
          <p:spPr>
            <a:xfrm>
              <a:off x="10193880" y="5777630"/>
              <a:ext cx="402149" cy="2189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流程图: 磁盘 72"/>
          <p:cNvSpPr/>
          <p:nvPr/>
        </p:nvSpPr>
        <p:spPr>
          <a:xfrm>
            <a:off x="4997003" y="5302595"/>
            <a:ext cx="624930" cy="584505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流程图: 磁盘 73"/>
          <p:cNvSpPr/>
          <p:nvPr/>
        </p:nvSpPr>
        <p:spPr>
          <a:xfrm>
            <a:off x="5933999" y="5302594"/>
            <a:ext cx="624930" cy="584505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流程图: 磁盘 74"/>
          <p:cNvSpPr/>
          <p:nvPr/>
        </p:nvSpPr>
        <p:spPr>
          <a:xfrm>
            <a:off x="5940052" y="4527147"/>
            <a:ext cx="624930" cy="584505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流程图: 磁盘 75"/>
          <p:cNvSpPr/>
          <p:nvPr/>
        </p:nvSpPr>
        <p:spPr>
          <a:xfrm>
            <a:off x="4983636" y="4550585"/>
            <a:ext cx="624930" cy="584505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流程图: 磁盘 76"/>
          <p:cNvSpPr/>
          <p:nvPr/>
        </p:nvSpPr>
        <p:spPr>
          <a:xfrm>
            <a:off x="6870995" y="5328678"/>
            <a:ext cx="624930" cy="584505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流程图: 磁盘 77"/>
          <p:cNvSpPr/>
          <p:nvPr/>
        </p:nvSpPr>
        <p:spPr>
          <a:xfrm>
            <a:off x="6870995" y="4536831"/>
            <a:ext cx="615956" cy="574821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79045" y="4146258"/>
            <a:ext cx="12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80" name="流程图: 磁盘 79"/>
          <p:cNvSpPr/>
          <p:nvPr/>
        </p:nvSpPr>
        <p:spPr>
          <a:xfrm>
            <a:off x="945503" y="5213211"/>
            <a:ext cx="643943" cy="763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DB4</a:t>
            </a:r>
            <a:endParaRPr lang="zh-CN" altLang="en-US" dirty="0"/>
          </a:p>
        </p:txBody>
      </p:sp>
      <p:sp>
        <p:nvSpPr>
          <p:cNvPr id="82" name="流程图: 磁盘 81"/>
          <p:cNvSpPr/>
          <p:nvPr/>
        </p:nvSpPr>
        <p:spPr>
          <a:xfrm>
            <a:off x="1941091" y="5213210"/>
            <a:ext cx="643943" cy="763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DB5</a:t>
            </a:r>
            <a:endParaRPr lang="zh-CN" altLang="en-US" dirty="0"/>
          </a:p>
        </p:txBody>
      </p:sp>
      <p:sp>
        <p:nvSpPr>
          <p:cNvPr id="83" name="流程图: 磁盘 82"/>
          <p:cNvSpPr/>
          <p:nvPr/>
        </p:nvSpPr>
        <p:spPr>
          <a:xfrm>
            <a:off x="2966013" y="5213210"/>
            <a:ext cx="643943" cy="763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DB6</a:t>
            </a:r>
            <a:endParaRPr lang="zh-CN" altLang="en-US" dirty="0"/>
          </a:p>
        </p:txBody>
      </p:sp>
      <p:sp>
        <p:nvSpPr>
          <p:cNvPr id="84" name="流程图: 磁盘 83"/>
          <p:cNvSpPr/>
          <p:nvPr/>
        </p:nvSpPr>
        <p:spPr>
          <a:xfrm>
            <a:off x="942094" y="4249818"/>
            <a:ext cx="643943" cy="763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85" name="流程图: 磁盘 84"/>
          <p:cNvSpPr/>
          <p:nvPr/>
        </p:nvSpPr>
        <p:spPr>
          <a:xfrm>
            <a:off x="1937682" y="4249817"/>
            <a:ext cx="643943" cy="763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sp>
        <p:nvSpPr>
          <p:cNvPr id="86" name="流程图: 磁盘 85"/>
          <p:cNvSpPr/>
          <p:nvPr/>
        </p:nvSpPr>
        <p:spPr>
          <a:xfrm>
            <a:off x="2962604" y="4249817"/>
            <a:ext cx="643943" cy="763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</a:t>
            </a:r>
            <a:endParaRPr lang="zh-CN" altLang="en-US" dirty="0"/>
          </a:p>
        </p:txBody>
      </p:sp>
      <p:sp>
        <p:nvSpPr>
          <p:cNvPr id="89" name="虚尾箭头 88"/>
          <p:cNvSpPr/>
          <p:nvPr/>
        </p:nvSpPr>
        <p:spPr>
          <a:xfrm rot="5400000">
            <a:off x="1933991" y="3713276"/>
            <a:ext cx="417974" cy="3473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虚尾箭头 89"/>
          <p:cNvSpPr/>
          <p:nvPr/>
        </p:nvSpPr>
        <p:spPr>
          <a:xfrm rot="5400000">
            <a:off x="6228447" y="3713276"/>
            <a:ext cx="417974" cy="3473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1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图示 32"/>
          <p:cNvGraphicFramePr/>
          <p:nvPr>
            <p:extLst/>
          </p:nvPr>
        </p:nvGraphicFramePr>
        <p:xfrm>
          <a:off x="2031999" y="719666"/>
          <a:ext cx="8155189" cy="4805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示 24"/>
          <p:cNvGraphicFramePr/>
          <p:nvPr>
            <p:extLst/>
          </p:nvPr>
        </p:nvGraphicFramePr>
        <p:xfrm>
          <a:off x="3062309" y="1350731"/>
          <a:ext cx="5721082" cy="386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椭圆形标注 27"/>
          <p:cNvSpPr/>
          <p:nvPr/>
        </p:nvSpPr>
        <p:spPr>
          <a:xfrm>
            <a:off x="7881870" y="257577"/>
            <a:ext cx="3683358" cy="1777285"/>
          </a:xfrm>
          <a:prstGeom prst="wedgeEllipseCallout">
            <a:avLst>
              <a:gd name="adj1" fmla="val -58296"/>
              <a:gd name="adj2" fmla="val 6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图片服务器配置</a:t>
            </a:r>
            <a:endParaRPr lang="en-US" altLang="zh-CN" dirty="0" smtClean="0"/>
          </a:p>
          <a:p>
            <a:pPr algn="ctr"/>
            <a:r>
              <a:rPr lang="zh-CN" altLang="en-US" dirty="0"/>
              <a:t>上传</a:t>
            </a:r>
            <a:r>
              <a:rPr lang="zh-CN" altLang="en-US" dirty="0" smtClean="0"/>
              <a:t>下载配置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数据源配置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系统初始化配置输出</a:t>
            </a:r>
            <a:endParaRPr lang="zh-CN" altLang="en-US" dirty="0"/>
          </a:p>
        </p:txBody>
      </p:sp>
      <p:sp>
        <p:nvSpPr>
          <p:cNvPr id="30" name="椭圆形标注 29"/>
          <p:cNvSpPr/>
          <p:nvPr/>
        </p:nvSpPr>
        <p:spPr>
          <a:xfrm>
            <a:off x="8201696" y="3906055"/>
            <a:ext cx="3363532" cy="1547611"/>
          </a:xfrm>
          <a:prstGeom prst="wedgeEllipseCallout">
            <a:avLst>
              <a:gd name="adj1" fmla="val -64590"/>
              <a:gd name="adj2" fmla="val -39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全局字符过滤器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全局跨域过滤器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请求参数日期格式化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1" name="椭圆形标注 30"/>
          <p:cNvSpPr/>
          <p:nvPr/>
        </p:nvSpPr>
        <p:spPr>
          <a:xfrm>
            <a:off x="4893970" y="115910"/>
            <a:ext cx="1983347" cy="1056068"/>
          </a:xfrm>
          <a:prstGeom prst="wedgeEllipseCallout">
            <a:avLst>
              <a:gd name="adj1" fmla="val -5249"/>
              <a:gd name="adj2" fmla="val 69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Bean</a:t>
            </a:r>
          </a:p>
          <a:p>
            <a:pPr algn="ctr"/>
            <a:r>
              <a:rPr lang="zh-CN" altLang="en-US" dirty="0" smtClean="0"/>
              <a:t>实体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2" name="椭圆形标注 31"/>
          <p:cNvSpPr/>
          <p:nvPr/>
        </p:nvSpPr>
        <p:spPr>
          <a:xfrm>
            <a:off x="5162281" y="5453666"/>
            <a:ext cx="3039415" cy="1249251"/>
          </a:xfrm>
          <a:prstGeom prst="wedgeEllipseCallout">
            <a:avLst>
              <a:gd name="adj1" fmla="val -3036"/>
              <a:gd name="adj2" fmla="val -70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Exception</a:t>
            </a:r>
            <a:r>
              <a:rPr lang="zh-CN" altLang="en-US" dirty="0" smtClean="0"/>
              <a:t>拦截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自定义异常拦截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运行时异常拦截</a:t>
            </a:r>
            <a:endParaRPr lang="zh-CN" altLang="en-US" dirty="0"/>
          </a:p>
        </p:txBody>
      </p:sp>
      <p:sp>
        <p:nvSpPr>
          <p:cNvPr id="33" name="椭圆形标注 32"/>
          <p:cNvSpPr/>
          <p:nvPr/>
        </p:nvSpPr>
        <p:spPr>
          <a:xfrm>
            <a:off x="2531769" y="5343659"/>
            <a:ext cx="2034862" cy="1250325"/>
          </a:xfrm>
          <a:prstGeom prst="wedgeEllipseCallout">
            <a:avLst>
              <a:gd name="adj1" fmla="val 60813"/>
              <a:gd name="adj2" fmla="val -80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全局控制器</a:t>
            </a:r>
            <a:endParaRPr lang="zh-CN" altLang="en-US" dirty="0"/>
          </a:p>
        </p:txBody>
      </p:sp>
      <p:sp>
        <p:nvSpPr>
          <p:cNvPr id="34" name="椭圆形标注 33"/>
          <p:cNvSpPr/>
          <p:nvPr/>
        </p:nvSpPr>
        <p:spPr>
          <a:xfrm>
            <a:off x="0" y="2975020"/>
            <a:ext cx="3721994" cy="2202287"/>
          </a:xfrm>
          <a:prstGeom prst="wedgeEllipseCallout">
            <a:avLst>
              <a:gd name="adj1" fmla="val 55048"/>
              <a:gd name="adj2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SpringBean</a:t>
            </a:r>
            <a:r>
              <a:rPr lang="zh-CN" altLang="en-US" dirty="0" smtClean="0"/>
              <a:t>的容器接口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日期格式化工具类、常量类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文件上传下载工具类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缓存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工具类、切面类、注解接口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5" name="椭圆形标注 34"/>
          <p:cNvSpPr/>
          <p:nvPr/>
        </p:nvSpPr>
        <p:spPr>
          <a:xfrm>
            <a:off x="306408" y="257577"/>
            <a:ext cx="3583009" cy="1918952"/>
          </a:xfrm>
          <a:prstGeom prst="wedgeEllipseCallout">
            <a:avLst>
              <a:gd name="adj1" fmla="val 61120"/>
              <a:gd name="adj2" fmla="val 51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多数据源切面类</a:t>
            </a:r>
            <a:endParaRPr lang="en-US" altLang="zh-CN" dirty="0" smtClean="0"/>
          </a:p>
          <a:p>
            <a:pPr algn="ctr"/>
            <a:r>
              <a:rPr lang="zh-CN" altLang="en-US" dirty="0"/>
              <a:t>多</a:t>
            </a:r>
            <a:r>
              <a:rPr lang="zh-CN" altLang="en-US" dirty="0" smtClean="0"/>
              <a:t>数据源自定义注解</a:t>
            </a:r>
            <a:endParaRPr lang="en-US" altLang="zh-CN" dirty="0" smtClean="0"/>
          </a:p>
          <a:p>
            <a:pPr algn="ctr"/>
            <a:r>
              <a:rPr lang="zh-CN" altLang="en-US" dirty="0"/>
              <a:t>多</a:t>
            </a:r>
            <a:r>
              <a:rPr lang="zh-CN" altLang="en-US" dirty="0" smtClean="0"/>
              <a:t>数据源事务管理器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多数据源更新数据源类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/>
          </p:nvPr>
        </p:nvGraphicFramePr>
        <p:xfrm>
          <a:off x="2302457" y="1118911"/>
          <a:ext cx="7511245" cy="407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7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/>
          </p:nvPr>
        </p:nvGraphicFramePr>
        <p:xfrm>
          <a:off x="100169" y="1157548"/>
          <a:ext cx="6751392" cy="436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圆角矩形 14"/>
          <p:cNvSpPr/>
          <p:nvPr/>
        </p:nvSpPr>
        <p:spPr>
          <a:xfrm>
            <a:off x="7147775" y="74055"/>
            <a:ext cx="4494727" cy="317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7196428" y="283335"/>
          <a:ext cx="4355921" cy="2614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圆角矩形 7"/>
          <p:cNvSpPr/>
          <p:nvPr/>
        </p:nvSpPr>
        <p:spPr>
          <a:xfrm>
            <a:off x="7765961" y="3696236"/>
            <a:ext cx="2756079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975020" y="3039414"/>
            <a:ext cx="1068946" cy="6568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1"/>
          </p:cNvCxnSpPr>
          <p:nvPr/>
        </p:nvCxnSpPr>
        <p:spPr>
          <a:xfrm flipH="1" flipV="1">
            <a:off x="5795493" y="3168203"/>
            <a:ext cx="1970468" cy="978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角右箭头 15"/>
          <p:cNvSpPr/>
          <p:nvPr/>
        </p:nvSpPr>
        <p:spPr>
          <a:xfrm>
            <a:off x="4893972" y="1017431"/>
            <a:ext cx="2047741" cy="772732"/>
          </a:xfrm>
          <a:prstGeom prst="bentArrow">
            <a:avLst>
              <a:gd name="adj1" fmla="val 25000"/>
              <a:gd name="adj2" fmla="val 25000"/>
              <a:gd name="adj3" fmla="val 3166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/>
          </p:nvPr>
        </p:nvGraphicFramePr>
        <p:xfrm>
          <a:off x="2032000" y="719667"/>
          <a:ext cx="8799132" cy="440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6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/>
          </p:nvPr>
        </p:nvGraphicFramePr>
        <p:xfrm>
          <a:off x="2534276" y="1157549"/>
          <a:ext cx="6146085" cy="440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流程图: 过程 3"/>
          <p:cNvSpPr/>
          <p:nvPr/>
        </p:nvSpPr>
        <p:spPr>
          <a:xfrm>
            <a:off x="721217" y="811369"/>
            <a:ext cx="1674253" cy="65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MINIO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721217" y="2148625"/>
            <a:ext cx="1674253" cy="65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可视化界面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721216" y="3485881"/>
            <a:ext cx="1674253" cy="65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r>
              <a:rPr lang="zh-CN" altLang="en-US" dirty="0" smtClean="0"/>
              <a:t>负载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1558344" y="1468191"/>
            <a:ext cx="0" cy="68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 flipH="1">
            <a:off x="1558343" y="2805447"/>
            <a:ext cx="1" cy="68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右箭头 10"/>
          <p:cNvSpPr/>
          <p:nvPr/>
        </p:nvSpPr>
        <p:spPr>
          <a:xfrm rot="2334415">
            <a:off x="2503449" y="750353"/>
            <a:ext cx="1277112" cy="7949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4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267</Words>
  <Application>Microsoft Office PowerPoint</Application>
  <PresentationFormat>宽屏</PresentationFormat>
  <Paragraphs>98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zyl</dc:creator>
  <cp:lastModifiedBy>zyl</cp:lastModifiedBy>
  <cp:revision>8</cp:revision>
  <dcterms:created xsi:type="dcterms:W3CDTF">2020-08-25T01:35:14Z</dcterms:created>
  <dcterms:modified xsi:type="dcterms:W3CDTF">2020-08-25T02:42:52Z</dcterms:modified>
</cp:coreProperties>
</file>