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57BE9-53D9-452E-8B18-15BB676C2860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9C7DDD8-CEFD-4CCF-8119-85CAC35E6BBD}">
      <dgm:prSet phldrT="[文本]" custT="1"/>
      <dgm:spPr/>
      <dgm:t>
        <a:bodyPr/>
        <a:lstStyle/>
        <a:p>
          <a:r>
            <a:rPr lang="zh-CN" altLang="en-US" sz="3600" dirty="0" smtClean="0"/>
            <a:t>公共模块</a:t>
          </a:r>
          <a:r>
            <a:rPr lang="en-US" altLang="zh-CN" sz="3600" dirty="0" smtClean="0"/>
            <a:t>(</a:t>
          </a:r>
          <a:r>
            <a:rPr lang="zh-CN" altLang="en-US" sz="3600" dirty="0" smtClean="0"/>
            <a:t>作为依赖项</a:t>
          </a:r>
          <a:r>
            <a:rPr lang="en-US" altLang="zh-CN" sz="3600" dirty="0" smtClean="0"/>
            <a:t>)</a:t>
          </a:r>
          <a:endParaRPr lang="zh-CN" altLang="en-US" sz="3600" dirty="0"/>
        </a:p>
      </dgm:t>
    </dgm:pt>
    <dgm:pt modelId="{5C27D59F-7E0C-4F37-A5E0-982B0959FE69}" type="parTrans" cxnId="{54C816C7-8D52-48B5-9C1F-DDE4108D74D6}">
      <dgm:prSet/>
      <dgm:spPr/>
      <dgm:t>
        <a:bodyPr/>
        <a:lstStyle/>
        <a:p>
          <a:endParaRPr lang="zh-CN" altLang="en-US"/>
        </a:p>
      </dgm:t>
    </dgm:pt>
    <dgm:pt modelId="{34404550-DA57-49A2-9B47-20854227E2A4}" type="sibTrans" cxnId="{54C816C7-8D52-48B5-9C1F-DDE4108D74D6}">
      <dgm:prSet/>
      <dgm:spPr/>
      <dgm:t>
        <a:bodyPr/>
        <a:lstStyle/>
        <a:p>
          <a:endParaRPr lang="zh-CN" altLang="en-US"/>
        </a:p>
      </dgm:t>
    </dgm:pt>
    <dgm:pt modelId="{6CAEE863-A19D-4B44-B4F9-32D6E85A15BF}">
      <dgm:prSet phldrT="[文本]" custT="1"/>
      <dgm:spPr/>
      <dgm:t>
        <a:bodyPr/>
        <a:lstStyle/>
        <a:p>
          <a:r>
            <a:rPr lang="zh-CN" altLang="en-US" sz="3600" dirty="0" smtClean="0"/>
            <a:t>定时统计分析服务</a:t>
          </a:r>
          <a:endParaRPr lang="zh-CN" altLang="en-US" sz="3600" dirty="0"/>
        </a:p>
      </dgm:t>
    </dgm:pt>
    <dgm:pt modelId="{2C17EBF9-F396-451A-9368-1EA3F8BBC7D4}" type="parTrans" cxnId="{8B3EDCDB-D976-445D-A7BD-686E30EC9EA4}">
      <dgm:prSet/>
      <dgm:spPr/>
      <dgm:t>
        <a:bodyPr/>
        <a:lstStyle/>
        <a:p>
          <a:endParaRPr lang="zh-CN" altLang="en-US"/>
        </a:p>
      </dgm:t>
    </dgm:pt>
    <dgm:pt modelId="{9BBD67C2-D66C-47D7-9FE1-F3267E1BC4CC}" type="sibTrans" cxnId="{8B3EDCDB-D976-445D-A7BD-686E30EC9EA4}">
      <dgm:prSet/>
      <dgm:spPr/>
      <dgm:t>
        <a:bodyPr/>
        <a:lstStyle/>
        <a:p>
          <a:endParaRPr lang="zh-CN" altLang="en-US"/>
        </a:p>
      </dgm:t>
    </dgm:pt>
    <dgm:pt modelId="{3B336204-D8C8-4B4A-ADB3-F911A7B68953}">
      <dgm:prSet phldrT="[文本]" custT="1"/>
      <dgm:spPr/>
      <dgm:t>
        <a:bodyPr/>
        <a:lstStyle/>
        <a:p>
          <a:r>
            <a:rPr lang="zh-CN" altLang="en-US" sz="3600" dirty="0" smtClean="0"/>
            <a:t>缓存服务</a:t>
          </a:r>
          <a:endParaRPr lang="zh-CN" altLang="en-US" sz="3600" dirty="0"/>
        </a:p>
      </dgm:t>
    </dgm:pt>
    <dgm:pt modelId="{39CA6113-34F6-49B7-A7D0-D6A08B2A90BE}" type="parTrans" cxnId="{2C2B0019-ABD4-42ED-947F-167E7033E664}">
      <dgm:prSet/>
      <dgm:spPr/>
      <dgm:t>
        <a:bodyPr/>
        <a:lstStyle/>
        <a:p>
          <a:endParaRPr lang="zh-CN" altLang="en-US"/>
        </a:p>
      </dgm:t>
    </dgm:pt>
    <dgm:pt modelId="{17C5EFCE-CE89-4F9E-9416-D6A5A01B09AD}" type="sibTrans" cxnId="{2C2B0019-ABD4-42ED-947F-167E7033E664}">
      <dgm:prSet/>
      <dgm:spPr/>
      <dgm:t>
        <a:bodyPr/>
        <a:lstStyle/>
        <a:p>
          <a:endParaRPr lang="zh-CN" altLang="en-US"/>
        </a:p>
      </dgm:t>
    </dgm:pt>
    <dgm:pt modelId="{65D76757-175E-46B9-B3B9-82E8E7C89807}">
      <dgm:prSet phldrT="[文本]" custT="1"/>
      <dgm:spPr/>
      <dgm:t>
        <a:bodyPr/>
        <a:lstStyle/>
        <a:p>
          <a:r>
            <a:rPr lang="zh-CN" altLang="en-US" sz="3600" dirty="0" smtClean="0"/>
            <a:t>前端服务</a:t>
          </a:r>
          <a:endParaRPr lang="zh-CN" altLang="en-US" sz="3600" dirty="0"/>
        </a:p>
      </dgm:t>
    </dgm:pt>
    <dgm:pt modelId="{10CEB9FF-6026-4C10-B36A-38AB2A120D19}" type="parTrans" cxnId="{F473AE47-0EF6-45F6-8BF8-920D551D03CE}">
      <dgm:prSet/>
      <dgm:spPr/>
      <dgm:t>
        <a:bodyPr/>
        <a:lstStyle/>
        <a:p>
          <a:endParaRPr lang="zh-CN" altLang="en-US"/>
        </a:p>
      </dgm:t>
    </dgm:pt>
    <dgm:pt modelId="{BCC3CFFF-60E6-42FA-93CD-596AD7382327}" type="sibTrans" cxnId="{F473AE47-0EF6-45F6-8BF8-920D551D03CE}">
      <dgm:prSet/>
      <dgm:spPr/>
      <dgm:t>
        <a:bodyPr/>
        <a:lstStyle/>
        <a:p>
          <a:endParaRPr lang="zh-CN" altLang="en-US"/>
        </a:p>
      </dgm:t>
    </dgm:pt>
    <dgm:pt modelId="{6276236D-F632-47F7-AFCA-5310B90A5CB5}">
      <dgm:prSet phldrT="[文本]" custT="1"/>
      <dgm:spPr/>
      <dgm:t>
        <a:bodyPr/>
        <a:lstStyle/>
        <a:p>
          <a:r>
            <a:rPr lang="zh-CN" altLang="en-US" sz="3600" dirty="0" smtClean="0"/>
            <a:t>后台服务</a:t>
          </a:r>
          <a:endParaRPr lang="zh-CN" altLang="en-US" sz="3600" dirty="0"/>
        </a:p>
      </dgm:t>
    </dgm:pt>
    <dgm:pt modelId="{16187CD6-084D-4A82-846C-9C64B11D5AAC}" type="parTrans" cxnId="{93250868-FF81-4CDE-A71F-C1E3CD1148B0}">
      <dgm:prSet/>
      <dgm:spPr/>
      <dgm:t>
        <a:bodyPr/>
        <a:lstStyle/>
        <a:p>
          <a:endParaRPr lang="zh-CN" altLang="en-US"/>
        </a:p>
      </dgm:t>
    </dgm:pt>
    <dgm:pt modelId="{1B1AD75D-E4D0-4221-99B8-AF7E866E00DC}" type="sibTrans" cxnId="{93250868-FF81-4CDE-A71F-C1E3CD1148B0}">
      <dgm:prSet/>
      <dgm:spPr/>
      <dgm:t>
        <a:bodyPr/>
        <a:lstStyle/>
        <a:p>
          <a:endParaRPr lang="zh-CN" altLang="en-US"/>
        </a:p>
      </dgm:t>
    </dgm:pt>
    <dgm:pt modelId="{B8303BA4-C4AB-457A-A288-CD6C476B2526}">
      <dgm:prSet phldrT="[文本]" custT="1"/>
      <dgm:spPr/>
      <dgm:t>
        <a:bodyPr/>
        <a:lstStyle/>
        <a:p>
          <a:r>
            <a:rPr lang="zh-CN" altLang="en-US" sz="3600" dirty="0" smtClean="0"/>
            <a:t>数据库</a:t>
          </a:r>
          <a:endParaRPr lang="zh-CN" altLang="en-US" sz="3600" dirty="0"/>
        </a:p>
      </dgm:t>
    </dgm:pt>
    <dgm:pt modelId="{765D5254-E30B-4487-B19A-6AC482CF3C51}" type="parTrans" cxnId="{E01A14C6-92AC-4600-B334-CDEA7BE6BC75}">
      <dgm:prSet/>
      <dgm:spPr/>
      <dgm:t>
        <a:bodyPr/>
        <a:lstStyle/>
        <a:p>
          <a:endParaRPr lang="zh-CN" altLang="en-US"/>
        </a:p>
      </dgm:t>
    </dgm:pt>
    <dgm:pt modelId="{A112502A-BD62-4E13-9519-F892ABFCE354}" type="sibTrans" cxnId="{E01A14C6-92AC-4600-B334-CDEA7BE6BC75}">
      <dgm:prSet/>
      <dgm:spPr/>
      <dgm:t>
        <a:bodyPr/>
        <a:lstStyle/>
        <a:p>
          <a:endParaRPr lang="zh-CN" altLang="en-US"/>
        </a:p>
      </dgm:t>
    </dgm:pt>
    <dgm:pt modelId="{4ED089D6-1FB6-4399-8E70-191005C753C5}">
      <dgm:prSet custT="1"/>
      <dgm:spPr/>
      <dgm:t>
        <a:bodyPr/>
        <a:lstStyle/>
        <a:p>
          <a:r>
            <a:rPr lang="zh-CN" altLang="en-US" sz="3600" dirty="0" smtClean="0"/>
            <a:t>反向代理</a:t>
          </a:r>
          <a:endParaRPr lang="zh-CN" altLang="en-US" sz="3600" dirty="0"/>
        </a:p>
      </dgm:t>
    </dgm:pt>
    <dgm:pt modelId="{69E60ED2-DEE4-4EE0-AB83-081D8320BF6C}" type="parTrans" cxnId="{D6434B7B-5841-4F1B-940F-EA7ACB9A7E12}">
      <dgm:prSet/>
      <dgm:spPr/>
      <dgm:t>
        <a:bodyPr/>
        <a:lstStyle/>
        <a:p>
          <a:endParaRPr lang="zh-CN" altLang="en-US"/>
        </a:p>
      </dgm:t>
    </dgm:pt>
    <dgm:pt modelId="{02557C76-5E80-434C-A6EC-5E6A03B6A53A}" type="sibTrans" cxnId="{D6434B7B-5841-4F1B-940F-EA7ACB9A7E12}">
      <dgm:prSet/>
      <dgm:spPr/>
      <dgm:t>
        <a:bodyPr/>
        <a:lstStyle/>
        <a:p>
          <a:endParaRPr lang="zh-CN" altLang="en-US"/>
        </a:p>
      </dgm:t>
    </dgm:pt>
    <dgm:pt modelId="{340D9057-7F35-425D-9D3D-3A975F90AB41}">
      <dgm:prSet custT="1"/>
      <dgm:spPr/>
      <dgm:t>
        <a:bodyPr/>
        <a:lstStyle/>
        <a:p>
          <a:r>
            <a:rPr lang="zh-CN" altLang="en-US" sz="3600" dirty="0" smtClean="0"/>
            <a:t>图片服务</a:t>
          </a:r>
          <a:r>
            <a:rPr lang="en-US" altLang="zh-CN" sz="3600" dirty="0" smtClean="0"/>
            <a:t>(</a:t>
          </a:r>
          <a:r>
            <a:rPr lang="zh-CN" altLang="en-US" sz="3600" dirty="0" smtClean="0"/>
            <a:t>支撑后台</a:t>
          </a:r>
          <a:r>
            <a:rPr lang="en-US" altLang="zh-CN" sz="3600" dirty="0" smtClean="0"/>
            <a:t>)</a:t>
          </a:r>
          <a:endParaRPr lang="zh-CN" altLang="en-US" sz="3600" dirty="0"/>
        </a:p>
      </dgm:t>
    </dgm:pt>
    <dgm:pt modelId="{430220F2-9AC3-462F-80F4-FC749189249B}" type="parTrans" cxnId="{2D0078F7-CCCE-4781-BD5C-6194C4B8E3E5}">
      <dgm:prSet/>
      <dgm:spPr/>
      <dgm:t>
        <a:bodyPr/>
        <a:lstStyle/>
        <a:p>
          <a:endParaRPr lang="zh-CN" altLang="en-US"/>
        </a:p>
      </dgm:t>
    </dgm:pt>
    <dgm:pt modelId="{AF922844-F2FE-48D2-BA7D-F7D9777AA726}" type="sibTrans" cxnId="{2D0078F7-CCCE-4781-BD5C-6194C4B8E3E5}">
      <dgm:prSet/>
      <dgm:spPr/>
      <dgm:t>
        <a:bodyPr/>
        <a:lstStyle/>
        <a:p>
          <a:endParaRPr lang="zh-CN" altLang="en-US"/>
        </a:p>
      </dgm:t>
    </dgm:pt>
    <dgm:pt modelId="{51FD27C0-8DA5-4522-963F-37A2CF1B381C}">
      <dgm:prSet custT="1"/>
      <dgm:spPr/>
      <dgm:t>
        <a:bodyPr/>
        <a:lstStyle/>
        <a:p>
          <a:r>
            <a:rPr lang="zh-CN" altLang="en-US" sz="3600" dirty="0" smtClean="0"/>
            <a:t>推送服务</a:t>
          </a:r>
          <a:endParaRPr lang="zh-CN" altLang="en-US" sz="3600" dirty="0"/>
        </a:p>
      </dgm:t>
    </dgm:pt>
    <dgm:pt modelId="{AFE0280E-6B6C-4571-B28D-4F3280B547CF}" type="parTrans" cxnId="{C23015A8-E433-40F3-9E61-154945E8F6A1}">
      <dgm:prSet/>
      <dgm:spPr/>
      <dgm:t>
        <a:bodyPr/>
        <a:lstStyle/>
        <a:p>
          <a:endParaRPr lang="zh-CN" altLang="en-US"/>
        </a:p>
      </dgm:t>
    </dgm:pt>
    <dgm:pt modelId="{7A570BE6-5AA7-4511-9A56-A3F8B7BBA934}" type="sibTrans" cxnId="{C23015A8-E433-40F3-9E61-154945E8F6A1}">
      <dgm:prSet/>
      <dgm:spPr/>
      <dgm:t>
        <a:bodyPr/>
        <a:lstStyle/>
        <a:p>
          <a:endParaRPr lang="zh-CN" altLang="en-US"/>
        </a:p>
      </dgm:t>
    </dgm:pt>
    <dgm:pt modelId="{157CEDA0-4A2A-424F-8B5F-9EDB19F9D9EA}" type="pres">
      <dgm:prSet presAssocID="{98557BE9-53D9-452E-8B18-15BB676C286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B8E331-3E07-48B8-96AA-2CDCA2F9D4AE}" type="pres">
      <dgm:prSet presAssocID="{C9C7DDD8-CEFD-4CCF-8119-85CAC35E6BBD}" presName="vertOne" presStyleCnt="0"/>
      <dgm:spPr/>
    </dgm:pt>
    <dgm:pt modelId="{901DCBF8-40F1-4020-A7DE-5030ED845ED9}" type="pres">
      <dgm:prSet presAssocID="{C9C7DDD8-CEFD-4CCF-8119-85CAC35E6BB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5075C0-AFF2-4759-AEB4-2F766412B0C2}" type="pres">
      <dgm:prSet presAssocID="{C9C7DDD8-CEFD-4CCF-8119-85CAC35E6BBD}" presName="parTransOne" presStyleCnt="0"/>
      <dgm:spPr/>
    </dgm:pt>
    <dgm:pt modelId="{9300BA8C-DA7D-4AB3-8017-67948AE24174}" type="pres">
      <dgm:prSet presAssocID="{C9C7DDD8-CEFD-4CCF-8119-85CAC35E6BBD}" presName="horzOne" presStyleCnt="0"/>
      <dgm:spPr/>
    </dgm:pt>
    <dgm:pt modelId="{752E6AE5-17AC-492C-B524-DC0086F2C587}" type="pres">
      <dgm:prSet presAssocID="{6CAEE863-A19D-4B44-B4F9-32D6E85A15BF}" presName="vertTwo" presStyleCnt="0"/>
      <dgm:spPr/>
    </dgm:pt>
    <dgm:pt modelId="{B29D3E1D-F99A-4D87-8D29-59B42E64851B}" type="pres">
      <dgm:prSet presAssocID="{6CAEE863-A19D-4B44-B4F9-32D6E85A15BF}" presName="txTwo" presStyleLbl="node2" presStyleIdx="0" presStyleCnt="2" custScaleX="100227" custLinFactNeighborX="9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667853-1481-4F29-84FB-22970D3423EA}" type="pres">
      <dgm:prSet presAssocID="{6CAEE863-A19D-4B44-B4F9-32D6E85A15BF}" presName="parTransTwo" presStyleCnt="0"/>
      <dgm:spPr/>
    </dgm:pt>
    <dgm:pt modelId="{0FD7D7EA-3842-435D-8F56-B65DDC5F0B23}" type="pres">
      <dgm:prSet presAssocID="{6CAEE863-A19D-4B44-B4F9-32D6E85A15BF}" presName="horzTwo" presStyleCnt="0"/>
      <dgm:spPr/>
    </dgm:pt>
    <dgm:pt modelId="{871D3725-848B-4E89-8A97-ED0195DA04A2}" type="pres">
      <dgm:prSet presAssocID="{3B336204-D8C8-4B4A-ADB3-F911A7B68953}" presName="vertThree" presStyleCnt="0"/>
      <dgm:spPr/>
    </dgm:pt>
    <dgm:pt modelId="{EB5DA0C3-77C4-42DF-8468-F02B853726A0}" type="pres">
      <dgm:prSet presAssocID="{3B336204-D8C8-4B4A-ADB3-F911A7B68953}" presName="txThree" presStyleLbl="node3" presStyleIdx="0" presStyleCnt="3">
        <dgm:presLayoutVars>
          <dgm:chPref val="3"/>
        </dgm:presLayoutVars>
      </dgm:prSet>
      <dgm:spPr/>
    </dgm:pt>
    <dgm:pt modelId="{80FA223C-B933-4616-B40A-8BC994035F4C}" type="pres">
      <dgm:prSet presAssocID="{3B336204-D8C8-4B4A-ADB3-F911A7B68953}" presName="parTransThree" presStyleCnt="0"/>
      <dgm:spPr/>
    </dgm:pt>
    <dgm:pt modelId="{9F461C31-EE6D-401A-93E2-42B69C671260}" type="pres">
      <dgm:prSet presAssocID="{3B336204-D8C8-4B4A-ADB3-F911A7B68953}" presName="horzThree" presStyleCnt="0"/>
      <dgm:spPr/>
    </dgm:pt>
    <dgm:pt modelId="{AD4604AC-3299-45E4-B005-60BA95180221}" type="pres">
      <dgm:prSet presAssocID="{4ED089D6-1FB6-4399-8E70-191005C753C5}" presName="vertFour" presStyleCnt="0">
        <dgm:presLayoutVars>
          <dgm:chPref val="3"/>
        </dgm:presLayoutVars>
      </dgm:prSet>
      <dgm:spPr/>
    </dgm:pt>
    <dgm:pt modelId="{1CB6FE65-747C-4B9A-92B3-4C6D24277A39}" type="pres">
      <dgm:prSet presAssocID="{4ED089D6-1FB6-4399-8E70-191005C753C5}" presName="txFour" presStyleLbl="node4" presStyleIdx="0" presStyleCnt="3">
        <dgm:presLayoutVars>
          <dgm:chPref val="3"/>
        </dgm:presLayoutVars>
      </dgm:prSet>
      <dgm:spPr/>
    </dgm:pt>
    <dgm:pt modelId="{118493B2-8F05-44EB-AA0E-6EE98A612066}" type="pres">
      <dgm:prSet presAssocID="{4ED089D6-1FB6-4399-8E70-191005C753C5}" presName="horzFour" presStyleCnt="0"/>
      <dgm:spPr/>
    </dgm:pt>
    <dgm:pt modelId="{CE0F9A57-ED40-4319-AD18-014C8B3A3B58}" type="pres">
      <dgm:prSet presAssocID="{17C5EFCE-CE89-4F9E-9416-D6A5A01B09AD}" presName="sibSpaceThree" presStyleCnt="0"/>
      <dgm:spPr/>
    </dgm:pt>
    <dgm:pt modelId="{B0570D41-C266-458E-AD32-D2A9E187E96D}" type="pres">
      <dgm:prSet presAssocID="{65D76757-175E-46B9-B3B9-82E8E7C89807}" presName="vertThree" presStyleCnt="0"/>
      <dgm:spPr/>
    </dgm:pt>
    <dgm:pt modelId="{91DFEB4B-B679-4716-A811-BEC2F5927164}" type="pres">
      <dgm:prSet presAssocID="{65D76757-175E-46B9-B3B9-82E8E7C89807}" presName="txThree" presStyleLbl="node3" presStyleIdx="1" presStyleCnt="3">
        <dgm:presLayoutVars>
          <dgm:chPref val="3"/>
        </dgm:presLayoutVars>
      </dgm:prSet>
      <dgm:spPr/>
    </dgm:pt>
    <dgm:pt modelId="{48112A8B-A5FB-4B4D-98A0-963C034251D2}" type="pres">
      <dgm:prSet presAssocID="{65D76757-175E-46B9-B3B9-82E8E7C89807}" presName="parTransThree" presStyleCnt="0"/>
      <dgm:spPr/>
    </dgm:pt>
    <dgm:pt modelId="{A1C39580-52EA-4399-99FA-DD5BCE9298FD}" type="pres">
      <dgm:prSet presAssocID="{65D76757-175E-46B9-B3B9-82E8E7C89807}" presName="horzThree" presStyleCnt="0"/>
      <dgm:spPr/>
    </dgm:pt>
    <dgm:pt modelId="{20D92D2A-B467-41A0-A298-E58BFA55A985}" type="pres">
      <dgm:prSet presAssocID="{340D9057-7F35-425D-9D3D-3A975F90AB41}" presName="vertFour" presStyleCnt="0">
        <dgm:presLayoutVars>
          <dgm:chPref val="3"/>
        </dgm:presLayoutVars>
      </dgm:prSet>
      <dgm:spPr/>
    </dgm:pt>
    <dgm:pt modelId="{6063C39A-DBAA-4DC8-B672-2A3CDE8C3F8F}" type="pres">
      <dgm:prSet presAssocID="{340D9057-7F35-425D-9D3D-3A975F90AB41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B58C6-4DAF-4E20-8327-07FE803A3D4A}" type="pres">
      <dgm:prSet presAssocID="{340D9057-7F35-425D-9D3D-3A975F90AB41}" presName="horzFour" presStyleCnt="0"/>
      <dgm:spPr/>
    </dgm:pt>
    <dgm:pt modelId="{87139FA6-5FE7-467F-9561-D7DE9D2EE884}" type="pres">
      <dgm:prSet presAssocID="{9BBD67C2-D66C-47D7-9FE1-F3267E1BC4CC}" presName="sibSpaceTwo" presStyleCnt="0"/>
      <dgm:spPr/>
    </dgm:pt>
    <dgm:pt modelId="{B9110D08-790E-448E-9564-9A223AE494B3}" type="pres">
      <dgm:prSet presAssocID="{6276236D-F632-47F7-AFCA-5310B90A5CB5}" presName="vertTwo" presStyleCnt="0"/>
      <dgm:spPr/>
    </dgm:pt>
    <dgm:pt modelId="{92D22D43-2B21-46B1-A7BC-6B9F7C02179A}" type="pres">
      <dgm:prSet presAssocID="{6276236D-F632-47F7-AFCA-5310B90A5CB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825166-1569-4637-9F2F-053C43F8F3AF}" type="pres">
      <dgm:prSet presAssocID="{6276236D-F632-47F7-AFCA-5310B90A5CB5}" presName="parTransTwo" presStyleCnt="0"/>
      <dgm:spPr/>
    </dgm:pt>
    <dgm:pt modelId="{BE307FA8-9DA4-44B6-9F31-D18191CAE115}" type="pres">
      <dgm:prSet presAssocID="{6276236D-F632-47F7-AFCA-5310B90A5CB5}" presName="horzTwo" presStyleCnt="0"/>
      <dgm:spPr/>
    </dgm:pt>
    <dgm:pt modelId="{E1F61573-FB76-42E9-B849-FBD557B51B3A}" type="pres">
      <dgm:prSet presAssocID="{B8303BA4-C4AB-457A-A288-CD6C476B2526}" presName="vertThree" presStyleCnt="0"/>
      <dgm:spPr/>
    </dgm:pt>
    <dgm:pt modelId="{BB6BA4AF-3CAB-4A0C-9A46-904B12DE823C}" type="pres">
      <dgm:prSet presAssocID="{B8303BA4-C4AB-457A-A288-CD6C476B2526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CD3D9B-CB00-4854-8417-9540382AD46A}" type="pres">
      <dgm:prSet presAssocID="{B8303BA4-C4AB-457A-A288-CD6C476B2526}" presName="parTransThree" presStyleCnt="0"/>
      <dgm:spPr/>
    </dgm:pt>
    <dgm:pt modelId="{301F626C-28E2-471C-8739-F5EC641030FB}" type="pres">
      <dgm:prSet presAssocID="{B8303BA4-C4AB-457A-A288-CD6C476B2526}" presName="horzThree" presStyleCnt="0"/>
      <dgm:spPr/>
    </dgm:pt>
    <dgm:pt modelId="{66AE58F1-16BA-4F83-825A-50CEE68BDC37}" type="pres">
      <dgm:prSet presAssocID="{51FD27C0-8DA5-4522-963F-37A2CF1B381C}" presName="vertFour" presStyleCnt="0">
        <dgm:presLayoutVars>
          <dgm:chPref val="3"/>
        </dgm:presLayoutVars>
      </dgm:prSet>
      <dgm:spPr/>
    </dgm:pt>
    <dgm:pt modelId="{74749035-318B-4674-8CCB-F49B761B89E1}" type="pres">
      <dgm:prSet presAssocID="{51FD27C0-8DA5-4522-963F-37A2CF1B381C}" presName="txFour" presStyleLbl="node4" presStyleIdx="2" presStyleCnt="3">
        <dgm:presLayoutVars>
          <dgm:chPref val="3"/>
        </dgm:presLayoutVars>
      </dgm:prSet>
      <dgm:spPr/>
    </dgm:pt>
    <dgm:pt modelId="{8AE748B3-0C91-428C-90DF-FD5C4CEEE777}" type="pres">
      <dgm:prSet presAssocID="{51FD27C0-8DA5-4522-963F-37A2CF1B381C}" presName="horzFour" presStyleCnt="0"/>
      <dgm:spPr/>
    </dgm:pt>
  </dgm:ptLst>
  <dgm:cxnLst>
    <dgm:cxn modelId="{F473AE47-0EF6-45F6-8BF8-920D551D03CE}" srcId="{6CAEE863-A19D-4B44-B4F9-32D6E85A15BF}" destId="{65D76757-175E-46B9-B3B9-82E8E7C89807}" srcOrd="1" destOrd="0" parTransId="{10CEB9FF-6026-4C10-B36A-38AB2A120D19}" sibTransId="{BCC3CFFF-60E6-42FA-93CD-596AD7382327}"/>
    <dgm:cxn modelId="{2D0078F7-CCCE-4781-BD5C-6194C4B8E3E5}" srcId="{65D76757-175E-46B9-B3B9-82E8E7C89807}" destId="{340D9057-7F35-425D-9D3D-3A975F90AB41}" srcOrd="0" destOrd="0" parTransId="{430220F2-9AC3-462F-80F4-FC749189249B}" sibTransId="{AF922844-F2FE-48D2-BA7D-F7D9777AA726}"/>
    <dgm:cxn modelId="{2C2B0019-ABD4-42ED-947F-167E7033E664}" srcId="{6CAEE863-A19D-4B44-B4F9-32D6E85A15BF}" destId="{3B336204-D8C8-4B4A-ADB3-F911A7B68953}" srcOrd="0" destOrd="0" parTransId="{39CA6113-34F6-49B7-A7D0-D6A08B2A90BE}" sibTransId="{17C5EFCE-CE89-4F9E-9416-D6A5A01B09AD}"/>
    <dgm:cxn modelId="{EFA0133D-9052-4A2B-82FC-CAF5C59F29E3}" type="presOf" srcId="{4ED089D6-1FB6-4399-8E70-191005C753C5}" destId="{1CB6FE65-747C-4B9A-92B3-4C6D24277A39}" srcOrd="0" destOrd="0" presId="urn:microsoft.com/office/officeart/2005/8/layout/hierarchy4"/>
    <dgm:cxn modelId="{C23015A8-E433-40F3-9E61-154945E8F6A1}" srcId="{B8303BA4-C4AB-457A-A288-CD6C476B2526}" destId="{51FD27C0-8DA5-4522-963F-37A2CF1B381C}" srcOrd="0" destOrd="0" parTransId="{AFE0280E-6B6C-4571-B28D-4F3280B547CF}" sibTransId="{7A570BE6-5AA7-4511-9A56-A3F8B7BBA934}"/>
    <dgm:cxn modelId="{804F6FFC-83B6-400E-9005-134CAE85938A}" type="presOf" srcId="{3B336204-D8C8-4B4A-ADB3-F911A7B68953}" destId="{EB5DA0C3-77C4-42DF-8468-F02B853726A0}" srcOrd="0" destOrd="0" presId="urn:microsoft.com/office/officeart/2005/8/layout/hierarchy4"/>
    <dgm:cxn modelId="{D323B330-B76E-48BE-8657-2CD80A3191B2}" type="presOf" srcId="{6276236D-F632-47F7-AFCA-5310B90A5CB5}" destId="{92D22D43-2B21-46B1-A7BC-6B9F7C02179A}" srcOrd="0" destOrd="0" presId="urn:microsoft.com/office/officeart/2005/8/layout/hierarchy4"/>
    <dgm:cxn modelId="{9C52947B-31E6-4A44-8CE7-98AFF1EA95ED}" type="presOf" srcId="{51FD27C0-8DA5-4522-963F-37A2CF1B381C}" destId="{74749035-318B-4674-8CCB-F49B761B89E1}" srcOrd="0" destOrd="0" presId="urn:microsoft.com/office/officeart/2005/8/layout/hierarchy4"/>
    <dgm:cxn modelId="{93250868-FF81-4CDE-A71F-C1E3CD1148B0}" srcId="{C9C7DDD8-CEFD-4CCF-8119-85CAC35E6BBD}" destId="{6276236D-F632-47F7-AFCA-5310B90A5CB5}" srcOrd="1" destOrd="0" parTransId="{16187CD6-084D-4A82-846C-9C64B11D5AAC}" sibTransId="{1B1AD75D-E4D0-4221-99B8-AF7E866E00DC}"/>
    <dgm:cxn modelId="{8B3EDCDB-D976-445D-A7BD-686E30EC9EA4}" srcId="{C9C7DDD8-CEFD-4CCF-8119-85CAC35E6BBD}" destId="{6CAEE863-A19D-4B44-B4F9-32D6E85A15BF}" srcOrd="0" destOrd="0" parTransId="{2C17EBF9-F396-451A-9368-1EA3F8BBC7D4}" sibTransId="{9BBD67C2-D66C-47D7-9FE1-F3267E1BC4CC}"/>
    <dgm:cxn modelId="{E01A14C6-92AC-4600-B334-CDEA7BE6BC75}" srcId="{6276236D-F632-47F7-AFCA-5310B90A5CB5}" destId="{B8303BA4-C4AB-457A-A288-CD6C476B2526}" srcOrd="0" destOrd="0" parTransId="{765D5254-E30B-4487-B19A-6AC482CF3C51}" sibTransId="{A112502A-BD62-4E13-9519-F892ABFCE354}"/>
    <dgm:cxn modelId="{E86D318E-C00E-4EE3-9E3C-B9827655A759}" type="presOf" srcId="{340D9057-7F35-425D-9D3D-3A975F90AB41}" destId="{6063C39A-DBAA-4DC8-B672-2A3CDE8C3F8F}" srcOrd="0" destOrd="0" presId="urn:microsoft.com/office/officeart/2005/8/layout/hierarchy4"/>
    <dgm:cxn modelId="{C3459B2C-DD17-4D27-A971-BC755726ED81}" type="presOf" srcId="{6CAEE863-A19D-4B44-B4F9-32D6E85A15BF}" destId="{B29D3E1D-F99A-4D87-8D29-59B42E64851B}" srcOrd="0" destOrd="0" presId="urn:microsoft.com/office/officeart/2005/8/layout/hierarchy4"/>
    <dgm:cxn modelId="{3D4462A6-5D5C-49FC-B0FD-87A907E2D379}" type="presOf" srcId="{C9C7DDD8-CEFD-4CCF-8119-85CAC35E6BBD}" destId="{901DCBF8-40F1-4020-A7DE-5030ED845ED9}" srcOrd="0" destOrd="0" presId="urn:microsoft.com/office/officeart/2005/8/layout/hierarchy4"/>
    <dgm:cxn modelId="{5B5099C2-9546-47AA-BF09-D3955C74AFB2}" type="presOf" srcId="{98557BE9-53D9-452E-8B18-15BB676C2860}" destId="{157CEDA0-4A2A-424F-8B5F-9EDB19F9D9EA}" srcOrd="0" destOrd="0" presId="urn:microsoft.com/office/officeart/2005/8/layout/hierarchy4"/>
    <dgm:cxn modelId="{5D88F455-E2AF-47FD-8B03-1DAC2067F1BE}" type="presOf" srcId="{65D76757-175E-46B9-B3B9-82E8E7C89807}" destId="{91DFEB4B-B679-4716-A811-BEC2F5927164}" srcOrd="0" destOrd="0" presId="urn:microsoft.com/office/officeart/2005/8/layout/hierarchy4"/>
    <dgm:cxn modelId="{C54B722B-E210-4AC8-B765-A6608C00FD40}" type="presOf" srcId="{B8303BA4-C4AB-457A-A288-CD6C476B2526}" destId="{BB6BA4AF-3CAB-4A0C-9A46-904B12DE823C}" srcOrd="0" destOrd="0" presId="urn:microsoft.com/office/officeart/2005/8/layout/hierarchy4"/>
    <dgm:cxn modelId="{D6434B7B-5841-4F1B-940F-EA7ACB9A7E12}" srcId="{3B336204-D8C8-4B4A-ADB3-F911A7B68953}" destId="{4ED089D6-1FB6-4399-8E70-191005C753C5}" srcOrd="0" destOrd="0" parTransId="{69E60ED2-DEE4-4EE0-AB83-081D8320BF6C}" sibTransId="{02557C76-5E80-434C-A6EC-5E6A03B6A53A}"/>
    <dgm:cxn modelId="{54C816C7-8D52-48B5-9C1F-DDE4108D74D6}" srcId="{98557BE9-53D9-452E-8B18-15BB676C2860}" destId="{C9C7DDD8-CEFD-4CCF-8119-85CAC35E6BBD}" srcOrd="0" destOrd="0" parTransId="{5C27D59F-7E0C-4F37-A5E0-982B0959FE69}" sibTransId="{34404550-DA57-49A2-9B47-20854227E2A4}"/>
    <dgm:cxn modelId="{FEDC9C1B-6EE7-4B4F-8920-C04ED47D2D8F}" type="presParOf" srcId="{157CEDA0-4A2A-424F-8B5F-9EDB19F9D9EA}" destId="{E3B8E331-3E07-48B8-96AA-2CDCA2F9D4AE}" srcOrd="0" destOrd="0" presId="urn:microsoft.com/office/officeart/2005/8/layout/hierarchy4"/>
    <dgm:cxn modelId="{07292224-6CF4-4679-B3D4-474C24059BF5}" type="presParOf" srcId="{E3B8E331-3E07-48B8-96AA-2CDCA2F9D4AE}" destId="{901DCBF8-40F1-4020-A7DE-5030ED845ED9}" srcOrd="0" destOrd="0" presId="urn:microsoft.com/office/officeart/2005/8/layout/hierarchy4"/>
    <dgm:cxn modelId="{D9FEBF49-CED1-4087-956A-EDB3D5018675}" type="presParOf" srcId="{E3B8E331-3E07-48B8-96AA-2CDCA2F9D4AE}" destId="{E45075C0-AFF2-4759-AEB4-2F766412B0C2}" srcOrd="1" destOrd="0" presId="urn:microsoft.com/office/officeart/2005/8/layout/hierarchy4"/>
    <dgm:cxn modelId="{EF71A409-8518-4E1C-919F-717B6DD84CE9}" type="presParOf" srcId="{E3B8E331-3E07-48B8-96AA-2CDCA2F9D4AE}" destId="{9300BA8C-DA7D-4AB3-8017-67948AE24174}" srcOrd="2" destOrd="0" presId="urn:microsoft.com/office/officeart/2005/8/layout/hierarchy4"/>
    <dgm:cxn modelId="{2EC6E194-BA52-42EC-A713-2A23411FC2E5}" type="presParOf" srcId="{9300BA8C-DA7D-4AB3-8017-67948AE24174}" destId="{752E6AE5-17AC-492C-B524-DC0086F2C587}" srcOrd="0" destOrd="0" presId="urn:microsoft.com/office/officeart/2005/8/layout/hierarchy4"/>
    <dgm:cxn modelId="{BBD0469A-12F9-43A5-8291-5B1EC0C37662}" type="presParOf" srcId="{752E6AE5-17AC-492C-B524-DC0086F2C587}" destId="{B29D3E1D-F99A-4D87-8D29-59B42E64851B}" srcOrd="0" destOrd="0" presId="urn:microsoft.com/office/officeart/2005/8/layout/hierarchy4"/>
    <dgm:cxn modelId="{DAAD0B10-9664-4C6C-81E3-6666FF0B01F7}" type="presParOf" srcId="{752E6AE5-17AC-492C-B524-DC0086F2C587}" destId="{6B667853-1481-4F29-84FB-22970D3423EA}" srcOrd="1" destOrd="0" presId="urn:microsoft.com/office/officeart/2005/8/layout/hierarchy4"/>
    <dgm:cxn modelId="{1B135133-0276-467D-98C6-41B7D596DE48}" type="presParOf" srcId="{752E6AE5-17AC-492C-B524-DC0086F2C587}" destId="{0FD7D7EA-3842-435D-8F56-B65DDC5F0B23}" srcOrd="2" destOrd="0" presId="urn:microsoft.com/office/officeart/2005/8/layout/hierarchy4"/>
    <dgm:cxn modelId="{3734215A-3E40-49F7-8DE7-3F23731F549B}" type="presParOf" srcId="{0FD7D7EA-3842-435D-8F56-B65DDC5F0B23}" destId="{871D3725-848B-4E89-8A97-ED0195DA04A2}" srcOrd="0" destOrd="0" presId="urn:microsoft.com/office/officeart/2005/8/layout/hierarchy4"/>
    <dgm:cxn modelId="{68907D44-042B-4E13-923A-C644FAD399BD}" type="presParOf" srcId="{871D3725-848B-4E89-8A97-ED0195DA04A2}" destId="{EB5DA0C3-77C4-42DF-8468-F02B853726A0}" srcOrd="0" destOrd="0" presId="urn:microsoft.com/office/officeart/2005/8/layout/hierarchy4"/>
    <dgm:cxn modelId="{6E6A31FE-C227-49E2-8283-DCDF61234D3E}" type="presParOf" srcId="{871D3725-848B-4E89-8A97-ED0195DA04A2}" destId="{80FA223C-B933-4616-B40A-8BC994035F4C}" srcOrd="1" destOrd="0" presId="urn:microsoft.com/office/officeart/2005/8/layout/hierarchy4"/>
    <dgm:cxn modelId="{80925612-B8AA-46D2-922D-DF0053A932C4}" type="presParOf" srcId="{871D3725-848B-4E89-8A97-ED0195DA04A2}" destId="{9F461C31-EE6D-401A-93E2-42B69C671260}" srcOrd="2" destOrd="0" presId="urn:microsoft.com/office/officeart/2005/8/layout/hierarchy4"/>
    <dgm:cxn modelId="{E109B2D0-C865-4315-A28F-262F4E4BFCC3}" type="presParOf" srcId="{9F461C31-EE6D-401A-93E2-42B69C671260}" destId="{AD4604AC-3299-45E4-B005-60BA95180221}" srcOrd="0" destOrd="0" presId="urn:microsoft.com/office/officeart/2005/8/layout/hierarchy4"/>
    <dgm:cxn modelId="{FB5C3ADD-E517-4E11-9F54-2CE5A8F3807A}" type="presParOf" srcId="{AD4604AC-3299-45E4-B005-60BA95180221}" destId="{1CB6FE65-747C-4B9A-92B3-4C6D24277A39}" srcOrd="0" destOrd="0" presId="urn:microsoft.com/office/officeart/2005/8/layout/hierarchy4"/>
    <dgm:cxn modelId="{68F35782-5D39-48CA-9EB0-46E60B2DE749}" type="presParOf" srcId="{AD4604AC-3299-45E4-B005-60BA95180221}" destId="{118493B2-8F05-44EB-AA0E-6EE98A612066}" srcOrd="1" destOrd="0" presId="urn:microsoft.com/office/officeart/2005/8/layout/hierarchy4"/>
    <dgm:cxn modelId="{6CC2C3F3-4432-4017-8FD1-22E1F16DEB9D}" type="presParOf" srcId="{0FD7D7EA-3842-435D-8F56-B65DDC5F0B23}" destId="{CE0F9A57-ED40-4319-AD18-014C8B3A3B58}" srcOrd="1" destOrd="0" presId="urn:microsoft.com/office/officeart/2005/8/layout/hierarchy4"/>
    <dgm:cxn modelId="{8E64CDC5-58A3-4653-BB14-BAB1E1018627}" type="presParOf" srcId="{0FD7D7EA-3842-435D-8F56-B65DDC5F0B23}" destId="{B0570D41-C266-458E-AD32-D2A9E187E96D}" srcOrd="2" destOrd="0" presId="urn:microsoft.com/office/officeart/2005/8/layout/hierarchy4"/>
    <dgm:cxn modelId="{E16E10F1-D250-4DA9-B9C2-16EF95150C4F}" type="presParOf" srcId="{B0570D41-C266-458E-AD32-D2A9E187E96D}" destId="{91DFEB4B-B679-4716-A811-BEC2F5927164}" srcOrd="0" destOrd="0" presId="urn:microsoft.com/office/officeart/2005/8/layout/hierarchy4"/>
    <dgm:cxn modelId="{47CD4B81-96F9-4922-B3FB-9961553FD5C7}" type="presParOf" srcId="{B0570D41-C266-458E-AD32-D2A9E187E96D}" destId="{48112A8B-A5FB-4B4D-98A0-963C034251D2}" srcOrd="1" destOrd="0" presId="urn:microsoft.com/office/officeart/2005/8/layout/hierarchy4"/>
    <dgm:cxn modelId="{CC4E90A9-D2C4-4AC3-99B6-9535A9C2A81C}" type="presParOf" srcId="{B0570D41-C266-458E-AD32-D2A9E187E96D}" destId="{A1C39580-52EA-4399-99FA-DD5BCE9298FD}" srcOrd="2" destOrd="0" presId="urn:microsoft.com/office/officeart/2005/8/layout/hierarchy4"/>
    <dgm:cxn modelId="{A29D0E91-C327-400F-85C2-8AB5EA462060}" type="presParOf" srcId="{A1C39580-52EA-4399-99FA-DD5BCE9298FD}" destId="{20D92D2A-B467-41A0-A298-E58BFA55A985}" srcOrd="0" destOrd="0" presId="urn:microsoft.com/office/officeart/2005/8/layout/hierarchy4"/>
    <dgm:cxn modelId="{D096C010-BC8E-44B8-A7CE-6E51B32A49F8}" type="presParOf" srcId="{20D92D2A-B467-41A0-A298-E58BFA55A985}" destId="{6063C39A-DBAA-4DC8-B672-2A3CDE8C3F8F}" srcOrd="0" destOrd="0" presId="urn:microsoft.com/office/officeart/2005/8/layout/hierarchy4"/>
    <dgm:cxn modelId="{8BF050C2-15A3-4C24-B8D2-5969B07F93FC}" type="presParOf" srcId="{20D92D2A-B467-41A0-A298-E58BFA55A985}" destId="{922B58C6-4DAF-4E20-8327-07FE803A3D4A}" srcOrd="1" destOrd="0" presId="urn:microsoft.com/office/officeart/2005/8/layout/hierarchy4"/>
    <dgm:cxn modelId="{DEBA4E80-2692-416E-9BA5-5705F0DE7DA4}" type="presParOf" srcId="{9300BA8C-DA7D-4AB3-8017-67948AE24174}" destId="{87139FA6-5FE7-467F-9561-D7DE9D2EE884}" srcOrd="1" destOrd="0" presId="urn:microsoft.com/office/officeart/2005/8/layout/hierarchy4"/>
    <dgm:cxn modelId="{9A5BC6D0-21AE-4C30-9EB3-B669F52ACBE7}" type="presParOf" srcId="{9300BA8C-DA7D-4AB3-8017-67948AE24174}" destId="{B9110D08-790E-448E-9564-9A223AE494B3}" srcOrd="2" destOrd="0" presId="urn:microsoft.com/office/officeart/2005/8/layout/hierarchy4"/>
    <dgm:cxn modelId="{FED06B4E-1123-4526-9AFB-78334D01E3EA}" type="presParOf" srcId="{B9110D08-790E-448E-9564-9A223AE494B3}" destId="{92D22D43-2B21-46B1-A7BC-6B9F7C02179A}" srcOrd="0" destOrd="0" presId="urn:microsoft.com/office/officeart/2005/8/layout/hierarchy4"/>
    <dgm:cxn modelId="{1917A0AF-9952-42D4-BE56-6A6D3E83603F}" type="presParOf" srcId="{B9110D08-790E-448E-9564-9A223AE494B3}" destId="{0D825166-1569-4637-9F2F-053C43F8F3AF}" srcOrd="1" destOrd="0" presId="urn:microsoft.com/office/officeart/2005/8/layout/hierarchy4"/>
    <dgm:cxn modelId="{FF65D933-02D0-41B9-B803-EFB0C7818095}" type="presParOf" srcId="{B9110D08-790E-448E-9564-9A223AE494B3}" destId="{BE307FA8-9DA4-44B6-9F31-D18191CAE115}" srcOrd="2" destOrd="0" presId="urn:microsoft.com/office/officeart/2005/8/layout/hierarchy4"/>
    <dgm:cxn modelId="{1AED036B-DDC4-4496-AEEC-941AFBCCB667}" type="presParOf" srcId="{BE307FA8-9DA4-44B6-9F31-D18191CAE115}" destId="{E1F61573-FB76-42E9-B849-FBD557B51B3A}" srcOrd="0" destOrd="0" presId="urn:microsoft.com/office/officeart/2005/8/layout/hierarchy4"/>
    <dgm:cxn modelId="{EC614FA7-CFC4-418E-B2CA-77D90DAEB83D}" type="presParOf" srcId="{E1F61573-FB76-42E9-B849-FBD557B51B3A}" destId="{BB6BA4AF-3CAB-4A0C-9A46-904B12DE823C}" srcOrd="0" destOrd="0" presId="urn:microsoft.com/office/officeart/2005/8/layout/hierarchy4"/>
    <dgm:cxn modelId="{1741AF8A-D516-40DB-B4A3-F22AAE150233}" type="presParOf" srcId="{E1F61573-FB76-42E9-B849-FBD557B51B3A}" destId="{C6CD3D9B-CB00-4854-8417-9540382AD46A}" srcOrd="1" destOrd="0" presId="urn:microsoft.com/office/officeart/2005/8/layout/hierarchy4"/>
    <dgm:cxn modelId="{DB9834B2-805A-4396-887A-FB6943A81A93}" type="presParOf" srcId="{E1F61573-FB76-42E9-B849-FBD557B51B3A}" destId="{301F626C-28E2-471C-8739-F5EC641030FB}" srcOrd="2" destOrd="0" presId="urn:microsoft.com/office/officeart/2005/8/layout/hierarchy4"/>
    <dgm:cxn modelId="{1CCD1ACD-4856-4CDD-A22C-2CF730090AE0}" type="presParOf" srcId="{301F626C-28E2-471C-8739-F5EC641030FB}" destId="{66AE58F1-16BA-4F83-825A-50CEE68BDC37}" srcOrd="0" destOrd="0" presId="urn:microsoft.com/office/officeart/2005/8/layout/hierarchy4"/>
    <dgm:cxn modelId="{4C7771DF-E92E-4F00-BEB1-CAE432C5803C}" type="presParOf" srcId="{66AE58F1-16BA-4F83-825A-50CEE68BDC37}" destId="{74749035-318B-4674-8CCB-F49B761B89E1}" srcOrd="0" destOrd="0" presId="urn:microsoft.com/office/officeart/2005/8/layout/hierarchy4"/>
    <dgm:cxn modelId="{58EBC72F-0A91-4803-956A-8053CF2D6B3A}" type="presParOf" srcId="{66AE58F1-16BA-4F83-825A-50CEE68BDC37}" destId="{8AE748B3-0C91-428C-90DF-FD5C4CEEE77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4BB863-CB60-47CD-9090-7B6E270B5036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70DC227-31E7-419E-9F76-82FE0D7891F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公共模块</a:t>
          </a:r>
          <a:endParaRPr lang="zh-CN" altLang="en-US" dirty="0">
            <a:solidFill>
              <a:schemeClr val="tx1"/>
            </a:solidFill>
          </a:endParaRPr>
        </a:p>
      </dgm:t>
    </dgm:pt>
    <dgm:pt modelId="{BB876C97-C545-454A-BF02-13631D7BA888}" type="parTrans" cxnId="{1B06B717-4D20-467C-81A2-020B22344A7C}">
      <dgm:prSet/>
      <dgm:spPr/>
      <dgm:t>
        <a:bodyPr/>
        <a:lstStyle/>
        <a:p>
          <a:endParaRPr lang="zh-CN" altLang="en-US"/>
        </a:p>
      </dgm:t>
    </dgm:pt>
    <dgm:pt modelId="{9F434797-BA6D-4D14-AE47-117531EFB98D}" type="sibTrans" cxnId="{1B06B717-4D20-467C-81A2-020B22344A7C}">
      <dgm:prSet/>
      <dgm:spPr/>
      <dgm:t>
        <a:bodyPr/>
        <a:lstStyle/>
        <a:p>
          <a:endParaRPr lang="zh-CN" altLang="en-US"/>
        </a:p>
      </dgm:t>
    </dgm:pt>
    <dgm:pt modelId="{CC7B7D67-494C-484B-A683-1B1DD987C8B6}">
      <dgm:prSet phldrT="[文本]"/>
      <dgm:spPr/>
      <dgm:t>
        <a:bodyPr/>
        <a:lstStyle/>
        <a:p>
          <a:r>
            <a:rPr lang="en-US" altLang="zh-CN" dirty="0" smtClean="0"/>
            <a:t>Bean</a:t>
          </a:r>
        </a:p>
      </dgm:t>
    </dgm:pt>
    <dgm:pt modelId="{96C661FF-0396-4D78-B1B6-C736D832AE73}" type="parTrans" cxnId="{C475850E-D35C-4CA1-B3D7-064CD19AFA34}">
      <dgm:prSet/>
      <dgm:spPr/>
      <dgm:t>
        <a:bodyPr/>
        <a:lstStyle/>
        <a:p>
          <a:endParaRPr lang="zh-CN" altLang="en-US"/>
        </a:p>
      </dgm:t>
    </dgm:pt>
    <dgm:pt modelId="{D50BE892-A2D2-4B22-A464-98F97B9F4974}" type="sibTrans" cxnId="{C475850E-D35C-4CA1-B3D7-064CD19AFA34}">
      <dgm:prSet/>
      <dgm:spPr/>
      <dgm:t>
        <a:bodyPr/>
        <a:lstStyle/>
        <a:p>
          <a:endParaRPr lang="zh-CN" altLang="en-US"/>
        </a:p>
      </dgm:t>
    </dgm:pt>
    <dgm:pt modelId="{AA2D6F33-C480-4469-8F91-7948BB6D88C7}">
      <dgm:prSet phldrT="[文本]"/>
      <dgm:spPr/>
      <dgm:t>
        <a:bodyPr/>
        <a:lstStyle/>
        <a:p>
          <a:r>
            <a:rPr lang="zh-CN" altLang="en-US" dirty="0" smtClean="0"/>
            <a:t>配置类</a:t>
          </a:r>
          <a:endParaRPr lang="zh-CN" altLang="en-US" dirty="0"/>
        </a:p>
      </dgm:t>
    </dgm:pt>
    <dgm:pt modelId="{21221629-8E08-4DC7-865A-245143BE304C}" type="parTrans" cxnId="{A4EF2C03-CAEB-497D-8A75-570BA618A08E}">
      <dgm:prSet/>
      <dgm:spPr/>
      <dgm:t>
        <a:bodyPr/>
        <a:lstStyle/>
        <a:p>
          <a:endParaRPr lang="zh-CN" altLang="en-US"/>
        </a:p>
      </dgm:t>
    </dgm:pt>
    <dgm:pt modelId="{4FD9756D-1034-4FB8-8954-D61E83027119}" type="sibTrans" cxnId="{A4EF2C03-CAEB-497D-8A75-570BA618A08E}">
      <dgm:prSet/>
      <dgm:spPr/>
      <dgm:t>
        <a:bodyPr/>
        <a:lstStyle/>
        <a:p>
          <a:endParaRPr lang="zh-CN" altLang="en-US"/>
        </a:p>
      </dgm:t>
    </dgm:pt>
    <dgm:pt modelId="{21357A7B-4D6A-479A-B3BB-2614E7E2F6FB}">
      <dgm:prSet phldrT="[文本]"/>
      <dgm:spPr/>
      <dgm:t>
        <a:bodyPr/>
        <a:lstStyle/>
        <a:p>
          <a:r>
            <a:rPr lang="zh-CN" altLang="en-US" dirty="0" smtClean="0"/>
            <a:t>拦截器</a:t>
          </a:r>
          <a:endParaRPr lang="zh-CN" altLang="en-US" dirty="0"/>
        </a:p>
      </dgm:t>
    </dgm:pt>
    <dgm:pt modelId="{0160895C-8D33-4807-A126-0AD1AC48697F}" type="parTrans" cxnId="{B71E9CA6-B8F0-40B1-B320-727F6625C1D9}">
      <dgm:prSet/>
      <dgm:spPr/>
      <dgm:t>
        <a:bodyPr/>
        <a:lstStyle/>
        <a:p>
          <a:endParaRPr lang="zh-CN" altLang="en-US"/>
        </a:p>
      </dgm:t>
    </dgm:pt>
    <dgm:pt modelId="{1F686AD6-B756-4223-9A74-2DCEF7C851D4}" type="sibTrans" cxnId="{B71E9CA6-B8F0-40B1-B320-727F6625C1D9}">
      <dgm:prSet/>
      <dgm:spPr/>
      <dgm:t>
        <a:bodyPr/>
        <a:lstStyle/>
        <a:p>
          <a:endParaRPr lang="zh-CN" altLang="en-US"/>
        </a:p>
      </dgm:t>
    </dgm:pt>
    <dgm:pt modelId="{0C9FCEDE-4F73-4157-889B-1E89FE21FA6F}">
      <dgm:prSet phldrT="[文本]"/>
      <dgm:spPr/>
      <dgm:t>
        <a:bodyPr/>
        <a:lstStyle/>
        <a:p>
          <a:r>
            <a:rPr lang="zh-CN" altLang="en-US" dirty="0" smtClean="0"/>
            <a:t>全局异常</a:t>
          </a:r>
          <a:endParaRPr lang="zh-CN" altLang="en-US" dirty="0"/>
        </a:p>
      </dgm:t>
    </dgm:pt>
    <dgm:pt modelId="{A13A0096-3A51-427E-B51C-78ADBEA4FB59}" type="parTrans" cxnId="{4575663B-A743-4D48-BDFF-52C21E749F2D}">
      <dgm:prSet/>
      <dgm:spPr/>
      <dgm:t>
        <a:bodyPr/>
        <a:lstStyle/>
        <a:p>
          <a:endParaRPr lang="zh-CN" altLang="en-US"/>
        </a:p>
      </dgm:t>
    </dgm:pt>
    <dgm:pt modelId="{6CBD7ED9-E1B9-40FA-8E32-E684B33717E4}" type="sibTrans" cxnId="{4575663B-A743-4D48-BDFF-52C21E749F2D}">
      <dgm:prSet/>
      <dgm:spPr/>
      <dgm:t>
        <a:bodyPr/>
        <a:lstStyle/>
        <a:p>
          <a:endParaRPr lang="zh-CN" altLang="en-US"/>
        </a:p>
      </dgm:t>
    </dgm:pt>
    <dgm:pt modelId="{E6FB857E-32AE-4F2E-8574-F6180EF01B88}">
      <dgm:prSet/>
      <dgm:spPr/>
      <dgm:t>
        <a:bodyPr/>
        <a:lstStyle/>
        <a:p>
          <a:r>
            <a:rPr lang="zh-CN" altLang="en-US" dirty="0" smtClean="0"/>
            <a:t>控制类</a:t>
          </a:r>
          <a:endParaRPr lang="zh-CN" altLang="en-US" dirty="0"/>
        </a:p>
      </dgm:t>
    </dgm:pt>
    <dgm:pt modelId="{279E15E2-6A83-498B-A417-525376053B18}" type="parTrans" cxnId="{B5FFA78F-79B6-4ABE-9C51-445A8740BD56}">
      <dgm:prSet/>
      <dgm:spPr/>
      <dgm:t>
        <a:bodyPr/>
        <a:lstStyle/>
        <a:p>
          <a:endParaRPr lang="zh-CN" altLang="en-US"/>
        </a:p>
      </dgm:t>
    </dgm:pt>
    <dgm:pt modelId="{D32EC05D-DCB9-4DE1-8CD0-BB9DD6A09AD7}" type="sibTrans" cxnId="{B5FFA78F-79B6-4ABE-9C51-445A8740BD56}">
      <dgm:prSet/>
      <dgm:spPr/>
      <dgm:t>
        <a:bodyPr/>
        <a:lstStyle/>
        <a:p>
          <a:endParaRPr lang="zh-CN" altLang="en-US"/>
        </a:p>
      </dgm:t>
    </dgm:pt>
    <dgm:pt modelId="{D6E770AF-91FD-4E7D-A992-3E22D542BFDB}">
      <dgm:prSet/>
      <dgm:spPr/>
      <dgm:t>
        <a:bodyPr/>
        <a:lstStyle/>
        <a:p>
          <a:r>
            <a:rPr lang="zh-CN" altLang="en-US" dirty="0" smtClean="0"/>
            <a:t>工具类</a:t>
          </a:r>
          <a:endParaRPr lang="zh-CN" altLang="en-US" dirty="0"/>
        </a:p>
      </dgm:t>
    </dgm:pt>
    <dgm:pt modelId="{A98EA3A6-4547-48EA-BDCB-426FE113E0C4}" type="parTrans" cxnId="{F09D8EA4-9164-42AC-B3EC-468E6E88C598}">
      <dgm:prSet/>
      <dgm:spPr/>
      <dgm:t>
        <a:bodyPr/>
        <a:lstStyle/>
        <a:p>
          <a:endParaRPr lang="zh-CN" altLang="en-US"/>
        </a:p>
      </dgm:t>
    </dgm:pt>
    <dgm:pt modelId="{B1DF9F31-B506-4409-BD15-364A1B98C0BF}" type="sibTrans" cxnId="{F09D8EA4-9164-42AC-B3EC-468E6E88C598}">
      <dgm:prSet/>
      <dgm:spPr/>
      <dgm:t>
        <a:bodyPr/>
        <a:lstStyle/>
        <a:p>
          <a:endParaRPr lang="zh-CN" altLang="en-US"/>
        </a:p>
      </dgm:t>
    </dgm:pt>
    <dgm:pt modelId="{5319A886-922F-4425-AC05-0F98E52F0691}">
      <dgm:prSet/>
      <dgm:spPr/>
      <dgm:t>
        <a:bodyPr/>
        <a:lstStyle/>
        <a:p>
          <a:r>
            <a:rPr lang="zh-CN" altLang="en-US" dirty="0" smtClean="0"/>
            <a:t>多数据源</a:t>
          </a:r>
          <a:endParaRPr lang="zh-CN" altLang="en-US" dirty="0"/>
        </a:p>
      </dgm:t>
    </dgm:pt>
    <dgm:pt modelId="{BD4BF15C-E692-4B9E-A803-177BD8A644A7}" type="parTrans" cxnId="{63FA3893-2A72-4B08-ADA2-7E636C0DBC39}">
      <dgm:prSet/>
      <dgm:spPr/>
      <dgm:t>
        <a:bodyPr/>
        <a:lstStyle/>
        <a:p>
          <a:endParaRPr lang="zh-CN" altLang="en-US"/>
        </a:p>
      </dgm:t>
    </dgm:pt>
    <dgm:pt modelId="{2702CFA9-60D1-42C3-8091-2139573CB8EB}" type="sibTrans" cxnId="{63FA3893-2A72-4B08-ADA2-7E636C0DBC39}">
      <dgm:prSet/>
      <dgm:spPr/>
      <dgm:t>
        <a:bodyPr/>
        <a:lstStyle/>
        <a:p>
          <a:endParaRPr lang="zh-CN" altLang="en-US"/>
        </a:p>
      </dgm:t>
    </dgm:pt>
    <dgm:pt modelId="{E83B503B-E81C-412D-BADE-E6341B5775D1}" type="pres">
      <dgm:prSet presAssocID="{CB4BB863-CB60-47CD-9090-7B6E270B503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451CE72-9DAA-44BA-B633-256FCF07AE8F}" type="pres">
      <dgm:prSet presAssocID="{070DC227-31E7-419E-9F76-82FE0D7891F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E08B345-870D-41DA-A053-5201E3C04858}" type="pres">
      <dgm:prSet presAssocID="{96C661FF-0396-4D78-B1B6-C736D832AE73}" presName="parTrans" presStyleLbl="sibTrans2D1" presStyleIdx="0" presStyleCnt="7"/>
      <dgm:spPr/>
    </dgm:pt>
    <dgm:pt modelId="{785BD2A8-8197-4B25-AE3B-B9840FF01515}" type="pres">
      <dgm:prSet presAssocID="{96C661FF-0396-4D78-B1B6-C736D832AE73}" presName="connectorText" presStyleLbl="sibTrans2D1" presStyleIdx="0" presStyleCnt="7"/>
      <dgm:spPr/>
    </dgm:pt>
    <dgm:pt modelId="{709ED528-3867-4111-8F19-75827230813A}" type="pres">
      <dgm:prSet presAssocID="{CC7B7D67-494C-484B-A683-1B1DD987C8B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F3D20D-F93C-4271-89A6-61E49A8E5BEA}" type="pres">
      <dgm:prSet presAssocID="{21221629-8E08-4DC7-865A-245143BE304C}" presName="parTrans" presStyleLbl="sibTrans2D1" presStyleIdx="1" presStyleCnt="7"/>
      <dgm:spPr/>
    </dgm:pt>
    <dgm:pt modelId="{7600B8BF-A02A-4734-8F72-D0CE372392AA}" type="pres">
      <dgm:prSet presAssocID="{21221629-8E08-4DC7-865A-245143BE304C}" presName="connectorText" presStyleLbl="sibTrans2D1" presStyleIdx="1" presStyleCnt="7"/>
      <dgm:spPr/>
    </dgm:pt>
    <dgm:pt modelId="{1182AA8B-661A-4E79-BE34-698C7A218F9A}" type="pres">
      <dgm:prSet presAssocID="{AA2D6F33-C480-4469-8F91-7948BB6D88C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C5C802-C9C4-46E9-88F4-912EE7B2AD29}" type="pres">
      <dgm:prSet presAssocID="{0160895C-8D33-4807-A126-0AD1AC48697F}" presName="parTrans" presStyleLbl="sibTrans2D1" presStyleIdx="2" presStyleCnt="7"/>
      <dgm:spPr/>
    </dgm:pt>
    <dgm:pt modelId="{E38C6AD9-AC43-4F81-9E50-33F478AFD374}" type="pres">
      <dgm:prSet presAssocID="{0160895C-8D33-4807-A126-0AD1AC48697F}" presName="connectorText" presStyleLbl="sibTrans2D1" presStyleIdx="2" presStyleCnt="7"/>
      <dgm:spPr/>
    </dgm:pt>
    <dgm:pt modelId="{C3E21279-7519-4186-BB5D-94DF270EF76F}" type="pres">
      <dgm:prSet presAssocID="{21357A7B-4D6A-479A-B3BB-2614E7E2F6FB}" presName="node" presStyleLbl="node1" presStyleIdx="2" presStyleCnt="7">
        <dgm:presLayoutVars>
          <dgm:bulletEnabled val="1"/>
        </dgm:presLayoutVars>
      </dgm:prSet>
      <dgm:spPr/>
    </dgm:pt>
    <dgm:pt modelId="{75D3C6F5-2D5F-4164-93A3-BDFB7F1480D7}" type="pres">
      <dgm:prSet presAssocID="{A13A0096-3A51-427E-B51C-78ADBEA4FB59}" presName="parTrans" presStyleLbl="sibTrans2D1" presStyleIdx="3" presStyleCnt="7"/>
      <dgm:spPr/>
    </dgm:pt>
    <dgm:pt modelId="{501D86EB-89E0-451B-A971-996D2304C686}" type="pres">
      <dgm:prSet presAssocID="{A13A0096-3A51-427E-B51C-78ADBEA4FB59}" presName="connectorText" presStyleLbl="sibTrans2D1" presStyleIdx="3" presStyleCnt="7"/>
      <dgm:spPr/>
    </dgm:pt>
    <dgm:pt modelId="{516D25C8-9C5B-4B49-8E4E-D3341FA606D4}" type="pres">
      <dgm:prSet presAssocID="{0C9FCEDE-4F73-4157-889B-1E89FE21FA6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905F15-152E-4812-834E-0240FBE00A30}" type="pres">
      <dgm:prSet presAssocID="{279E15E2-6A83-498B-A417-525376053B18}" presName="parTrans" presStyleLbl="sibTrans2D1" presStyleIdx="4" presStyleCnt="7"/>
      <dgm:spPr/>
    </dgm:pt>
    <dgm:pt modelId="{9417742E-0A55-4105-8B54-150C841B3FE9}" type="pres">
      <dgm:prSet presAssocID="{279E15E2-6A83-498B-A417-525376053B18}" presName="connectorText" presStyleLbl="sibTrans2D1" presStyleIdx="4" presStyleCnt="7"/>
      <dgm:spPr/>
    </dgm:pt>
    <dgm:pt modelId="{D845FF54-1E23-4867-A781-57CCD7CD8B09}" type="pres">
      <dgm:prSet presAssocID="{E6FB857E-32AE-4F2E-8574-F6180EF01B8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899BB3-C0DC-40C6-8061-2E144BC5E849}" type="pres">
      <dgm:prSet presAssocID="{A98EA3A6-4547-48EA-BDCB-426FE113E0C4}" presName="parTrans" presStyleLbl="sibTrans2D1" presStyleIdx="5" presStyleCnt="7"/>
      <dgm:spPr/>
    </dgm:pt>
    <dgm:pt modelId="{9C996CE6-556B-418C-BD5F-F94D0C82081C}" type="pres">
      <dgm:prSet presAssocID="{A98EA3A6-4547-48EA-BDCB-426FE113E0C4}" presName="connectorText" presStyleLbl="sibTrans2D1" presStyleIdx="5" presStyleCnt="7"/>
      <dgm:spPr/>
    </dgm:pt>
    <dgm:pt modelId="{9E3DABFC-6486-474B-9509-CE977257784B}" type="pres">
      <dgm:prSet presAssocID="{D6E770AF-91FD-4E7D-A992-3E22D542BFDB}" presName="node" presStyleLbl="node1" presStyleIdx="5" presStyleCnt="7">
        <dgm:presLayoutVars>
          <dgm:bulletEnabled val="1"/>
        </dgm:presLayoutVars>
      </dgm:prSet>
      <dgm:spPr/>
    </dgm:pt>
    <dgm:pt modelId="{753E9386-4941-453E-A405-F428522A4A6A}" type="pres">
      <dgm:prSet presAssocID="{BD4BF15C-E692-4B9E-A803-177BD8A644A7}" presName="parTrans" presStyleLbl="sibTrans2D1" presStyleIdx="6" presStyleCnt="7"/>
      <dgm:spPr/>
    </dgm:pt>
    <dgm:pt modelId="{0DC026EF-BE12-4533-80E3-A985F8B77D7E}" type="pres">
      <dgm:prSet presAssocID="{BD4BF15C-E692-4B9E-A803-177BD8A644A7}" presName="connectorText" presStyleLbl="sibTrans2D1" presStyleIdx="6" presStyleCnt="7"/>
      <dgm:spPr/>
    </dgm:pt>
    <dgm:pt modelId="{E0892585-3600-4C0A-ABF4-89825B7E2178}" type="pres">
      <dgm:prSet presAssocID="{5319A886-922F-4425-AC05-0F98E52F0691}" presName="node" presStyleLbl="node1" presStyleIdx="6" presStyleCnt="7">
        <dgm:presLayoutVars>
          <dgm:bulletEnabled val="1"/>
        </dgm:presLayoutVars>
      </dgm:prSet>
      <dgm:spPr/>
    </dgm:pt>
  </dgm:ptLst>
  <dgm:cxnLst>
    <dgm:cxn modelId="{C475850E-D35C-4CA1-B3D7-064CD19AFA34}" srcId="{070DC227-31E7-419E-9F76-82FE0D7891FF}" destId="{CC7B7D67-494C-484B-A683-1B1DD987C8B6}" srcOrd="0" destOrd="0" parTransId="{96C661FF-0396-4D78-B1B6-C736D832AE73}" sibTransId="{D50BE892-A2D2-4B22-A464-98F97B9F4974}"/>
    <dgm:cxn modelId="{F09D8EA4-9164-42AC-B3EC-468E6E88C598}" srcId="{070DC227-31E7-419E-9F76-82FE0D7891FF}" destId="{D6E770AF-91FD-4E7D-A992-3E22D542BFDB}" srcOrd="5" destOrd="0" parTransId="{A98EA3A6-4547-48EA-BDCB-426FE113E0C4}" sibTransId="{B1DF9F31-B506-4409-BD15-364A1B98C0BF}"/>
    <dgm:cxn modelId="{B5FFA78F-79B6-4ABE-9C51-445A8740BD56}" srcId="{070DC227-31E7-419E-9F76-82FE0D7891FF}" destId="{E6FB857E-32AE-4F2E-8574-F6180EF01B88}" srcOrd="4" destOrd="0" parTransId="{279E15E2-6A83-498B-A417-525376053B18}" sibTransId="{D32EC05D-DCB9-4DE1-8CD0-BB9DD6A09AD7}"/>
    <dgm:cxn modelId="{423F675F-4DA9-43A8-89E1-4631EF33AB83}" type="presOf" srcId="{CB4BB863-CB60-47CD-9090-7B6E270B5036}" destId="{E83B503B-E81C-412D-BADE-E6341B5775D1}" srcOrd="0" destOrd="0" presId="urn:microsoft.com/office/officeart/2005/8/layout/radial5"/>
    <dgm:cxn modelId="{63FA3893-2A72-4B08-ADA2-7E636C0DBC39}" srcId="{070DC227-31E7-419E-9F76-82FE0D7891FF}" destId="{5319A886-922F-4425-AC05-0F98E52F0691}" srcOrd="6" destOrd="0" parTransId="{BD4BF15C-E692-4B9E-A803-177BD8A644A7}" sibTransId="{2702CFA9-60D1-42C3-8091-2139573CB8EB}"/>
    <dgm:cxn modelId="{B71E9CA6-B8F0-40B1-B320-727F6625C1D9}" srcId="{070DC227-31E7-419E-9F76-82FE0D7891FF}" destId="{21357A7B-4D6A-479A-B3BB-2614E7E2F6FB}" srcOrd="2" destOrd="0" parTransId="{0160895C-8D33-4807-A126-0AD1AC48697F}" sibTransId="{1F686AD6-B756-4223-9A74-2DCEF7C851D4}"/>
    <dgm:cxn modelId="{53D786BB-AC8C-40C1-B26D-EF7A5CF0D3BC}" type="presOf" srcId="{A98EA3A6-4547-48EA-BDCB-426FE113E0C4}" destId="{09899BB3-C0DC-40C6-8061-2E144BC5E849}" srcOrd="0" destOrd="0" presId="urn:microsoft.com/office/officeart/2005/8/layout/radial5"/>
    <dgm:cxn modelId="{934E96E6-2B42-41B6-A1EE-683CBA9AFA9D}" type="presOf" srcId="{AA2D6F33-C480-4469-8F91-7948BB6D88C7}" destId="{1182AA8B-661A-4E79-BE34-698C7A218F9A}" srcOrd="0" destOrd="0" presId="urn:microsoft.com/office/officeart/2005/8/layout/radial5"/>
    <dgm:cxn modelId="{D980899F-67AA-477A-A219-AA7D928C3930}" type="presOf" srcId="{96C661FF-0396-4D78-B1B6-C736D832AE73}" destId="{785BD2A8-8197-4B25-AE3B-B9840FF01515}" srcOrd="1" destOrd="0" presId="urn:microsoft.com/office/officeart/2005/8/layout/radial5"/>
    <dgm:cxn modelId="{9B306C2D-0F60-48A4-A310-79E4A4A35A30}" type="presOf" srcId="{BD4BF15C-E692-4B9E-A803-177BD8A644A7}" destId="{0DC026EF-BE12-4533-80E3-A985F8B77D7E}" srcOrd="1" destOrd="0" presId="urn:microsoft.com/office/officeart/2005/8/layout/radial5"/>
    <dgm:cxn modelId="{FD8D1280-4E3D-4097-800F-C4CFD24E4C97}" type="presOf" srcId="{CC7B7D67-494C-484B-A683-1B1DD987C8B6}" destId="{709ED528-3867-4111-8F19-75827230813A}" srcOrd="0" destOrd="0" presId="urn:microsoft.com/office/officeart/2005/8/layout/radial5"/>
    <dgm:cxn modelId="{9F4B1231-5FB9-402B-8BCF-507D89B8D97C}" type="presOf" srcId="{A13A0096-3A51-427E-B51C-78ADBEA4FB59}" destId="{75D3C6F5-2D5F-4164-93A3-BDFB7F1480D7}" srcOrd="0" destOrd="0" presId="urn:microsoft.com/office/officeart/2005/8/layout/radial5"/>
    <dgm:cxn modelId="{E423DAC9-E9E3-44B3-91C6-C3F6B79A7DA5}" type="presOf" srcId="{279E15E2-6A83-498B-A417-525376053B18}" destId="{9417742E-0A55-4105-8B54-150C841B3FE9}" srcOrd="1" destOrd="0" presId="urn:microsoft.com/office/officeart/2005/8/layout/radial5"/>
    <dgm:cxn modelId="{060D2A08-7A3A-4671-907D-1434AC55ED55}" type="presOf" srcId="{070DC227-31E7-419E-9F76-82FE0D7891FF}" destId="{D451CE72-9DAA-44BA-B633-256FCF07AE8F}" srcOrd="0" destOrd="0" presId="urn:microsoft.com/office/officeart/2005/8/layout/radial5"/>
    <dgm:cxn modelId="{5FC8CAE6-8025-43D9-B8DB-00D389816C0E}" type="presOf" srcId="{A13A0096-3A51-427E-B51C-78ADBEA4FB59}" destId="{501D86EB-89E0-451B-A971-996D2304C686}" srcOrd="1" destOrd="0" presId="urn:microsoft.com/office/officeart/2005/8/layout/radial5"/>
    <dgm:cxn modelId="{C9DEEBB3-12F1-4733-B6D5-FCE8B361235F}" type="presOf" srcId="{0C9FCEDE-4F73-4157-889B-1E89FE21FA6F}" destId="{516D25C8-9C5B-4B49-8E4E-D3341FA606D4}" srcOrd="0" destOrd="0" presId="urn:microsoft.com/office/officeart/2005/8/layout/radial5"/>
    <dgm:cxn modelId="{A4EF2C03-CAEB-497D-8A75-570BA618A08E}" srcId="{070DC227-31E7-419E-9F76-82FE0D7891FF}" destId="{AA2D6F33-C480-4469-8F91-7948BB6D88C7}" srcOrd="1" destOrd="0" parTransId="{21221629-8E08-4DC7-865A-245143BE304C}" sibTransId="{4FD9756D-1034-4FB8-8954-D61E83027119}"/>
    <dgm:cxn modelId="{4575663B-A743-4D48-BDFF-52C21E749F2D}" srcId="{070DC227-31E7-419E-9F76-82FE0D7891FF}" destId="{0C9FCEDE-4F73-4157-889B-1E89FE21FA6F}" srcOrd="3" destOrd="0" parTransId="{A13A0096-3A51-427E-B51C-78ADBEA4FB59}" sibTransId="{6CBD7ED9-E1B9-40FA-8E32-E684B33717E4}"/>
    <dgm:cxn modelId="{9D3C72E7-78B0-45B3-86A8-4FBA7493734C}" type="presOf" srcId="{A98EA3A6-4547-48EA-BDCB-426FE113E0C4}" destId="{9C996CE6-556B-418C-BD5F-F94D0C82081C}" srcOrd="1" destOrd="0" presId="urn:microsoft.com/office/officeart/2005/8/layout/radial5"/>
    <dgm:cxn modelId="{4220A615-C391-45C9-9322-45A46BC3C5FE}" type="presOf" srcId="{0160895C-8D33-4807-A126-0AD1AC48697F}" destId="{E38C6AD9-AC43-4F81-9E50-33F478AFD374}" srcOrd="1" destOrd="0" presId="urn:microsoft.com/office/officeart/2005/8/layout/radial5"/>
    <dgm:cxn modelId="{CE51DBC4-472E-426E-AF1B-448E17FC43B0}" type="presOf" srcId="{96C661FF-0396-4D78-B1B6-C736D832AE73}" destId="{9E08B345-870D-41DA-A053-5201E3C04858}" srcOrd="0" destOrd="0" presId="urn:microsoft.com/office/officeart/2005/8/layout/radial5"/>
    <dgm:cxn modelId="{D27A8ABA-9F49-49FC-990B-BC865A9986A1}" type="presOf" srcId="{21221629-8E08-4DC7-865A-245143BE304C}" destId="{C9F3D20D-F93C-4271-89A6-61E49A8E5BEA}" srcOrd="0" destOrd="0" presId="urn:microsoft.com/office/officeart/2005/8/layout/radial5"/>
    <dgm:cxn modelId="{D45E67F8-DDA1-4369-824E-9B7EF9597051}" type="presOf" srcId="{BD4BF15C-E692-4B9E-A803-177BD8A644A7}" destId="{753E9386-4941-453E-A405-F428522A4A6A}" srcOrd="0" destOrd="0" presId="urn:microsoft.com/office/officeart/2005/8/layout/radial5"/>
    <dgm:cxn modelId="{682ED999-35B9-48DA-871A-C69BE6A6ABFB}" type="presOf" srcId="{0160895C-8D33-4807-A126-0AD1AC48697F}" destId="{22C5C802-C9C4-46E9-88F4-912EE7B2AD29}" srcOrd="0" destOrd="0" presId="urn:microsoft.com/office/officeart/2005/8/layout/radial5"/>
    <dgm:cxn modelId="{1B06B717-4D20-467C-81A2-020B22344A7C}" srcId="{CB4BB863-CB60-47CD-9090-7B6E270B5036}" destId="{070DC227-31E7-419E-9F76-82FE0D7891FF}" srcOrd="0" destOrd="0" parTransId="{BB876C97-C545-454A-BF02-13631D7BA888}" sibTransId="{9F434797-BA6D-4D14-AE47-117531EFB98D}"/>
    <dgm:cxn modelId="{BA2C026B-B858-4999-B2A8-179171A86388}" type="presOf" srcId="{21221629-8E08-4DC7-865A-245143BE304C}" destId="{7600B8BF-A02A-4734-8F72-D0CE372392AA}" srcOrd="1" destOrd="0" presId="urn:microsoft.com/office/officeart/2005/8/layout/radial5"/>
    <dgm:cxn modelId="{F8FBA1FD-F92C-4242-A55B-3285E6A5AAF0}" type="presOf" srcId="{E6FB857E-32AE-4F2E-8574-F6180EF01B88}" destId="{D845FF54-1E23-4867-A781-57CCD7CD8B09}" srcOrd="0" destOrd="0" presId="urn:microsoft.com/office/officeart/2005/8/layout/radial5"/>
    <dgm:cxn modelId="{FF73DBEA-F5FD-4736-BD30-243DE320EFF8}" type="presOf" srcId="{5319A886-922F-4425-AC05-0F98E52F0691}" destId="{E0892585-3600-4C0A-ABF4-89825B7E2178}" srcOrd="0" destOrd="0" presId="urn:microsoft.com/office/officeart/2005/8/layout/radial5"/>
    <dgm:cxn modelId="{283163B9-6002-485B-BC19-DA20A70010DA}" type="presOf" srcId="{21357A7B-4D6A-479A-B3BB-2614E7E2F6FB}" destId="{C3E21279-7519-4186-BB5D-94DF270EF76F}" srcOrd="0" destOrd="0" presId="urn:microsoft.com/office/officeart/2005/8/layout/radial5"/>
    <dgm:cxn modelId="{67D904D3-CDDF-4063-8A94-A6ED83A98566}" type="presOf" srcId="{279E15E2-6A83-498B-A417-525376053B18}" destId="{96905F15-152E-4812-834E-0240FBE00A30}" srcOrd="0" destOrd="0" presId="urn:microsoft.com/office/officeart/2005/8/layout/radial5"/>
    <dgm:cxn modelId="{C10980B4-2106-46ED-A339-304AEA65728F}" type="presOf" srcId="{D6E770AF-91FD-4E7D-A992-3E22D542BFDB}" destId="{9E3DABFC-6486-474B-9509-CE977257784B}" srcOrd="0" destOrd="0" presId="urn:microsoft.com/office/officeart/2005/8/layout/radial5"/>
    <dgm:cxn modelId="{96EAC1F9-663E-4C97-A627-2BBD66E42426}" type="presParOf" srcId="{E83B503B-E81C-412D-BADE-E6341B5775D1}" destId="{D451CE72-9DAA-44BA-B633-256FCF07AE8F}" srcOrd="0" destOrd="0" presId="urn:microsoft.com/office/officeart/2005/8/layout/radial5"/>
    <dgm:cxn modelId="{A5D1A1E8-7FAA-4B90-8BA4-D73FC612E191}" type="presParOf" srcId="{E83B503B-E81C-412D-BADE-E6341B5775D1}" destId="{9E08B345-870D-41DA-A053-5201E3C04858}" srcOrd="1" destOrd="0" presId="urn:microsoft.com/office/officeart/2005/8/layout/radial5"/>
    <dgm:cxn modelId="{A5786AE3-B03A-43FF-B68E-E4345F8693E4}" type="presParOf" srcId="{9E08B345-870D-41DA-A053-5201E3C04858}" destId="{785BD2A8-8197-4B25-AE3B-B9840FF01515}" srcOrd="0" destOrd="0" presId="urn:microsoft.com/office/officeart/2005/8/layout/radial5"/>
    <dgm:cxn modelId="{454D57AB-2682-4CB3-A80D-C61B140A004F}" type="presParOf" srcId="{E83B503B-E81C-412D-BADE-E6341B5775D1}" destId="{709ED528-3867-4111-8F19-75827230813A}" srcOrd="2" destOrd="0" presId="urn:microsoft.com/office/officeart/2005/8/layout/radial5"/>
    <dgm:cxn modelId="{C45E7F8B-3FAD-4BDE-8E6F-EA74F3C8B8C2}" type="presParOf" srcId="{E83B503B-E81C-412D-BADE-E6341B5775D1}" destId="{C9F3D20D-F93C-4271-89A6-61E49A8E5BEA}" srcOrd="3" destOrd="0" presId="urn:microsoft.com/office/officeart/2005/8/layout/radial5"/>
    <dgm:cxn modelId="{C5F7E644-99E2-4BF5-BCFF-A119A0EDCA03}" type="presParOf" srcId="{C9F3D20D-F93C-4271-89A6-61E49A8E5BEA}" destId="{7600B8BF-A02A-4734-8F72-D0CE372392AA}" srcOrd="0" destOrd="0" presId="urn:microsoft.com/office/officeart/2005/8/layout/radial5"/>
    <dgm:cxn modelId="{5AAEF7C0-DC71-4117-BA62-D9A6E1C29B05}" type="presParOf" srcId="{E83B503B-E81C-412D-BADE-E6341B5775D1}" destId="{1182AA8B-661A-4E79-BE34-698C7A218F9A}" srcOrd="4" destOrd="0" presId="urn:microsoft.com/office/officeart/2005/8/layout/radial5"/>
    <dgm:cxn modelId="{13B2B522-2FE2-491A-8DF8-38073881DA91}" type="presParOf" srcId="{E83B503B-E81C-412D-BADE-E6341B5775D1}" destId="{22C5C802-C9C4-46E9-88F4-912EE7B2AD29}" srcOrd="5" destOrd="0" presId="urn:microsoft.com/office/officeart/2005/8/layout/radial5"/>
    <dgm:cxn modelId="{01208D16-ED57-4EDE-B3C3-D7F2D2B2E6A0}" type="presParOf" srcId="{22C5C802-C9C4-46E9-88F4-912EE7B2AD29}" destId="{E38C6AD9-AC43-4F81-9E50-33F478AFD374}" srcOrd="0" destOrd="0" presId="urn:microsoft.com/office/officeart/2005/8/layout/radial5"/>
    <dgm:cxn modelId="{75DCF2CA-8BC0-478B-B9FB-083D5985BACE}" type="presParOf" srcId="{E83B503B-E81C-412D-BADE-E6341B5775D1}" destId="{C3E21279-7519-4186-BB5D-94DF270EF76F}" srcOrd="6" destOrd="0" presId="urn:microsoft.com/office/officeart/2005/8/layout/radial5"/>
    <dgm:cxn modelId="{4B823DDA-14BA-4972-A8EB-6B53A7FB162F}" type="presParOf" srcId="{E83B503B-E81C-412D-BADE-E6341B5775D1}" destId="{75D3C6F5-2D5F-4164-93A3-BDFB7F1480D7}" srcOrd="7" destOrd="0" presId="urn:microsoft.com/office/officeart/2005/8/layout/radial5"/>
    <dgm:cxn modelId="{8F9C93EE-66E2-4DEE-84D1-3CDE8506696D}" type="presParOf" srcId="{75D3C6F5-2D5F-4164-93A3-BDFB7F1480D7}" destId="{501D86EB-89E0-451B-A971-996D2304C686}" srcOrd="0" destOrd="0" presId="urn:microsoft.com/office/officeart/2005/8/layout/radial5"/>
    <dgm:cxn modelId="{15237EB3-D36D-4685-B0A4-8FBAE8B277BA}" type="presParOf" srcId="{E83B503B-E81C-412D-BADE-E6341B5775D1}" destId="{516D25C8-9C5B-4B49-8E4E-D3341FA606D4}" srcOrd="8" destOrd="0" presId="urn:microsoft.com/office/officeart/2005/8/layout/radial5"/>
    <dgm:cxn modelId="{24C58450-FE85-48E8-9DC4-91D5F86D18B5}" type="presParOf" srcId="{E83B503B-E81C-412D-BADE-E6341B5775D1}" destId="{96905F15-152E-4812-834E-0240FBE00A30}" srcOrd="9" destOrd="0" presId="urn:microsoft.com/office/officeart/2005/8/layout/radial5"/>
    <dgm:cxn modelId="{15B792CC-F154-4FF3-9915-C886CEF2788B}" type="presParOf" srcId="{96905F15-152E-4812-834E-0240FBE00A30}" destId="{9417742E-0A55-4105-8B54-150C841B3FE9}" srcOrd="0" destOrd="0" presId="urn:microsoft.com/office/officeart/2005/8/layout/radial5"/>
    <dgm:cxn modelId="{E0E2E2C4-C9DD-471B-A554-2D2166843475}" type="presParOf" srcId="{E83B503B-E81C-412D-BADE-E6341B5775D1}" destId="{D845FF54-1E23-4867-A781-57CCD7CD8B09}" srcOrd="10" destOrd="0" presId="urn:microsoft.com/office/officeart/2005/8/layout/radial5"/>
    <dgm:cxn modelId="{8915C9E2-2F7C-41A3-A139-7563F2368975}" type="presParOf" srcId="{E83B503B-E81C-412D-BADE-E6341B5775D1}" destId="{09899BB3-C0DC-40C6-8061-2E144BC5E849}" srcOrd="11" destOrd="0" presId="urn:microsoft.com/office/officeart/2005/8/layout/radial5"/>
    <dgm:cxn modelId="{7ABC14CA-8636-4886-AD0F-ED5AEBDDD3BB}" type="presParOf" srcId="{09899BB3-C0DC-40C6-8061-2E144BC5E849}" destId="{9C996CE6-556B-418C-BD5F-F94D0C82081C}" srcOrd="0" destOrd="0" presId="urn:microsoft.com/office/officeart/2005/8/layout/radial5"/>
    <dgm:cxn modelId="{01EF1C8D-C587-437E-A3FF-085BC646D21B}" type="presParOf" srcId="{E83B503B-E81C-412D-BADE-E6341B5775D1}" destId="{9E3DABFC-6486-474B-9509-CE977257784B}" srcOrd="12" destOrd="0" presId="urn:microsoft.com/office/officeart/2005/8/layout/radial5"/>
    <dgm:cxn modelId="{19D18AEF-2D4D-4AF4-8CF5-7238D848CD55}" type="presParOf" srcId="{E83B503B-E81C-412D-BADE-E6341B5775D1}" destId="{753E9386-4941-453E-A405-F428522A4A6A}" srcOrd="13" destOrd="0" presId="urn:microsoft.com/office/officeart/2005/8/layout/radial5"/>
    <dgm:cxn modelId="{DC3D8CCB-45E4-4CA4-BA4F-6F0D4B9A6799}" type="presParOf" srcId="{753E9386-4941-453E-A405-F428522A4A6A}" destId="{0DC026EF-BE12-4533-80E3-A985F8B77D7E}" srcOrd="0" destOrd="0" presId="urn:microsoft.com/office/officeart/2005/8/layout/radial5"/>
    <dgm:cxn modelId="{8C161C9E-1622-470F-A538-20316F9F0450}" type="presParOf" srcId="{E83B503B-E81C-412D-BADE-E6341B5775D1}" destId="{E0892585-3600-4C0A-ABF4-89825B7E217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D2ECE3-08C0-4FFA-A9EF-F6F2D45A4C77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84B90C2-4417-477A-AF6D-D79386673B7D}">
      <dgm:prSet phldrT="[文本]" custT="1"/>
      <dgm:spPr/>
      <dgm:t>
        <a:bodyPr/>
        <a:lstStyle/>
        <a:p>
          <a:r>
            <a:rPr lang="zh-CN" altLang="en-US" sz="3600" dirty="0" smtClean="0"/>
            <a:t>定时</a:t>
          </a:r>
          <a:endParaRPr lang="zh-CN" altLang="en-US" sz="3600" dirty="0"/>
        </a:p>
      </dgm:t>
    </dgm:pt>
    <dgm:pt modelId="{1A816F4F-CEE9-450D-88AD-52BAD905EEAF}" type="parTrans" cxnId="{3510DECF-046C-4EDB-94F6-617062C91584}">
      <dgm:prSet/>
      <dgm:spPr/>
      <dgm:t>
        <a:bodyPr/>
        <a:lstStyle/>
        <a:p>
          <a:endParaRPr lang="zh-CN" altLang="en-US"/>
        </a:p>
      </dgm:t>
    </dgm:pt>
    <dgm:pt modelId="{5049F1F0-E963-428F-B37F-BE2DFD38F5FD}" type="sibTrans" cxnId="{3510DECF-046C-4EDB-94F6-617062C91584}">
      <dgm:prSet/>
      <dgm:spPr/>
      <dgm:t>
        <a:bodyPr/>
        <a:lstStyle/>
        <a:p>
          <a:endParaRPr lang="zh-CN" altLang="en-US"/>
        </a:p>
      </dgm:t>
    </dgm:pt>
    <dgm:pt modelId="{91F9D3D5-4040-4480-85AB-11B161A84B31}">
      <dgm:prSet phldrT="[文本]"/>
      <dgm:spPr/>
      <dgm:t>
        <a:bodyPr/>
        <a:lstStyle/>
        <a:p>
          <a:r>
            <a:rPr lang="zh-CN" altLang="en-US" dirty="0" smtClean="0"/>
            <a:t>添加定时</a:t>
          </a:r>
          <a:endParaRPr lang="zh-CN" altLang="en-US" dirty="0"/>
        </a:p>
      </dgm:t>
    </dgm:pt>
    <dgm:pt modelId="{1BDDA79C-C1D7-403C-A279-D41BB7EA1B36}" type="parTrans" cxnId="{75B0442A-AABB-40F3-95C2-ABE97C775043}">
      <dgm:prSet/>
      <dgm:spPr/>
      <dgm:t>
        <a:bodyPr/>
        <a:lstStyle/>
        <a:p>
          <a:endParaRPr lang="zh-CN" altLang="en-US"/>
        </a:p>
      </dgm:t>
    </dgm:pt>
    <dgm:pt modelId="{2C09840E-B81A-4736-A26E-D726BD60AD3A}" type="sibTrans" cxnId="{75B0442A-AABB-40F3-95C2-ABE97C775043}">
      <dgm:prSet/>
      <dgm:spPr/>
      <dgm:t>
        <a:bodyPr/>
        <a:lstStyle/>
        <a:p>
          <a:endParaRPr lang="zh-CN" altLang="en-US"/>
        </a:p>
      </dgm:t>
    </dgm:pt>
    <dgm:pt modelId="{8D75B0BE-F905-49E9-9C2F-0A03D4A05D33}">
      <dgm:prSet phldrT="[文本]"/>
      <dgm:spPr/>
      <dgm:t>
        <a:bodyPr/>
        <a:lstStyle/>
        <a:p>
          <a:r>
            <a:rPr lang="zh-CN" altLang="en-US" dirty="0" smtClean="0"/>
            <a:t>修改定时</a:t>
          </a:r>
          <a:endParaRPr lang="zh-CN" altLang="en-US" dirty="0"/>
        </a:p>
      </dgm:t>
    </dgm:pt>
    <dgm:pt modelId="{4F1E3649-48DD-4B5D-9643-16BE7AA5EC87}" type="parTrans" cxnId="{F76500E5-28C8-474B-AF8C-1AE473AE3AEE}">
      <dgm:prSet/>
      <dgm:spPr/>
      <dgm:t>
        <a:bodyPr/>
        <a:lstStyle/>
        <a:p>
          <a:endParaRPr lang="zh-CN" altLang="en-US"/>
        </a:p>
      </dgm:t>
    </dgm:pt>
    <dgm:pt modelId="{31429B1B-ACA4-426B-A415-31DB234005E4}" type="sibTrans" cxnId="{F76500E5-28C8-474B-AF8C-1AE473AE3AEE}">
      <dgm:prSet/>
      <dgm:spPr/>
      <dgm:t>
        <a:bodyPr/>
        <a:lstStyle/>
        <a:p>
          <a:endParaRPr lang="zh-CN" altLang="en-US"/>
        </a:p>
      </dgm:t>
    </dgm:pt>
    <dgm:pt modelId="{D183B315-9A5A-4ED0-B808-6BAE34F93ADB}">
      <dgm:prSet phldrT="[文本]"/>
      <dgm:spPr/>
      <dgm:t>
        <a:bodyPr/>
        <a:lstStyle/>
        <a:p>
          <a:r>
            <a:rPr lang="zh-CN" altLang="en-US" dirty="0" smtClean="0"/>
            <a:t>删除定时</a:t>
          </a:r>
          <a:endParaRPr lang="zh-CN" altLang="en-US" dirty="0"/>
        </a:p>
      </dgm:t>
    </dgm:pt>
    <dgm:pt modelId="{C877D8A3-C1D1-41E6-BF63-2BC2530565DE}" type="parTrans" cxnId="{DF07D5C4-3FCF-48D5-BD97-4D04A1421DCA}">
      <dgm:prSet/>
      <dgm:spPr/>
      <dgm:t>
        <a:bodyPr/>
        <a:lstStyle/>
        <a:p>
          <a:endParaRPr lang="zh-CN" altLang="en-US"/>
        </a:p>
      </dgm:t>
    </dgm:pt>
    <dgm:pt modelId="{8E14E32E-F1F1-440D-B8EE-D7BA48D98C71}" type="sibTrans" cxnId="{DF07D5C4-3FCF-48D5-BD97-4D04A1421DCA}">
      <dgm:prSet/>
      <dgm:spPr/>
      <dgm:t>
        <a:bodyPr/>
        <a:lstStyle/>
        <a:p>
          <a:endParaRPr lang="zh-CN" altLang="en-US"/>
        </a:p>
      </dgm:t>
    </dgm:pt>
    <dgm:pt modelId="{6B18FD8B-00F9-4C1D-BFE7-8961110B6A7D}">
      <dgm:prSet/>
      <dgm:spPr/>
      <dgm:t>
        <a:bodyPr/>
        <a:lstStyle/>
        <a:p>
          <a:r>
            <a:rPr lang="zh-CN" altLang="en-US" dirty="0" smtClean="0"/>
            <a:t>暂停定时</a:t>
          </a:r>
          <a:endParaRPr lang="zh-CN" altLang="en-US" dirty="0"/>
        </a:p>
      </dgm:t>
    </dgm:pt>
    <dgm:pt modelId="{355DBB9B-BF46-4678-99C8-B38092EEA327}" type="parTrans" cxnId="{22EA92E2-46B7-4545-BE03-E67B5F48F9A2}">
      <dgm:prSet/>
      <dgm:spPr/>
      <dgm:t>
        <a:bodyPr/>
        <a:lstStyle/>
        <a:p>
          <a:endParaRPr lang="zh-CN" altLang="en-US"/>
        </a:p>
      </dgm:t>
    </dgm:pt>
    <dgm:pt modelId="{FB50BA36-8F02-4D4E-83CB-BD26DFDF5DF2}" type="sibTrans" cxnId="{22EA92E2-46B7-4545-BE03-E67B5F48F9A2}">
      <dgm:prSet/>
      <dgm:spPr/>
      <dgm:t>
        <a:bodyPr/>
        <a:lstStyle/>
        <a:p>
          <a:endParaRPr lang="zh-CN" altLang="en-US"/>
        </a:p>
      </dgm:t>
    </dgm:pt>
    <dgm:pt modelId="{A2E01FB3-DA51-4417-9692-1BCCA03CE90E}">
      <dgm:prSet/>
      <dgm:spPr/>
      <dgm:t>
        <a:bodyPr/>
        <a:lstStyle/>
        <a:p>
          <a:r>
            <a:rPr lang="zh-CN" altLang="en-US" dirty="0" smtClean="0"/>
            <a:t>持久化</a:t>
          </a:r>
          <a:endParaRPr lang="zh-CN" altLang="en-US" dirty="0"/>
        </a:p>
      </dgm:t>
    </dgm:pt>
    <dgm:pt modelId="{015FE6D6-5AB7-4301-9D24-25480996B833}" type="parTrans" cxnId="{94AA9470-7D33-4426-81DA-9D3BC55EA6EC}">
      <dgm:prSet/>
      <dgm:spPr/>
      <dgm:t>
        <a:bodyPr/>
        <a:lstStyle/>
        <a:p>
          <a:endParaRPr lang="zh-CN" altLang="en-US"/>
        </a:p>
      </dgm:t>
    </dgm:pt>
    <dgm:pt modelId="{916D4A30-141F-45AB-AA35-86EE87EDC779}" type="sibTrans" cxnId="{94AA9470-7D33-4426-81DA-9D3BC55EA6EC}">
      <dgm:prSet/>
      <dgm:spPr/>
      <dgm:t>
        <a:bodyPr/>
        <a:lstStyle/>
        <a:p>
          <a:endParaRPr lang="zh-CN" altLang="en-US"/>
        </a:p>
      </dgm:t>
    </dgm:pt>
    <dgm:pt modelId="{C814FCEE-29F2-4181-B765-E0C0BAAD6CE8}" type="pres">
      <dgm:prSet presAssocID="{69D2ECE3-08C0-4FFA-A9EF-F6F2D45A4C7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7A7C48-864A-4F76-A7EE-233E46C29E0F}" type="pres">
      <dgm:prSet presAssocID="{F84B90C2-4417-477A-AF6D-D79386673B7D}" presName="centerShape" presStyleLbl="node0" presStyleIdx="0" presStyleCnt="1"/>
      <dgm:spPr/>
    </dgm:pt>
    <dgm:pt modelId="{26547E06-1433-4ACF-92D4-F22053A8B4C9}" type="pres">
      <dgm:prSet presAssocID="{1BDDA79C-C1D7-403C-A279-D41BB7EA1B36}" presName="parTrans" presStyleLbl="bgSibTrans2D1" presStyleIdx="0" presStyleCnt="5"/>
      <dgm:spPr/>
    </dgm:pt>
    <dgm:pt modelId="{91718421-206D-4044-BEF6-6BA622DE0409}" type="pres">
      <dgm:prSet presAssocID="{91F9D3D5-4040-4480-85AB-11B161A84B31}" presName="node" presStyleLbl="node1" presStyleIdx="0" presStyleCnt="5">
        <dgm:presLayoutVars>
          <dgm:bulletEnabled val="1"/>
        </dgm:presLayoutVars>
      </dgm:prSet>
      <dgm:spPr/>
    </dgm:pt>
    <dgm:pt modelId="{2578D5D1-25B0-4786-BE84-1A211C532797}" type="pres">
      <dgm:prSet presAssocID="{4F1E3649-48DD-4B5D-9643-16BE7AA5EC87}" presName="parTrans" presStyleLbl="bgSibTrans2D1" presStyleIdx="1" presStyleCnt="5"/>
      <dgm:spPr/>
    </dgm:pt>
    <dgm:pt modelId="{C63E1164-22A7-4B93-A946-3D503F27B23D}" type="pres">
      <dgm:prSet presAssocID="{8D75B0BE-F905-49E9-9C2F-0A03D4A05D33}" presName="node" presStyleLbl="node1" presStyleIdx="1" presStyleCnt="5">
        <dgm:presLayoutVars>
          <dgm:bulletEnabled val="1"/>
        </dgm:presLayoutVars>
      </dgm:prSet>
      <dgm:spPr/>
    </dgm:pt>
    <dgm:pt modelId="{A98FC698-7FAE-440A-BD5B-F940AFC82488}" type="pres">
      <dgm:prSet presAssocID="{C877D8A3-C1D1-41E6-BF63-2BC2530565DE}" presName="parTrans" presStyleLbl="bgSibTrans2D1" presStyleIdx="2" presStyleCnt="5"/>
      <dgm:spPr/>
    </dgm:pt>
    <dgm:pt modelId="{35E3CEE8-2303-4A23-9F7D-5BE9EAD1A704}" type="pres">
      <dgm:prSet presAssocID="{D183B315-9A5A-4ED0-B808-6BAE34F93ADB}" presName="node" presStyleLbl="node1" presStyleIdx="2" presStyleCnt="5">
        <dgm:presLayoutVars>
          <dgm:bulletEnabled val="1"/>
        </dgm:presLayoutVars>
      </dgm:prSet>
      <dgm:spPr/>
    </dgm:pt>
    <dgm:pt modelId="{2EA45FEE-135D-465F-A52B-2EB77749529B}" type="pres">
      <dgm:prSet presAssocID="{355DBB9B-BF46-4678-99C8-B38092EEA327}" presName="parTrans" presStyleLbl="bgSibTrans2D1" presStyleIdx="3" presStyleCnt="5"/>
      <dgm:spPr/>
    </dgm:pt>
    <dgm:pt modelId="{B1D98024-5214-4D13-8988-A1B0DB9FC5D5}" type="pres">
      <dgm:prSet presAssocID="{6B18FD8B-00F9-4C1D-BFE7-8961110B6A7D}" presName="node" presStyleLbl="node1" presStyleIdx="3" presStyleCnt="5">
        <dgm:presLayoutVars>
          <dgm:bulletEnabled val="1"/>
        </dgm:presLayoutVars>
      </dgm:prSet>
      <dgm:spPr/>
    </dgm:pt>
    <dgm:pt modelId="{DD6A3537-A76A-45D1-90B8-8905B3F05507}" type="pres">
      <dgm:prSet presAssocID="{015FE6D6-5AB7-4301-9D24-25480996B833}" presName="parTrans" presStyleLbl="bgSibTrans2D1" presStyleIdx="4" presStyleCnt="5"/>
      <dgm:spPr/>
    </dgm:pt>
    <dgm:pt modelId="{92C635BC-1E9A-4F08-88F2-E61C4320E021}" type="pres">
      <dgm:prSet presAssocID="{A2E01FB3-DA51-4417-9692-1BCCA03CE90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AA9470-7D33-4426-81DA-9D3BC55EA6EC}" srcId="{F84B90C2-4417-477A-AF6D-D79386673B7D}" destId="{A2E01FB3-DA51-4417-9692-1BCCA03CE90E}" srcOrd="4" destOrd="0" parTransId="{015FE6D6-5AB7-4301-9D24-25480996B833}" sibTransId="{916D4A30-141F-45AB-AA35-86EE87EDC779}"/>
    <dgm:cxn modelId="{9204F5B5-E551-41D5-AFD5-F036D578C92F}" type="presOf" srcId="{355DBB9B-BF46-4678-99C8-B38092EEA327}" destId="{2EA45FEE-135D-465F-A52B-2EB77749529B}" srcOrd="0" destOrd="0" presId="urn:microsoft.com/office/officeart/2005/8/layout/radial4"/>
    <dgm:cxn modelId="{E02F2229-21DC-4964-AF07-C96D459C7A5B}" type="presOf" srcId="{1BDDA79C-C1D7-403C-A279-D41BB7EA1B36}" destId="{26547E06-1433-4ACF-92D4-F22053A8B4C9}" srcOrd="0" destOrd="0" presId="urn:microsoft.com/office/officeart/2005/8/layout/radial4"/>
    <dgm:cxn modelId="{3510DECF-046C-4EDB-94F6-617062C91584}" srcId="{69D2ECE3-08C0-4FFA-A9EF-F6F2D45A4C77}" destId="{F84B90C2-4417-477A-AF6D-D79386673B7D}" srcOrd="0" destOrd="0" parTransId="{1A816F4F-CEE9-450D-88AD-52BAD905EEAF}" sibTransId="{5049F1F0-E963-428F-B37F-BE2DFD38F5FD}"/>
    <dgm:cxn modelId="{0AA90E7E-1D84-426E-AFD1-45584AC3C9E4}" type="presOf" srcId="{6B18FD8B-00F9-4C1D-BFE7-8961110B6A7D}" destId="{B1D98024-5214-4D13-8988-A1B0DB9FC5D5}" srcOrd="0" destOrd="0" presId="urn:microsoft.com/office/officeart/2005/8/layout/radial4"/>
    <dgm:cxn modelId="{459D3E38-FF83-4731-8ACF-7978BAE0E6CD}" type="presOf" srcId="{8D75B0BE-F905-49E9-9C2F-0A03D4A05D33}" destId="{C63E1164-22A7-4B93-A946-3D503F27B23D}" srcOrd="0" destOrd="0" presId="urn:microsoft.com/office/officeart/2005/8/layout/radial4"/>
    <dgm:cxn modelId="{BC5A0582-1C7F-42C1-AF82-9CBA5676545F}" type="presOf" srcId="{F84B90C2-4417-477A-AF6D-D79386673B7D}" destId="{EE7A7C48-864A-4F76-A7EE-233E46C29E0F}" srcOrd="0" destOrd="0" presId="urn:microsoft.com/office/officeart/2005/8/layout/radial4"/>
    <dgm:cxn modelId="{71080144-D294-4F21-80B9-790B179D16D7}" type="presOf" srcId="{91F9D3D5-4040-4480-85AB-11B161A84B31}" destId="{91718421-206D-4044-BEF6-6BA622DE0409}" srcOrd="0" destOrd="0" presId="urn:microsoft.com/office/officeart/2005/8/layout/radial4"/>
    <dgm:cxn modelId="{9423D33D-6E5A-46B3-856B-9866EDA012BD}" type="presOf" srcId="{015FE6D6-5AB7-4301-9D24-25480996B833}" destId="{DD6A3537-A76A-45D1-90B8-8905B3F05507}" srcOrd="0" destOrd="0" presId="urn:microsoft.com/office/officeart/2005/8/layout/radial4"/>
    <dgm:cxn modelId="{6AE5CBE2-2F9F-4CA1-BA4D-0BB1A43D2D8E}" type="presOf" srcId="{D183B315-9A5A-4ED0-B808-6BAE34F93ADB}" destId="{35E3CEE8-2303-4A23-9F7D-5BE9EAD1A704}" srcOrd="0" destOrd="0" presId="urn:microsoft.com/office/officeart/2005/8/layout/radial4"/>
    <dgm:cxn modelId="{75B0442A-AABB-40F3-95C2-ABE97C775043}" srcId="{F84B90C2-4417-477A-AF6D-D79386673B7D}" destId="{91F9D3D5-4040-4480-85AB-11B161A84B31}" srcOrd="0" destOrd="0" parTransId="{1BDDA79C-C1D7-403C-A279-D41BB7EA1B36}" sibTransId="{2C09840E-B81A-4736-A26E-D726BD60AD3A}"/>
    <dgm:cxn modelId="{B0B06C53-A7DA-40F6-BC30-AF5D3E94B3F8}" type="presOf" srcId="{A2E01FB3-DA51-4417-9692-1BCCA03CE90E}" destId="{92C635BC-1E9A-4F08-88F2-E61C4320E021}" srcOrd="0" destOrd="0" presId="urn:microsoft.com/office/officeart/2005/8/layout/radial4"/>
    <dgm:cxn modelId="{272642C1-AE98-4475-9DD1-9667457AA428}" type="presOf" srcId="{69D2ECE3-08C0-4FFA-A9EF-F6F2D45A4C77}" destId="{C814FCEE-29F2-4181-B765-E0C0BAAD6CE8}" srcOrd="0" destOrd="0" presId="urn:microsoft.com/office/officeart/2005/8/layout/radial4"/>
    <dgm:cxn modelId="{F76500E5-28C8-474B-AF8C-1AE473AE3AEE}" srcId="{F84B90C2-4417-477A-AF6D-D79386673B7D}" destId="{8D75B0BE-F905-49E9-9C2F-0A03D4A05D33}" srcOrd="1" destOrd="0" parTransId="{4F1E3649-48DD-4B5D-9643-16BE7AA5EC87}" sibTransId="{31429B1B-ACA4-426B-A415-31DB234005E4}"/>
    <dgm:cxn modelId="{616095A5-D97D-4084-9DD3-CDD1548F7268}" type="presOf" srcId="{4F1E3649-48DD-4B5D-9643-16BE7AA5EC87}" destId="{2578D5D1-25B0-4786-BE84-1A211C532797}" srcOrd="0" destOrd="0" presId="urn:microsoft.com/office/officeart/2005/8/layout/radial4"/>
    <dgm:cxn modelId="{DF07D5C4-3FCF-48D5-BD97-4D04A1421DCA}" srcId="{F84B90C2-4417-477A-AF6D-D79386673B7D}" destId="{D183B315-9A5A-4ED0-B808-6BAE34F93ADB}" srcOrd="2" destOrd="0" parTransId="{C877D8A3-C1D1-41E6-BF63-2BC2530565DE}" sibTransId="{8E14E32E-F1F1-440D-B8EE-D7BA48D98C71}"/>
    <dgm:cxn modelId="{22EA92E2-46B7-4545-BE03-E67B5F48F9A2}" srcId="{F84B90C2-4417-477A-AF6D-D79386673B7D}" destId="{6B18FD8B-00F9-4C1D-BFE7-8961110B6A7D}" srcOrd="3" destOrd="0" parTransId="{355DBB9B-BF46-4678-99C8-B38092EEA327}" sibTransId="{FB50BA36-8F02-4D4E-83CB-BD26DFDF5DF2}"/>
    <dgm:cxn modelId="{00CD4CBF-782C-426D-89E6-571514E83237}" type="presOf" srcId="{C877D8A3-C1D1-41E6-BF63-2BC2530565DE}" destId="{A98FC698-7FAE-440A-BD5B-F940AFC82488}" srcOrd="0" destOrd="0" presId="urn:microsoft.com/office/officeart/2005/8/layout/radial4"/>
    <dgm:cxn modelId="{D974A9F7-FC1C-4282-8EE3-A70048D87188}" type="presParOf" srcId="{C814FCEE-29F2-4181-B765-E0C0BAAD6CE8}" destId="{EE7A7C48-864A-4F76-A7EE-233E46C29E0F}" srcOrd="0" destOrd="0" presId="urn:microsoft.com/office/officeart/2005/8/layout/radial4"/>
    <dgm:cxn modelId="{F879093A-EE73-45C5-A44E-8FF9B6D9A4A9}" type="presParOf" srcId="{C814FCEE-29F2-4181-B765-E0C0BAAD6CE8}" destId="{26547E06-1433-4ACF-92D4-F22053A8B4C9}" srcOrd="1" destOrd="0" presId="urn:microsoft.com/office/officeart/2005/8/layout/radial4"/>
    <dgm:cxn modelId="{EBC66BCF-0D46-4D74-9124-FDD4D70568D5}" type="presParOf" srcId="{C814FCEE-29F2-4181-B765-E0C0BAAD6CE8}" destId="{91718421-206D-4044-BEF6-6BA622DE0409}" srcOrd="2" destOrd="0" presId="urn:microsoft.com/office/officeart/2005/8/layout/radial4"/>
    <dgm:cxn modelId="{CBB477D0-DBCA-4BC7-BC44-D82398794F93}" type="presParOf" srcId="{C814FCEE-29F2-4181-B765-E0C0BAAD6CE8}" destId="{2578D5D1-25B0-4786-BE84-1A211C532797}" srcOrd="3" destOrd="0" presId="urn:microsoft.com/office/officeart/2005/8/layout/radial4"/>
    <dgm:cxn modelId="{D2253649-29EB-4E1F-9709-A0E3383B90ED}" type="presParOf" srcId="{C814FCEE-29F2-4181-B765-E0C0BAAD6CE8}" destId="{C63E1164-22A7-4B93-A946-3D503F27B23D}" srcOrd="4" destOrd="0" presId="urn:microsoft.com/office/officeart/2005/8/layout/radial4"/>
    <dgm:cxn modelId="{813B9437-08B6-4198-84BD-2CC09A482A20}" type="presParOf" srcId="{C814FCEE-29F2-4181-B765-E0C0BAAD6CE8}" destId="{A98FC698-7FAE-440A-BD5B-F940AFC82488}" srcOrd="5" destOrd="0" presId="urn:microsoft.com/office/officeart/2005/8/layout/radial4"/>
    <dgm:cxn modelId="{25CBD2EE-EC7C-45B8-9B24-E5C38777D18B}" type="presParOf" srcId="{C814FCEE-29F2-4181-B765-E0C0BAAD6CE8}" destId="{35E3CEE8-2303-4A23-9F7D-5BE9EAD1A704}" srcOrd="6" destOrd="0" presId="urn:microsoft.com/office/officeart/2005/8/layout/radial4"/>
    <dgm:cxn modelId="{A855944D-11D3-4DBD-8812-67E4715DF523}" type="presParOf" srcId="{C814FCEE-29F2-4181-B765-E0C0BAAD6CE8}" destId="{2EA45FEE-135D-465F-A52B-2EB77749529B}" srcOrd="7" destOrd="0" presId="urn:microsoft.com/office/officeart/2005/8/layout/radial4"/>
    <dgm:cxn modelId="{53C6310E-1F6F-44C4-92CD-C73F631F4B73}" type="presParOf" srcId="{C814FCEE-29F2-4181-B765-E0C0BAAD6CE8}" destId="{B1D98024-5214-4D13-8988-A1B0DB9FC5D5}" srcOrd="8" destOrd="0" presId="urn:microsoft.com/office/officeart/2005/8/layout/radial4"/>
    <dgm:cxn modelId="{DD3A73B4-D012-401C-BCEE-E40C14119969}" type="presParOf" srcId="{C814FCEE-29F2-4181-B765-E0C0BAAD6CE8}" destId="{DD6A3537-A76A-45D1-90B8-8905B3F05507}" srcOrd="9" destOrd="0" presId="urn:microsoft.com/office/officeart/2005/8/layout/radial4"/>
    <dgm:cxn modelId="{0764F50A-5EDD-4CE6-BE46-D8272C7D6107}" type="presParOf" srcId="{C814FCEE-29F2-4181-B765-E0C0BAAD6CE8}" destId="{92C635BC-1E9A-4F08-88F2-E61C4320E021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30EF4F-30ED-4385-8793-6EC75F8A5F35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773C3ED-6CB5-41FA-AEE3-BAE6A92C3F98}">
      <dgm:prSet phldrT="[文本]"/>
      <dgm:spPr/>
      <dgm:t>
        <a:bodyPr/>
        <a:lstStyle/>
        <a:p>
          <a:r>
            <a:rPr lang="zh-CN" altLang="en-US" dirty="0" smtClean="0"/>
            <a:t>主节点一</a:t>
          </a:r>
          <a:endParaRPr lang="zh-CN" altLang="en-US" dirty="0"/>
        </a:p>
      </dgm:t>
    </dgm:pt>
    <dgm:pt modelId="{54EDE179-2155-4718-BF85-99C6BBB2D11F}" type="parTrans" cxnId="{94A945AF-55A4-4E02-B88A-84C6F82A3C6E}">
      <dgm:prSet/>
      <dgm:spPr/>
      <dgm:t>
        <a:bodyPr/>
        <a:lstStyle/>
        <a:p>
          <a:endParaRPr lang="zh-CN" altLang="en-US"/>
        </a:p>
      </dgm:t>
    </dgm:pt>
    <dgm:pt modelId="{1CA21190-D548-44FB-881B-894792EE64CE}" type="sibTrans" cxnId="{94A945AF-55A4-4E02-B88A-84C6F82A3C6E}">
      <dgm:prSet/>
      <dgm:spPr/>
      <dgm:t>
        <a:bodyPr/>
        <a:lstStyle/>
        <a:p>
          <a:endParaRPr lang="zh-CN" altLang="en-US"/>
        </a:p>
      </dgm:t>
    </dgm:pt>
    <dgm:pt modelId="{4F1F2EE1-0685-439A-8037-D04CC136AD92}">
      <dgm:prSet phldrT="[文本]"/>
      <dgm:spPr/>
      <dgm:t>
        <a:bodyPr/>
        <a:lstStyle/>
        <a:p>
          <a:r>
            <a:rPr lang="zh-CN" altLang="en-US" dirty="0" smtClean="0"/>
            <a:t>次节点二</a:t>
          </a:r>
          <a:endParaRPr lang="zh-CN" altLang="en-US" dirty="0"/>
        </a:p>
      </dgm:t>
    </dgm:pt>
    <dgm:pt modelId="{4FA328FE-F5AA-46DF-A65E-136E7000F4BD}" type="parTrans" cxnId="{F09B263F-77D9-4786-AA50-8BAEDF2DB016}">
      <dgm:prSet/>
      <dgm:spPr/>
      <dgm:t>
        <a:bodyPr/>
        <a:lstStyle/>
        <a:p>
          <a:endParaRPr lang="zh-CN" altLang="en-US"/>
        </a:p>
      </dgm:t>
    </dgm:pt>
    <dgm:pt modelId="{8AB728F8-CC6A-4980-A83B-3F3E3593CDF4}" type="sibTrans" cxnId="{F09B263F-77D9-4786-AA50-8BAEDF2DB016}">
      <dgm:prSet/>
      <dgm:spPr/>
      <dgm:t>
        <a:bodyPr/>
        <a:lstStyle/>
        <a:p>
          <a:endParaRPr lang="zh-CN" altLang="en-US"/>
        </a:p>
      </dgm:t>
    </dgm:pt>
    <dgm:pt modelId="{1A2A5EA6-CC45-45E1-A252-11CBA4009D76}">
      <dgm:prSet phldrT="[文本]"/>
      <dgm:spPr/>
      <dgm:t>
        <a:bodyPr/>
        <a:lstStyle/>
        <a:p>
          <a:r>
            <a:rPr lang="zh-CN" altLang="en-US" dirty="0" smtClean="0"/>
            <a:t>次节点一</a:t>
          </a:r>
          <a:endParaRPr lang="zh-CN" altLang="en-US" dirty="0"/>
        </a:p>
      </dgm:t>
    </dgm:pt>
    <dgm:pt modelId="{54131281-DEC0-48EF-A94A-744FBDED4A6D}" type="parTrans" cxnId="{B8E59922-6060-4152-8BAD-E010BB5AD72D}">
      <dgm:prSet/>
      <dgm:spPr/>
      <dgm:t>
        <a:bodyPr/>
        <a:lstStyle/>
        <a:p>
          <a:endParaRPr lang="zh-CN" altLang="en-US"/>
        </a:p>
      </dgm:t>
    </dgm:pt>
    <dgm:pt modelId="{5B6A6900-86C7-4A4A-A5CF-48A804127357}" type="sibTrans" cxnId="{B8E59922-6060-4152-8BAD-E010BB5AD72D}">
      <dgm:prSet/>
      <dgm:spPr/>
      <dgm:t>
        <a:bodyPr/>
        <a:lstStyle/>
        <a:p>
          <a:endParaRPr lang="zh-CN" altLang="en-US"/>
        </a:p>
      </dgm:t>
    </dgm:pt>
    <dgm:pt modelId="{77D1886F-6140-4179-8304-FC376935E2D7}">
      <dgm:prSet phldrT="[文本]"/>
      <dgm:spPr/>
      <dgm:t>
        <a:bodyPr/>
        <a:lstStyle/>
        <a:p>
          <a:r>
            <a:rPr lang="zh-CN" altLang="en-US" dirty="0" smtClean="0"/>
            <a:t>主节点三</a:t>
          </a:r>
          <a:endParaRPr lang="zh-CN" altLang="en-US" dirty="0"/>
        </a:p>
      </dgm:t>
    </dgm:pt>
    <dgm:pt modelId="{3039B474-D304-474C-AF3E-A22B73E7AA69}" type="parTrans" cxnId="{4EFF304E-807A-4400-9626-45FA806F39D9}">
      <dgm:prSet/>
      <dgm:spPr/>
      <dgm:t>
        <a:bodyPr/>
        <a:lstStyle/>
        <a:p>
          <a:endParaRPr lang="zh-CN" altLang="en-US"/>
        </a:p>
      </dgm:t>
    </dgm:pt>
    <dgm:pt modelId="{F7DC4C78-16E7-410B-8084-980B3ED73CAB}" type="sibTrans" cxnId="{4EFF304E-807A-4400-9626-45FA806F39D9}">
      <dgm:prSet/>
      <dgm:spPr/>
      <dgm:t>
        <a:bodyPr/>
        <a:lstStyle/>
        <a:p>
          <a:endParaRPr lang="zh-CN" altLang="en-US"/>
        </a:p>
      </dgm:t>
    </dgm:pt>
    <dgm:pt modelId="{445988F3-7393-4FA8-9B7E-A337EE1A2214}">
      <dgm:prSet phldrT="[文本]"/>
      <dgm:spPr/>
      <dgm:t>
        <a:bodyPr/>
        <a:lstStyle/>
        <a:p>
          <a:r>
            <a:rPr lang="zh-CN" altLang="en-US" dirty="0" smtClean="0"/>
            <a:t>主节点二</a:t>
          </a:r>
          <a:endParaRPr lang="zh-CN" altLang="en-US" dirty="0"/>
        </a:p>
      </dgm:t>
    </dgm:pt>
    <dgm:pt modelId="{0487FA05-BFDC-40BD-A76E-BD4BD39C799B}" type="parTrans" cxnId="{7B02F31B-D3F9-4BD3-82A2-7FE00BE14644}">
      <dgm:prSet/>
      <dgm:spPr/>
      <dgm:t>
        <a:bodyPr/>
        <a:lstStyle/>
        <a:p>
          <a:endParaRPr lang="zh-CN" altLang="en-US"/>
        </a:p>
      </dgm:t>
    </dgm:pt>
    <dgm:pt modelId="{B64CC4E2-1EBB-47BF-B91E-E17F74AE511E}" type="sibTrans" cxnId="{7B02F31B-D3F9-4BD3-82A2-7FE00BE14644}">
      <dgm:prSet/>
      <dgm:spPr/>
      <dgm:t>
        <a:bodyPr/>
        <a:lstStyle/>
        <a:p>
          <a:endParaRPr lang="zh-CN" altLang="en-US"/>
        </a:p>
      </dgm:t>
    </dgm:pt>
    <dgm:pt modelId="{C8E55ED1-74D3-47DD-ACFE-55E13A797A73}">
      <dgm:prSet/>
      <dgm:spPr/>
      <dgm:t>
        <a:bodyPr/>
        <a:lstStyle/>
        <a:p>
          <a:r>
            <a:rPr lang="zh-CN" altLang="en-US" dirty="0" smtClean="0"/>
            <a:t>次节点三</a:t>
          </a:r>
          <a:endParaRPr lang="zh-CN" altLang="en-US" dirty="0"/>
        </a:p>
      </dgm:t>
    </dgm:pt>
    <dgm:pt modelId="{A046E440-D4C0-49D5-A69F-C1CAC434ED3E}" type="parTrans" cxnId="{049C2DCA-C4B5-4B8B-900A-43D34DDFFA5E}">
      <dgm:prSet/>
      <dgm:spPr/>
      <dgm:t>
        <a:bodyPr/>
        <a:lstStyle/>
        <a:p>
          <a:endParaRPr lang="zh-CN" altLang="en-US"/>
        </a:p>
      </dgm:t>
    </dgm:pt>
    <dgm:pt modelId="{DC0C5507-DD0C-4C32-94E5-5D96F2CD9F71}" type="sibTrans" cxnId="{049C2DCA-C4B5-4B8B-900A-43D34DDFFA5E}">
      <dgm:prSet/>
      <dgm:spPr/>
      <dgm:t>
        <a:bodyPr/>
        <a:lstStyle/>
        <a:p>
          <a:endParaRPr lang="zh-CN" altLang="en-US"/>
        </a:p>
      </dgm:t>
    </dgm:pt>
    <dgm:pt modelId="{057C22A9-6A8F-4663-94D8-6054415EABCF}" type="pres">
      <dgm:prSet presAssocID="{EA30EF4F-30ED-4385-8793-6EC75F8A5F35}" presName="Name0" presStyleCnt="0">
        <dgm:presLayoutVars>
          <dgm:dir/>
          <dgm:resizeHandles val="exact"/>
        </dgm:presLayoutVars>
      </dgm:prSet>
      <dgm:spPr/>
    </dgm:pt>
    <dgm:pt modelId="{3BFF8374-0D0D-4230-8F54-6A87000D2955}" type="pres">
      <dgm:prSet presAssocID="{EA30EF4F-30ED-4385-8793-6EC75F8A5F35}" presName="cycle" presStyleCnt="0"/>
      <dgm:spPr/>
    </dgm:pt>
    <dgm:pt modelId="{CA5056A2-EEDF-4450-862B-F0C3799D3788}" type="pres">
      <dgm:prSet presAssocID="{D773C3ED-6CB5-41FA-AEE3-BAE6A92C3F98}" presName="nodeFirstNode" presStyleLbl="node1" presStyleIdx="0" presStyleCnt="6">
        <dgm:presLayoutVars>
          <dgm:bulletEnabled val="1"/>
        </dgm:presLayoutVars>
      </dgm:prSet>
      <dgm:spPr/>
    </dgm:pt>
    <dgm:pt modelId="{885F510C-DDC7-4CCF-8AFF-9397E8A2DEB2}" type="pres">
      <dgm:prSet presAssocID="{1CA21190-D548-44FB-881B-894792EE64CE}" presName="sibTransFirstNode" presStyleLbl="bgShp" presStyleIdx="0" presStyleCnt="1"/>
      <dgm:spPr/>
    </dgm:pt>
    <dgm:pt modelId="{1FF04963-E509-4AF5-91C1-0BB6342BBDD2}" type="pres">
      <dgm:prSet presAssocID="{C8E55ED1-74D3-47DD-ACFE-55E13A797A73}" presName="nodeFollowingNodes" presStyleLbl="node1" presStyleIdx="1" presStyleCnt="6" custRadScaleRad="95753" custRadScaleInc="17884">
        <dgm:presLayoutVars>
          <dgm:bulletEnabled val="1"/>
        </dgm:presLayoutVars>
      </dgm:prSet>
      <dgm:spPr/>
    </dgm:pt>
    <dgm:pt modelId="{0DFFE03C-5444-4739-A693-00780A561B96}" type="pres">
      <dgm:prSet presAssocID="{4F1F2EE1-0685-439A-8037-D04CC136AD92}" presName="nodeFollowingNodes" presStyleLbl="node1" presStyleIdx="2" presStyleCnt="6">
        <dgm:presLayoutVars>
          <dgm:bulletEnabled val="1"/>
        </dgm:presLayoutVars>
      </dgm:prSet>
      <dgm:spPr/>
    </dgm:pt>
    <dgm:pt modelId="{DE950453-EFA5-4071-B5B2-0E5193F7AD29}" type="pres">
      <dgm:prSet presAssocID="{1A2A5EA6-CC45-45E1-A252-11CBA4009D76}" presName="nodeFollowingNodes" presStyleLbl="node1" presStyleIdx="3" presStyleCnt="6">
        <dgm:presLayoutVars>
          <dgm:bulletEnabled val="1"/>
        </dgm:presLayoutVars>
      </dgm:prSet>
      <dgm:spPr/>
    </dgm:pt>
    <dgm:pt modelId="{A336FCA5-FC35-4994-8D7B-8C961CB29E68}" type="pres">
      <dgm:prSet presAssocID="{77D1886F-6140-4179-8304-FC376935E2D7}" presName="nodeFollowingNodes" presStyleLbl="node1" presStyleIdx="4" presStyleCnt="6">
        <dgm:presLayoutVars>
          <dgm:bulletEnabled val="1"/>
        </dgm:presLayoutVars>
      </dgm:prSet>
      <dgm:spPr/>
    </dgm:pt>
    <dgm:pt modelId="{881D97D2-CD5F-4A10-83D2-4B7E4E8C2927}" type="pres">
      <dgm:prSet presAssocID="{445988F3-7393-4FA8-9B7E-A337EE1A2214}" presName="nodeFollowingNodes" presStyleLbl="node1" presStyleIdx="5" presStyleCnt="6" custRadScaleRad="97113" custRadScaleInc="-18476">
        <dgm:presLayoutVars>
          <dgm:bulletEnabled val="1"/>
        </dgm:presLayoutVars>
      </dgm:prSet>
      <dgm:spPr/>
    </dgm:pt>
  </dgm:ptLst>
  <dgm:cxnLst>
    <dgm:cxn modelId="{94A945AF-55A4-4E02-B88A-84C6F82A3C6E}" srcId="{EA30EF4F-30ED-4385-8793-6EC75F8A5F35}" destId="{D773C3ED-6CB5-41FA-AEE3-BAE6A92C3F98}" srcOrd="0" destOrd="0" parTransId="{54EDE179-2155-4718-BF85-99C6BBB2D11F}" sibTransId="{1CA21190-D548-44FB-881B-894792EE64CE}"/>
    <dgm:cxn modelId="{482A42CD-E629-4DA1-8613-CDF9889F707A}" type="presOf" srcId="{D773C3ED-6CB5-41FA-AEE3-BAE6A92C3F98}" destId="{CA5056A2-EEDF-4450-862B-F0C3799D3788}" srcOrd="0" destOrd="0" presId="urn:microsoft.com/office/officeart/2005/8/layout/cycle3"/>
    <dgm:cxn modelId="{21488902-9BD9-4552-AFEF-B24CF0BBC3E8}" type="presOf" srcId="{445988F3-7393-4FA8-9B7E-A337EE1A2214}" destId="{881D97D2-CD5F-4A10-83D2-4B7E4E8C2927}" srcOrd="0" destOrd="0" presId="urn:microsoft.com/office/officeart/2005/8/layout/cycle3"/>
    <dgm:cxn modelId="{35DD4EE3-65D8-4958-90DB-347F688A87AC}" type="presOf" srcId="{77D1886F-6140-4179-8304-FC376935E2D7}" destId="{A336FCA5-FC35-4994-8D7B-8C961CB29E68}" srcOrd="0" destOrd="0" presId="urn:microsoft.com/office/officeart/2005/8/layout/cycle3"/>
    <dgm:cxn modelId="{87C171F9-C718-4510-AA05-35E6642BF21B}" type="presOf" srcId="{4F1F2EE1-0685-439A-8037-D04CC136AD92}" destId="{0DFFE03C-5444-4739-A693-00780A561B96}" srcOrd="0" destOrd="0" presId="urn:microsoft.com/office/officeart/2005/8/layout/cycle3"/>
    <dgm:cxn modelId="{049C2DCA-C4B5-4B8B-900A-43D34DDFFA5E}" srcId="{EA30EF4F-30ED-4385-8793-6EC75F8A5F35}" destId="{C8E55ED1-74D3-47DD-ACFE-55E13A797A73}" srcOrd="1" destOrd="0" parTransId="{A046E440-D4C0-49D5-A69F-C1CAC434ED3E}" sibTransId="{DC0C5507-DD0C-4C32-94E5-5D96F2CD9F71}"/>
    <dgm:cxn modelId="{F09B263F-77D9-4786-AA50-8BAEDF2DB016}" srcId="{EA30EF4F-30ED-4385-8793-6EC75F8A5F35}" destId="{4F1F2EE1-0685-439A-8037-D04CC136AD92}" srcOrd="2" destOrd="0" parTransId="{4FA328FE-F5AA-46DF-A65E-136E7000F4BD}" sibTransId="{8AB728F8-CC6A-4980-A83B-3F3E3593CDF4}"/>
    <dgm:cxn modelId="{42C11781-F010-4394-AE42-3C2B5E5BF18A}" type="presOf" srcId="{1CA21190-D548-44FB-881B-894792EE64CE}" destId="{885F510C-DDC7-4CCF-8AFF-9397E8A2DEB2}" srcOrd="0" destOrd="0" presId="urn:microsoft.com/office/officeart/2005/8/layout/cycle3"/>
    <dgm:cxn modelId="{7B02F31B-D3F9-4BD3-82A2-7FE00BE14644}" srcId="{EA30EF4F-30ED-4385-8793-6EC75F8A5F35}" destId="{445988F3-7393-4FA8-9B7E-A337EE1A2214}" srcOrd="5" destOrd="0" parTransId="{0487FA05-BFDC-40BD-A76E-BD4BD39C799B}" sibTransId="{B64CC4E2-1EBB-47BF-B91E-E17F74AE511E}"/>
    <dgm:cxn modelId="{7D7997CA-CF2B-4DF9-BEA6-F95BA656F066}" type="presOf" srcId="{1A2A5EA6-CC45-45E1-A252-11CBA4009D76}" destId="{DE950453-EFA5-4071-B5B2-0E5193F7AD29}" srcOrd="0" destOrd="0" presId="urn:microsoft.com/office/officeart/2005/8/layout/cycle3"/>
    <dgm:cxn modelId="{92D3E423-54CE-4252-90D3-CE1ACC898258}" type="presOf" srcId="{EA30EF4F-30ED-4385-8793-6EC75F8A5F35}" destId="{057C22A9-6A8F-4663-94D8-6054415EABCF}" srcOrd="0" destOrd="0" presId="urn:microsoft.com/office/officeart/2005/8/layout/cycle3"/>
    <dgm:cxn modelId="{B8E59922-6060-4152-8BAD-E010BB5AD72D}" srcId="{EA30EF4F-30ED-4385-8793-6EC75F8A5F35}" destId="{1A2A5EA6-CC45-45E1-A252-11CBA4009D76}" srcOrd="3" destOrd="0" parTransId="{54131281-DEC0-48EF-A94A-744FBDED4A6D}" sibTransId="{5B6A6900-86C7-4A4A-A5CF-48A804127357}"/>
    <dgm:cxn modelId="{4EFF304E-807A-4400-9626-45FA806F39D9}" srcId="{EA30EF4F-30ED-4385-8793-6EC75F8A5F35}" destId="{77D1886F-6140-4179-8304-FC376935E2D7}" srcOrd="4" destOrd="0" parTransId="{3039B474-D304-474C-AF3E-A22B73E7AA69}" sibTransId="{F7DC4C78-16E7-410B-8084-980B3ED73CAB}"/>
    <dgm:cxn modelId="{4F0726C8-42BE-4A85-BA4B-86BBCA1F82A4}" type="presOf" srcId="{C8E55ED1-74D3-47DD-ACFE-55E13A797A73}" destId="{1FF04963-E509-4AF5-91C1-0BB6342BBDD2}" srcOrd="0" destOrd="0" presId="urn:microsoft.com/office/officeart/2005/8/layout/cycle3"/>
    <dgm:cxn modelId="{BFC1E715-184C-4FC1-B0A9-DD685FCC5F4B}" type="presParOf" srcId="{057C22A9-6A8F-4663-94D8-6054415EABCF}" destId="{3BFF8374-0D0D-4230-8F54-6A87000D2955}" srcOrd="0" destOrd="0" presId="urn:microsoft.com/office/officeart/2005/8/layout/cycle3"/>
    <dgm:cxn modelId="{4EA38C2C-1DE3-438C-BB0E-E4C7C37C7EC3}" type="presParOf" srcId="{3BFF8374-0D0D-4230-8F54-6A87000D2955}" destId="{CA5056A2-EEDF-4450-862B-F0C3799D3788}" srcOrd="0" destOrd="0" presId="urn:microsoft.com/office/officeart/2005/8/layout/cycle3"/>
    <dgm:cxn modelId="{49E736DC-8383-43D4-91C3-6E8C46FD1A11}" type="presParOf" srcId="{3BFF8374-0D0D-4230-8F54-6A87000D2955}" destId="{885F510C-DDC7-4CCF-8AFF-9397E8A2DEB2}" srcOrd="1" destOrd="0" presId="urn:microsoft.com/office/officeart/2005/8/layout/cycle3"/>
    <dgm:cxn modelId="{075744F5-4B15-44E6-912C-330BE252BDAD}" type="presParOf" srcId="{3BFF8374-0D0D-4230-8F54-6A87000D2955}" destId="{1FF04963-E509-4AF5-91C1-0BB6342BBDD2}" srcOrd="2" destOrd="0" presId="urn:microsoft.com/office/officeart/2005/8/layout/cycle3"/>
    <dgm:cxn modelId="{DC103E1C-8613-4F21-8566-8B0B60E208C5}" type="presParOf" srcId="{3BFF8374-0D0D-4230-8F54-6A87000D2955}" destId="{0DFFE03C-5444-4739-A693-00780A561B96}" srcOrd="3" destOrd="0" presId="urn:microsoft.com/office/officeart/2005/8/layout/cycle3"/>
    <dgm:cxn modelId="{C1116EB0-1915-43BD-BDCB-484F8278C302}" type="presParOf" srcId="{3BFF8374-0D0D-4230-8F54-6A87000D2955}" destId="{DE950453-EFA5-4071-B5B2-0E5193F7AD29}" srcOrd="4" destOrd="0" presId="urn:microsoft.com/office/officeart/2005/8/layout/cycle3"/>
    <dgm:cxn modelId="{1ECE3C1B-0DDF-4D38-8C93-FF194A6BCB7A}" type="presParOf" srcId="{3BFF8374-0D0D-4230-8F54-6A87000D2955}" destId="{A336FCA5-FC35-4994-8D7B-8C961CB29E68}" srcOrd="5" destOrd="0" presId="urn:microsoft.com/office/officeart/2005/8/layout/cycle3"/>
    <dgm:cxn modelId="{52A0C4B0-48FC-4127-BE2D-2DB58C44C9EE}" type="presParOf" srcId="{3BFF8374-0D0D-4230-8F54-6A87000D2955}" destId="{881D97D2-CD5F-4A10-83D2-4B7E4E8C2927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3E5FF7-CEA5-437E-B1F8-4704949CDF01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6862AC4C-0544-4EF5-9C45-853750E8001B}">
      <dgm:prSet phldrT="[文本]"/>
      <dgm:spPr/>
      <dgm:t>
        <a:bodyPr/>
        <a:lstStyle/>
        <a:p>
          <a:r>
            <a:rPr lang="en-US" altLang="zh-CN" dirty="0" smtClean="0"/>
            <a:t>bat</a:t>
          </a:r>
          <a:r>
            <a:rPr lang="zh-CN" altLang="en-US" dirty="0" smtClean="0"/>
            <a:t>一键启动</a:t>
          </a:r>
          <a:endParaRPr lang="zh-CN" altLang="en-US" dirty="0"/>
        </a:p>
      </dgm:t>
    </dgm:pt>
    <dgm:pt modelId="{4546FE77-1DFA-4E51-B96E-3720F5B73A2B}" type="parTrans" cxnId="{FBA9994E-9FB6-462A-8804-B04100D3330D}">
      <dgm:prSet/>
      <dgm:spPr/>
      <dgm:t>
        <a:bodyPr/>
        <a:lstStyle/>
        <a:p>
          <a:endParaRPr lang="zh-CN" altLang="en-US"/>
        </a:p>
      </dgm:t>
    </dgm:pt>
    <dgm:pt modelId="{D8F3F611-9507-40D1-9672-943E220C7878}" type="sibTrans" cxnId="{FBA9994E-9FB6-462A-8804-B04100D3330D}">
      <dgm:prSet/>
      <dgm:spPr/>
      <dgm:t>
        <a:bodyPr/>
        <a:lstStyle/>
        <a:p>
          <a:endParaRPr lang="zh-CN" altLang="en-US"/>
        </a:p>
      </dgm:t>
    </dgm:pt>
    <dgm:pt modelId="{2CC667C2-B61B-4B72-AC06-5F3ABA09F44E}">
      <dgm:prSet phldrT="[文本]"/>
      <dgm:spPr/>
      <dgm:t>
        <a:bodyPr/>
        <a:lstStyle/>
        <a:p>
          <a:r>
            <a:rPr lang="en-US" altLang="zh-CN" dirty="0" smtClean="0"/>
            <a:t>Ruby</a:t>
          </a:r>
          <a:r>
            <a:rPr lang="zh-CN" altLang="en-US" dirty="0" smtClean="0"/>
            <a:t>语言创建集群节点</a:t>
          </a:r>
          <a:endParaRPr lang="zh-CN" altLang="en-US" dirty="0"/>
        </a:p>
      </dgm:t>
    </dgm:pt>
    <dgm:pt modelId="{2916D76D-14B4-4232-B8C6-B79C6AB464BC}" type="parTrans" cxnId="{46CEF498-7A31-4B5D-96C6-20FEA017BDDC}">
      <dgm:prSet/>
      <dgm:spPr/>
      <dgm:t>
        <a:bodyPr/>
        <a:lstStyle/>
        <a:p>
          <a:endParaRPr lang="zh-CN" altLang="en-US"/>
        </a:p>
      </dgm:t>
    </dgm:pt>
    <dgm:pt modelId="{A506AA8C-95E7-48E6-AB93-A648E8A75F6E}" type="sibTrans" cxnId="{46CEF498-7A31-4B5D-96C6-20FEA017BDDC}">
      <dgm:prSet/>
      <dgm:spPr/>
      <dgm:t>
        <a:bodyPr/>
        <a:lstStyle/>
        <a:p>
          <a:endParaRPr lang="zh-CN" altLang="en-US"/>
        </a:p>
      </dgm:t>
    </dgm:pt>
    <dgm:pt modelId="{0385D921-2822-421A-84C5-1F081309157C}">
      <dgm:prSet phldrT="[文本]"/>
      <dgm:spPr/>
      <dgm:t>
        <a:bodyPr/>
        <a:lstStyle/>
        <a:p>
          <a:r>
            <a:rPr lang="en-US" altLang="zh-CN" dirty="0" smtClean="0"/>
            <a:t>Bat</a:t>
          </a:r>
          <a:r>
            <a:rPr lang="zh-CN" altLang="en-US" dirty="0" smtClean="0"/>
            <a:t>一键关闭</a:t>
          </a:r>
          <a:endParaRPr lang="zh-CN" altLang="en-US" dirty="0"/>
        </a:p>
      </dgm:t>
    </dgm:pt>
    <dgm:pt modelId="{BBEE228D-B2FC-478B-9396-C1BA17E69336}" type="parTrans" cxnId="{2A744037-11A7-4A15-98D8-13BA02960E84}">
      <dgm:prSet/>
      <dgm:spPr/>
      <dgm:t>
        <a:bodyPr/>
        <a:lstStyle/>
        <a:p>
          <a:endParaRPr lang="zh-CN" altLang="en-US"/>
        </a:p>
      </dgm:t>
    </dgm:pt>
    <dgm:pt modelId="{7E031173-B347-4B41-8A2A-8631C9C9FDF9}" type="sibTrans" cxnId="{2A744037-11A7-4A15-98D8-13BA02960E84}">
      <dgm:prSet/>
      <dgm:spPr/>
      <dgm:t>
        <a:bodyPr/>
        <a:lstStyle/>
        <a:p>
          <a:endParaRPr lang="zh-CN" altLang="en-US"/>
        </a:p>
      </dgm:t>
    </dgm:pt>
    <dgm:pt modelId="{44A7964D-004E-4366-8F72-24BD8A020A8A}" type="pres">
      <dgm:prSet presAssocID="{953E5FF7-CEA5-437E-B1F8-4704949CDF01}" presName="linearFlow" presStyleCnt="0">
        <dgm:presLayoutVars>
          <dgm:resizeHandles val="exact"/>
        </dgm:presLayoutVars>
      </dgm:prSet>
      <dgm:spPr/>
    </dgm:pt>
    <dgm:pt modelId="{C41A227F-B51F-414F-81BA-DEC31AFC45D7}" type="pres">
      <dgm:prSet presAssocID="{6862AC4C-0544-4EF5-9C45-853750E8001B}" presName="node" presStyleLbl="node1" presStyleIdx="0" presStyleCnt="3">
        <dgm:presLayoutVars>
          <dgm:bulletEnabled val="1"/>
        </dgm:presLayoutVars>
      </dgm:prSet>
      <dgm:spPr/>
    </dgm:pt>
    <dgm:pt modelId="{67680A7A-C3F5-4600-98AC-F9C0315F1D75}" type="pres">
      <dgm:prSet presAssocID="{D8F3F611-9507-40D1-9672-943E220C7878}" presName="sibTrans" presStyleLbl="sibTrans2D1" presStyleIdx="0" presStyleCnt="2"/>
      <dgm:spPr/>
    </dgm:pt>
    <dgm:pt modelId="{334771A8-B406-49E0-881C-42F495AF45B7}" type="pres">
      <dgm:prSet presAssocID="{D8F3F611-9507-40D1-9672-943E220C7878}" presName="connectorText" presStyleLbl="sibTrans2D1" presStyleIdx="0" presStyleCnt="2"/>
      <dgm:spPr/>
    </dgm:pt>
    <dgm:pt modelId="{6D4955AC-641E-40E7-9BF6-AC07AB406F63}" type="pres">
      <dgm:prSet presAssocID="{2CC667C2-B61B-4B72-AC06-5F3ABA09F44E}" presName="node" presStyleLbl="node1" presStyleIdx="1" presStyleCnt="3">
        <dgm:presLayoutVars>
          <dgm:bulletEnabled val="1"/>
        </dgm:presLayoutVars>
      </dgm:prSet>
      <dgm:spPr/>
    </dgm:pt>
    <dgm:pt modelId="{35B46BE1-2E0B-49CB-92CA-2CCA28D048DB}" type="pres">
      <dgm:prSet presAssocID="{A506AA8C-95E7-48E6-AB93-A648E8A75F6E}" presName="sibTrans" presStyleLbl="sibTrans2D1" presStyleIdx="1" presStyleCnt="2"/>
      <dgm:spPr/>
    </dgm:pt>
    <dgm:pt modelId="{EC9FCF8D-7423-4DE9-A086-6AEAACEC28B0}" type="pres">
      <dgm:prSet presAssocID="{A506AA8C-95E7-48E6-AB93-A648E8A75F6E}" presName="connectorText" presStyleLbl="sibTrans2D1" presStyleIdx="1" presStyleCnt="2"/>
      <dgm:spPr/>
    </dgm:pt>
    <dgm:pt modelId="{2D176FF6-105A-496E-8C65-0E474C0A149C}" type="pres">
      <dgm:prSet presAssocID="{0385D921-2822-421A-84C5-1F081309157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CEF498-7A31-4B5D-96C6-20FEA017BDDC}" srcId="{953E5FF7-CEA5-437E-B1F8-4704949CDF01}" destId="{2CC667C2-B61B-4B72-AC06-5F3ABA09F44E}" srcOrd="1" destOrd="0" parTransId="{2916D76D-14B4-4232-B8C6-B79C6AB464BC}" sibTransId="{A506AA8C-95E7-48E6-AB93-A648E8A75F6E}"/>
    <dgm:cxn modelId="{FBA9994E-9FB6-462A-8804-B04100D3330D}" srcId="{953E5FF7-CEA5-437E-B1F8-4704949CDF01}" destId="{6862AC4C-0544-4EF5-9C45-853750E8001B}" srcOrd="0" destOrd="0" parTransId="{4546FE77-1DFA-4E51-B96E-3720F5B73A2B}" sibTransId="{D8F3F611-9507-40D1-9672-943E220C7878}"/>
    <dgm:cxn modelId="{2473822D-1728-4C94-9842-E79F33C6EC9A}" type="presOf" srcId="{2CC667C2-B61B-4B72-AC06-5F3ABA09F44E}" destId="{6D4955AC-641E-40E7-9BF6-AC07AB406F63}" srcOrd="0" destOrd="0" presId="urn:microsoft.com/office/officeart/2005/8/layout/process2"/>
    <dgm:cxn modelId="{E5536E6B-5599-4221-9EFE-25B6DFA45B1C}" type="presOf" srcId="{A506AA8C-95E7-48E6-AB93-A648E8A75F6E}" destId="{35B46BE1-2E0B-49CB-92CA-2CCA28D048DB}" srcOrd="0" destOrd="0" presId="urn:microsoft.com/office/officeart/2005/8/layout/process2"/>
    <dgm:cxn modelId="{1AC1D704-0E0A-4AEB-9A43-057897982589}" type="presOf" srcId="{953E5FF7-CEA5-437E-B1F8-4704949CDF01}" destId="{44A7964D-004E-4366-8F72-24BD8A020A8A}" srcOrd="0" destOrd="0" presId="urn:microsoft.com/office/officeart/2005/8/layout/process2"/>
    <dgm:cxn modelId="{65BE44C2-E0CC-4B90-9776-90073DDC42B1}" type="presOf" srcId="{D8F3F611-9507-40D1-9672-943E220C7878}" destId="{334771A8-B406-49E0-881C-42F495AF45B7}" srcOrd="1" destOrd="0" presId="urn:microsoft.com/office/officeart/2005/8/layout/process2"/>
    <dgm:cxn modelId="{11484AA2-40D1-46BD-83BD-4EE531DD1FBD}" type="presOf" srcId="{D8F3F611-9507-40D1-9672-943E220C7878}" destId="{67680A7A-C3F5-4600-98AC-F9C0315F1D75}" srcOrd="0" destOrd="0" presId="urn:microsoft.com/office/officeart/2005/8/layout/process2"/>
    <dgm:cxn modelId="{108F6B33-05F9-4ACE-9B30-42BB6611D3DD}" type="presOf" srcId="{A506AA8C-95E7-48E6-AB93-A648E8A75F6E}" destId="{EC9FCF8D-7423-4DE9-A086-6AEAACEC28B0}" srcOrd="1" destOrd="0" presId="urn:microsoft.com/office/officeart/2005/8/layout/process2"/>
    <dgm:cxn modelId="{522FC7B0-C0E2-4D8A-BFC7-8F7087889C02}" type="presOf" srcId="{6862AC4C-0544-4EF5-9C45-853750E8001B}" destId="{C41A227F-B51F-414F-81BA-DEC31AFC45D7}" srcOrd="0" destOrd="0" presId="urn:microsoft.com/office/officeart/2005/8/layout/process2"/>
    <dgm:cxn modelId="{2A744037-11A7-4A15-98D8-13BA02960E84}" srcId="{953E5FF7-CEA5-437E-B1F8-4704949CDF01}" destId="{0385D921-2822-421A-84C5-1F081309157C}" srcOrd="2" destOrd="0" parTransId="{BBEE228D-B2FC-478B-9396-C1BA17E69336}" sibTransId="{7E031173-B347-4B41-8A2A-8631C9C9FDF9}"/>
    <dgm:cxn modelId="{4B72396B-EABA-46C1-9716-9BE22B7B5E81}" type="presOf" srcId="{0385D921-2822-421A-84C5-1F081309157C}" destId="{2D176FF6-105A-496E-8C65-0E474C0A149C}" srcOrd="0" destOrd="0" presId="urn:microsoft.com/office/officeart/2005/8/layout/process2"/>
    <dgm:cxn modelId="{CF6FF387-3ACF-45D1-8382-FE28E595B808}" type="presParOf" srcId="{44A7964D-004E-4366-8F72-24BD8A020A8A}" destId="{C41A227F-B51F-414F-81BA-DEC31AFC45D7}" srcOrd="0" destOrd="0" presId="urn:microsoft.com/office/officeart/2005/8/layout/process2"/>
    <dgm:cxn modelId="{3A937D01-722C-4D11-B9FB-823D4103B4CD}" type="presParOf" srcId="{44A7964D-004E-4366-8F72-24BD8A020A8A}" destId="{67680A7A-C3F5-4600-98AC-F9C0315F1D75}" srcOrd="1" destOrd="0" presId="urn:microsoft.com/office/officeart/2005/8/layout/process2"/>
    <dgm:cxn modelId="{5381DA1E-D09B-4B8C-BA91-2BD543F3271F}" type="presParOf" srcId="{67680A7A-C3F5-4600-98AC-F9C0315F1D75}" destId="{334771A8-B406-49E0-881C-42F495AF45B7}" srcOrd="0" destOrd="0" presId="urn:microsoft.com/office/officeart/2005/8/layout/process2"/>
    <dgm:cxn modelId="{3C04AC60-0155-47D3-9B6C-8A84D3FDA8F4}" type="presParOf" srcId="{44A7964D-004E-4366-8F72-24BD8A020A8A}" destId="{6D4955AC-641E-40E7-9BF6-AC07AB406F63}" srcOrd="2" destOrd="0" presId="urn:microsoft.com/office/officeart/2005/8/layout/process2"/>
    <dgm:cxn modelId="{6869E301-6FA5-447C-9BC5-41EBF75390A5}" type="presParOf" srcId="{44A7964D-004E-4366-8F72-24BD8A020A8A}" destId="{35B46BE1-2E0B-49CB-92CA-2CCA28D048DB}" srcOrd="3" destOrd="0" presId="urn:microsoft.com/office/officeart/2005/8/layout/process2"/>
    <dgm:cxn modelId="{FB1B5483-E0F7-4B83-BDC3-2F75D552A0FD}" type="presParOf" srcId="{35B46BE1-2E0B-49CB-92CA-2CCA28D048DB}" destId="{EC9FCF8D-7423-4DE9-A086-6AEAACEC28B0}" srcOrd="0" destOrd="0" presId="urn:microsoft.com/office/officeart/2005/8/layout/process2"/>
    <dgm:cxn modelId="{EE20D490-F3C8-4D3D-BE6E-841D878BF8AF}" type="presParOf" srcId="{44A7964D-004E-4366-8F72-24BD8A020A8A}" destId="{2D176FF6-105A-496E-8C65-0E474C0A149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B4F71-D753-4A2B-967A-B8EB8DD5A40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2BD3AA8-CC5F-470E-B3C1-665954EF5D79}">
      <dgm:prSet phldrT="[文本]"/>
      <dgm:spPr/>
      <dgm:t>
        <a:bodyPr/>
        <a:lstStyle/>
        <a:p>
          <a:r>
            <a:rPr lang="zh-CN" altLang="en-US" dirty="0" smtClean="0"/>
            <a:t>短信通知</a:t>
          </a:r>
          <a:endParaRPr lang="zh-CN" altLang="en-US" dirty="0"/>
        </a:p>
      </dgm:t>
    </dgm:pt>
    <dgm:pt modelId="{533A6794-A605-4B11-979C-323CCC52B1A8}" type="parTrans" cxnId="{E683A61A-0DAA-4F5C-82C3-73C232AAA628}">
      <dgm:prSet/>
      <dgm:spPr/>
      <dgm:t>
        <a:bodyPr/>
        <a:lstStyle/>
        <a:p>
          <a:endParaRPr lang="zh-CN" altLang="en-US"/>
        </a:p>
      </dgm:t>
    </dgm:pt>
    <dgm:pt modelId="{8450EB0F-FAD9-449F-A2D7-960403A1FE6F}" type="sibTrans" cxnId="{E683A61A-0DAA-4F5C-82C3-73C232AAA628}">
      <dgm:prSet/>
      <dgm:spPr/>
      <dgm:t>
        <a:bodyPr/>
        <a:lstStyle/>
        <a:p>
          <a:endParaRPr lang="zh-CN" altLang="en-US"/>
        </a:p>
      </dgm:t>
    </dgm:pt>
    <dgm:pt modelId="{92189E3E-F222-46A4-8892-875B01AEF07A}">
      <dgm:prSet phldrT="[文本]"/>
      <dgm:spPr/>
      <dgm:t>
        <a:bodyPr/>
        <a:lstStyle/>
        <a:p>
          <a:endParaRPr lang="zh-CN" altLang="en-US" dirty="0"/>
        </a:p>
      </dgm:t>
    </dgm:pt>
    <dgm:pt modelId="{3A0478E0-9183-42F5-A2EA-F3B47CEB9BC2}" type="parTrans" cxnId="{265404BD-7936-416E-AD16-FF6ECD7B9896}">
      <dgm:prSet/>
      <dgm:spPr/>
      <dgm:t>
        <a:bodyPr/>
        <a:lstStyle/>
        <a:p>
          <a:endParaRPr lang="zh-CN" altLang="en-US"/>
        </a:p>
      </dgm:t>
    </dgm:pt>
    <dgm:pt modelId="{7D6736E3-04E5-4B7C-9F69-FF005E9D5546}" type="sibTrans" cxnId="{265404BD-7936-416E-AD16-FF6ECD7B9896}">
      <dgm:prSet/>
      <dgm:spPr/>
      <dgm:t>
        <a:bodyPr/>
        <a:lstStyle/>
        <a:p>
          <a:endParaRPr lang="zh-CN" altLang="en-US"/>
        </a:p>
      </dgm:t>
    </dgm:pt>
    <dgm:pt modelId="{2456C896-5769-4D58-BD13-CB488C4427C3}">
      <dgm:prSet phldrT="[文本]"/>
      <dgm:spPr/>
      <dgm:t>
        <a:bodyPr/>
        <a:lstStyle/>
        <a:p>
          <a:r>
            <a:rPr lang="zh-CN" altLang="en-US" smtClean="0"/>
            <a:t>阿里云短信推送</a:t>
          </a:r>
          <a:endParaRPr lang="zh-CN" altLang="en-US" dirty="0"/>
        </a:p>
      </dgm:t>
    </dgm:pt>
    <dgm:pt modelId="{E53A82FD-F4D2-47F0-860F-91A907DF6B9F}" type="parTrans" cxnId="{C4DDBCFA-3840-4947-B416-8D6579F0CDCE}">
      <dgm:prSet/>
      <dgm:spPr/>
      <dgm:t>
        <a:bodyPr/>
        <a:lstStyle/>
        <a:p>
          <a:endParaRPr lang="zh-CN" altLang="en-US"/>
        </a:p>
      </dgm:t>
    </dgm:pt>
    <dgm:pt modelId="{49987F71-A392-42A6-B42D-EC9E5F22E543}" type="sibTrans" cxnId="{C4DDBCFA-3840-4947-B416-8D6579F0CDCE}">
      <dgm:prSet/>
      <dgm:spPr/>
      <dgm:t>
        <a:bodyPr/>
        <a:lstStyle/>
        <a:p>
          <a:endParaRPr lang="zh-CN" altLang="en-US"/>
        </a:p>
      </dgm:t>
    </dgm:pt>
    <dgm:pt modelId="{17D10105-EF04-4880-A482-3EBEC64F48B9}">
      <dgm:prSet phldrT="[文本]"/>
      <dgm:spPr/>
      <dgm:t>
        <a:bodyPr/>
        <a:lstStyle/>
        <a:p>
          <a:r>
            <a:rPr lang="zh-CN" altLang="en-US" dirty="0" smtClean="0"/>
            <a:t>网页直推</a:t>
          </a:r>
          <a:endParaRPr lang="zh-CN" altLang="en-US" dirty="0"/>
        </a:p>
      </dgm:t>
    </dgm:pt>
    <dgm:pt modelId="{B5232153-E96E-4A72-A641-AC8DC614AAA5}" type="parTrans" cxnId="{ADC73FBC-D62F-432E-9514-862BB86C0CE7}">
      <dgm:prSet/>
      <dgm:spPr/>
      <dgm:t>
        <a:bodyPr/>
        <a:lstStyle/>
        <a:p>
          <a:endParaRPr lang="zh-CN" altLang="en-US"/>
        </a:p>
      </dgm:t>
    </dgm:pt>
    <dgm:pt modelId="{E254109C-8347-4CEC-84FD-F925AB7A254D}" type="sibTrans" cxnId="{ADC73FBC-D62F-432E-9514-862BB86C0CE7}">
      <dgm:prSet/>
      <dgm:spPr/>
      <dgm:t>
        <a:bodyPr/>
        <a:lstStyle/>
        <a:p>
          <a:endParaRPr lang="zh-CN" altLang="en-US"/>
        </a:p>
      </dgm:t>
    </dgm:pt>
    <dgm:pt modelId="{C0A27289-41E6-42AB-8918-4C311223D49E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socket</a:t>
          </a:r>
          <a:r>
            <a:rPr lang="zh-CN" altLang="en-US" dirty="0" smtClean="0"/>
            <a:t>指定定时推送</a:t>
          </a:r>
          <a:endParaRPr lang="zh-CN" altLang="en-US" dirty="0"/>
        </a:p>
      </dgm:t>
    </dgm:pt>
    <dgm:pt modelId="{90CE1A67-A389-48D1-BFE6-B0892CE6DBB9}" type="parTrans" cxnId="{2E22C3EE-B113-48E5-AC60-2777862959E2}">
      <dgm:prSet/>
      <dgm:spPr/>
      <dgm:t>
        <a:bodyPr/>
        <a:lstStyle/>
        <a:p>
          <a:endParaRPr lang="zh-CN" altLang="en-US"/>
        </a:p>
      </dgm:t>
    </dgm:pt>
    <dgm:pt modelId="{A3C29BE2-1133-4355-B2D4-02DA6799D67B}" type="sibTrans" cxnId="{2E22C3EE-B113-48E5-AC60-2777862959E2}">
      <dgm:prSet/>
      <dgm:spPr/>
      <dgm:t>
        <a:bodyPr/>
        <a:lstStyle/>
        <a:p>
          <a:endParaRPr lang="zh-CN" altLang="en-US"/>
        </a:p>
      </dgm:t>
    </dgm:pt>
    <dgm:pt modelId="{E0792EC7-FECA-4F14-92CF-9B41FB414D13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socket</a:t>
          </a:r>
          <a:r>
            <a:rPr lang="zh-CN" altLang="en-US" dirty="0" smtClean="0"/>
            <a:t>广播推送</a:t>
          </a:r>
          <a:endParaRPr lang="zh-CN" altLang="en-US" dirty="0"/>
        </a:p>
      </dgm:t>
    </dgm:pt>
    <dgm:pt modelId="{0EE63097-3C61-4A36-97B8-9A229F788D88}" type="parTrans" cxnId="{70CDF1E8-6FA7-4FBD-8FBB-823E089241D2}">
      <dgm:prSet/>
      <dgm:spPr/>
      <dgm:t>
        <a:bodyPr/>
        <a:lstStyle/>
        <a:p>
          <a:endParaRPr lang="zh-CN" altLang="en-US"/>
        </a:p>
      </dgm:t>
    </dgm:pt>
    <dgm:pt modelId="{696B766A-3ECE-4558-A374-841B08D4C3E3}" type="sibTrans" cxnId="{70CDF1E8-6FA7-4FBD-8FBB-823E089241D2}">
      <dgm:prSet/>
      <dgm:spPr/>
      <dgm:t>
        <a:bodyPr/>
        <a:lstStyle/>
        <a:p>
          <a:endParaRPr lang="zh-CN" altLang="en-US"/>
        </a:p>
      </dgm:t>
    </dgm:pt>
    <dgm:pt modelId="{0A4FC6CC-064D-4419-B015-CE0752F8303C}" type="pres">
      <dgm:prSet presAssocID="{D32B4F71-D753-4A2B-967A-B8EB8DD5A40C}" presName="linearFlow" presStyleCnt="0">
        <dgm:presLayoutVars>
          <dgm:dir/>
          <dgm:animLvl val="lvl"/>
          <dgm:resizeHandles val="exact"/>
        </dgm:presLayoutVars>
      </dgm:prSet>
      <dgm:spPr/>
    </dgm:pt>
    <dgm:pt modelId="{0F2C4D72-DD37-40A6-BD73-0CF91B9FF6DD}" type="pres">
      <dgm:prSet presAssocID="{62BD3AA8-CC5F-470E-B3C1-665954EF5D79}" presName="composite" presStyleCnt="0"/>
      <dgm:spPr/>
    </dgm:pt>
    <dgm:pt modelId="{0F0A3921-0DED-4136-AA3D-93ECD90804B1}" type="pres">
      <dgm:prSet presAssocID="{62BD3AA8-CC5F-470E-B3C1-665954EF5D79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85FBFA4-87AA-4E33-B9CB-017461E78958}" type="pres">
      <dgm:prSet presAssocID="{62BD3AA8-CC5F-470E-B3C1-665954EF5D79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936CA6-A1E7-47CF-8B91-EE19B0FB2F54}" type="pres">
      <dgm:prSet presAssocID="{8450EB0F-FAD9-449F-A2D7-960403A1FE6F}" presName="sp" presStyleCnt="0"/>
      <dgm:spPr/>
    </dgm:pt>
    <dgm:pt modelId="{54B32A88-9F69-43F7-9A0C-6B0A4B5130CE}" type="pres">
      <dgm:prSet presAssocID="{17D10105-EF04-4880-A482-3EBEC64F48B9}" presName="composite" presStyleCnt="0"/>
      <dgm:spPr/>
    </dgm:pt>
    <dgm:pt modelId="{E24BF37A-2B02-485D-BEE2-C116F387EA70}" type="pres">
      <dgm:prSet presAssocID="{17D10105-EF04-4880-A482-3EBEC64F48B9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2D9820-9B47-4306-A6F6-5A9086A7B31A}" type="pres">
      <dgm:prSet presAssocID="{17D10105-EF04-4880-A482-3EBEC64F48B9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22C3EE-B113-48E5-AC60-2777862959E2}" srcId="{17D10105-EF04-4880-A482-3EBEC64F48B9}" destId="{C0A27289-41E6-42AB-8918-4C311223D49E}" srcOrd="0" destOrd="0" parTransId="{90CE1A67-A389-48D1-BFE6-B0892CE6DBB9}" sibTransId="{A3C29BE2-1133-4355-B2D4-02DA6799D67B}"/>
    <dgm:cxn modelId="{C40926EC-9897-4D91-89A6-8076C025D175}" type="presOf" srcId="{2456C896-5769-4D58-BD13-CB488C4427C3}" destId="{485FBFA4-87AA-4E33-B9CB-017461E78958}" srcOrd="0" destOrd="1" presId="urn:microsoft.com/office/officeart/2005/8/layout/chevron2"/>
    <dgm:cxn modelId="{9A16C800-A5C2-4E1B-9562-068351C4F2B7}" type="presOf" srcId="{E0792EC7-FECA-4F14-92CF-9B41FB414D13}" destId="{6D2D9820-9B47-4306-A6F6-5A9086A7B31A}" srcOrd="0" destOrd="1" presId="urn:microsoft.com/office/officeart/2005/8/layout/chevron2"/>
    <dgm:cxn modelId="{C4DDBCFA-3840-4947-B416-8D6579F0CDCE}" srcId="{62BD3AA8-CC5F-470E-B3C1-665954EF5D79}" destId="{2456C896-5769-4D58-BD13-CB488C4427C3}" srcOrd="1" destOrd="0" parTransId="{E53A82FD-F4D2-47F0-860F-91A907DF6B9F}" sibTransId="{49987F71-A392-42A6-B42D-EC9E5F22E543}"/>
    <dgm:cxn modelId="{7207FE17-AE24-40EB-B822-B18DF0093E76}" type="presOf" srcId="{17D10105-EF04-4880-A482-3EBEC64F48B9}" destId="{E24BF37A-2B02-485D-BEE2-C116F387EA70}" srcOrd="0" destOrd="0" presId="urn:microsoft.com/office/officeart/2005/8/layout/chevron2"/>
    <dgm:cxn modelId="{234E39DE-CBD0-4A98-8D92-3E4EC95FAFD0}" type="presOf" srcId="{C0A27289-41E6-42AB-8918-4C311223D49E}" destId="{6D2D9820-9B47-4306-A6F6-5A9086A7B31A}" srcOrd="0" destOrd="0" presId="urn:microsoft.com/office/officeart/2005/8/layout/chevron2"/>
    <dgm:cxn modelId="{E683A61A-0DAA-4F5C-82C3-73C232AAA628}" srcId="{D32B4F71-D753-4A2B-967A-B8EB8DD5A40C}" destId="{62BD3AA8-CC5F-470E-B3C1-665954EF5D79}" srcOrd="0" destOrd="0" parTransId="{533A6794-A605-4B11-979C-323CCC52B1A8}" sibTransId="{8450EB0F-FAD9-449F-A2D7-960403A1FE6F}"/>
    <dgm:cxn modelId="{70CDF1E8-6FA7-4FBD-8FBB-823E089241D2}" srcId="{17D10105-EF04-4880-A482-3EBEC64F48B9}" destId="{E0792EC7-FECA-4F14-92CF-9B41FB414D13}" srcOrd="1" destOrd="0" parTransId="{0EE63097-3C61-4A36-97B8-9A229F788D88}" sibTransId="{696B766A-3ECE-4558-A374-841B08D4C3E3}"/>
    <dgm:cxn modelId="{AC1C9B63-6071-469E-AFBC-52E680A098CD}" type="presOf" srcId="{62BD3AA8-CC5F-470E-B3C1-665954EF5D79}" destId="{0F0A3921-0DED-4136-AA3D-93ECD90804B1}" srcOrd="0" destOrd="0" presId="urn:microsoft.com/office/officeart/2005/8/layout/chevron2"/>
    <dgm:cxn modelId="{ADC73FBC-D62F-432E-9514-862BB86C0CE7}" srcId="{D32B4F71-D753-4A2B-967A-B8EB8DD5A40C}" destId="{17D10105-EF04-4880-A482-3EBEC64F48B9}" srcOrd="1" destOrd="0" parTransId="{B5232153-E96E-4A72-A641-AC8DC614AAA5}" sibTransId="{E254109C-8347-4CEC-84FD-F925AB7A254D}"/>
    <dgm:cxn modelId="{ED5944FD-F722-48B6-B510-000AB9DF2B0F}" type="presOf" srcId="{92189E3E-F222-46A4-8892-875B01AEF07A}" destId="{485FBFA4-87AA-4E33-B9CB-017461E78958}" srcOrd="0" destOrd="0" presId="urn:microsoft.com/office/officeart/2005/8/layout/chevron2"/>
    <dgm:cxn modelId="{C5B121C8-997E-45B1-AC31-CB64DC2C840D}" type="presOf" srcId="{D32B4F71-D753-4A2B-967A-B8EB8DD5A40C}" destId="{0A4FC6CC-064D-4419-B015-CE0752F8303C}" srcOrd="0" destOrd="0" presId="urn:microsoft.com/office/officeart/2005/8/layout/chevron2"/>
    <dgm:cxn modelId="{265404BD-7936-416E-AD16-FF6ECD7B9896}" srcId="{62BD3AA8-CC5F-470E-B3C1-665954EF5D79}" destId="{92189E3E-F222-46A4-8892-875B01AEF07A}" srcOrd="0" destOrd="0" parTransId="{3A0478E0-9183-42F5-A2EA-F3B47CEB9BC2}" sibTransId="{7D6736E3-04E5-4B7C-9F69-FF005E9D5546}"/>
    <dgm:cxn modelId="{9E6A6769-E2B8-41BB-BD1B-68F6290EB54D}" type="presParOf" srcId="{0A4FC6CC-064D-4419-B015-CE0752F8303C}" destId="{0F2C4D72-DD37-40A6-BD73-0CF91B9FF6DD}" srcOrd="0" destOrd="0" presId="urn:microsoft.com/office/officeart/2005/8/layout/chevron2"/>
    <dgm:cxn modelId="{E342FC54-8838-40E2-A162-79A9B176C9B1}" type="presParOf" srcId="{0F2C4D72-DD37-40A6-BD73-0CF91B9FF6DD}" destId="{0F0A3921-0DED-4136-AA3D-93ECD90804B1}" srcOrd="0" destOrd="0" presId="urn:microsoft.com/office/officeart/2005/8/layout/chevron2"/>
    <dgm:cxn modelId="{A5D5ACFF-C438-4CEA-AFE6-441C2ADD0E96}" type="presParOf" srcId="{0F2C4D72-DD37-40A6-BD73-0CF91B9FF6DD}" destId="{485FBFA4-87AA-4E33-B9CB-017461E78958}" srcOrd="1" destOrd="0" presId="urn:microsoft.com/office/officeart/2005/8/layout/chevron2"/>
    <dgm:cxn modelId="{CDDA279A-AE3E-41AC-90DA-BB3A07D5A51E}" type="presParOf" srcId="{0A4FC6CC-064D-4419-B015-CE0752F8303C}" destId="{6C936CA6-A1E7-47CF-8B91-EE19B0FB2F54}" srcOrd="1" destOrd="0" presId="urn:microsoft.com/office/officeart/2005/8/layout/chevron2"/>
    <dgm:cxn modelId="{327D3FAC-3201-4B27-9955-290C9F671D21}" type="presParOf" srcId="{0A4FC6CC-064D-4419-B015-CE0752F8303C}" destId="{54B32A88-9F69-43F7-9A0C-6B0A4B5130CE}" srcOrd="2" destOrd="0" presId="urn:microsoft.com/office/officeart/2005/8/layout/chevron2"/>
    <dgm:cxn modelId="{F8F3F865-225A-4504-97E3-4D8FCC8A3C4B}" type="presParOf" srcId="{54B32A88-9F69-43F7-9A0C-6B0A4B5130CE}" destId="{E24BF37A-2B02-485D-BEE2-C116F387EA70}" srcOrd="0" destOrd="0" presId="urn:microsoft.com/office/officeart/2005/8/layout/chevron2"/>
    <dgm:cxn modelId="{917E6DE0-CE52-41DE-BB3E-754C5CE47FC4}" type="presParOf" srcId="{54B32A88-9F69-43F7-9A0C-6B0A4B5130CE}" destId="{6D2D9820-9B47-4306-A6F6-5A9086A7B3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DCBF8-40F1-4020-A7DE-5030ED845ED9}">
      <dsp:nvSpPr>
        <dsp:cNvPr id="0" name=""/>
        <dsp:cNvSpPr/>
      </dsp:nvSpPr>
      <dsp:spPr>
        <a:xfrm>
          <a:off x="1123" y="2180"/>
          <a:ext cx="8152941" cy="1120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公共模块</a:t>
          </a:r>
          <a:r>
            <a:rPr lang="en-US" altLang="zh-CN" sz="3600" kern="1200" dirty="0" smtClean="0"/>
            <a:t>(</a:t>
          </a:r>
          <a:r>
            <a:rPr lang="zh-CN" altLang="en-US" sz="3600" kern="1200" dirty="0" smtClean="0"/>
            <a:t>作为依赖项</a:t>
          </a:r>
          <a:r>
            <a:rPr lang="en-US" altLang="zh-CN" sz="3600" kern="1200" dirty="0" smtClean="0"/>
            <a:t>)</a:t>
          </a:r>
          <a:endParaRPr lang="zh-CN" altLang="en-US" sz="3600" kern="1200" dirty="0"/>
        </a:p>
      </dsp:txBody>
      <dsp:txXfrm>
        <a:off x="33938" y="34995"/>
        <a:ext cx="8087311" cy="1054762"/>
      </dsp:txXfrm>
    </dsp:sp>
    <dsp:sp modelId="{B29D3E1D-F99A-4D87-8D29-59B42E64851B}">
      <dsp:nvSpPr>
        <dsp:cNvPr id="0" name=""/>
        <dsp:cNvSpPr/>
      </dsp:nvSpPr>
      <dsp:spPr>
        <a:xfrm>
          <a:off x="60511" y="1229052"/>
          <a:ext cx="5319534" cy="11203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定时统计分析服务</a:t>
          </a:r>
          <a:endParaRPr lang="zh-CN" altLang="en-US" sz="3600" kern="1200" dirty="0"/>
        </a:p>
      </dsp:txBody>
      <dsp:txXfrm>
        <a:off x="93326" y="1261867"/>
        <a:ext cx="5253904" cy="1054762"/>
      </dsp:txXfrm>
    </dsp:sp>
    <dsp:sp modelId="{EB5DA0C3-77C4-42DF-8468-F02B853726A0}">
      <dsp:nvSpPr>
        <dsp:cNvPr id="0" name=""/>
        <dsp:cNvSpPr/>
      </dsp:nvSpPr>
      <dsp:spPr>
        <a:xfrm>
          <a:off x="15105" y="2455925"/>
          <a:ext cx="2599160" cy="11203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缓存服务</a:t>
          </a:r>
          <a:endParaRPr lang="zh-CN" altLang="en-US" sz="3600" kern="1200" dirty="0"/>
        </a:p>
      </dsp:txBody>
      <dsp:txXfrm>
        <a:off x="47920" y="2488740"/>
        <a:ext cx="2533530" cy="1054762"/>
      </dsp:txXfrm>
    </dsp:sp>
    <dsp:sp modelId="{1CB6FE65-747C-4B9A-92B3-4C6D24277A39}">
      <dsp:nvSpPr>
        <dsp:cNvPr id="0" name=""/>
        <dsp:cNvSpPr/>
      </dsp:nvSpPr>
      <dsp:spPr>
        <a:xfrm>
          <a:off x="15105" y="3682797"/>
          <a:ext cx="2599160" cy="11203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反向代理</a:t>
          </a:r>
          <a:endParaRPr lang="zh-CN" altLang="en-US" sz="3600" kern="1200" dirty="0"/>
        </a:p>
      </dsp:txBody>
      <dsp:txXfrm>
        <a:off x="47920" y="3715612"/>
        <a:ext cx="2533530" cy="1054762"/>
      </dsp:txXfrm>
    </dsp:sp>
    <dsp:sp modelId="{91DFEB4B-B679-4716-A811-BEC2F5927164}">
      <dsp:nvSpPr>
        <dsp:cNvPr id="0" name=""/>
        <dsp:cNvSpPr/>
      </dsp:nvSpPr>
      <dsp:spPr>
        <a:xfrm>
          <a:off x="2723431" y="2455925"/>
          <a:ext cx="2599160" cy="11203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前端服务</a:t>
          </a:r>
          <a:endParaRPr lang="zh-CN" altLang="en-US" sz="3600" kern="1200" dirty="0"/>
        </a:p>
      </dsp:txBody>
      <dsp:txXfrm>
        <a:off x="2756246" y="2488740"/>
        <a:ext cx="2533530" cy="1054762"/>
      </dsp:txXfrm>
    </dsp:sp>
    <dsp:sp modelId="{6063C39A-DBAA-4DC8-B672-2A3CDE8C3F8F}">
      <dsp:nvSpPr>
        <dsp:cNvPr id="0" name=""/>
        <dsp:cNvSpPr/>
      </dsp:nvSpPr>
      <dsp:spPr>
        <a:xfrm>
          <a:off x="2723431" y="3682797"/>
          <a:ext cx="2599160" cy="11203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图片服务</a:t>
          </a:r>
          <a:r>
            <a:rPr lang="en-US" altLang="zh-CN" sz="3600" kern="1200" dirty="0" smtClean="0"/>
            <a:t>(</a:t>
          </a:r>
          <a:r>
            <a:rPr lang="zh-CN" altLang="en-US" sz="3600" kern="1200" dirty="0" smtClean="0"/>
            <a:t>支撑后台</a:t>
          </a:r>
          <a:r>
            <a:rPr lang="en-US" altLang="zh-CN" sz="3600" kern="1200" dirty="0" smtClean="0"/>
            <a:t>)</a:t>
          </a:r>
          <a:endParaRPr lang="zh-CN" altLang="en-US" sz="3600" kern="1200" dirty="0"/>
        </a:p>
      </dsp:txBody>
      <dsp:txXfrm>
        <a:off x="2756246" y="3715612"/>
        <a:ext cx="2533530" cy="1054762"/>
      </dsp:txXfrm>
    </dsp:sp>
    <dsp:sp modelId="{92D22D43-2B21-46B1-A7BC-6B9F7C02179A}">
      <dsp:nvSpPr>
        <dsp:cNvPr id="0" name=""/>
        <dsp:cNvSpPr/>
      </dsp:nvSpPr>
      <dsp:spPr>
        <a:xfrm>
          <a:off x="5546946" y="1229052"/>
          <a:ext cx="2599160" cy="11203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后台服务</a:t>
          </a:r>
          <a:endParaRPr lang="zh-CN" altLang="en-US" sz="3600" kern="1200" dirty="0"/>
        </a:p>
      </dsp:txBody>
      <dsp:txXfrm>
        <a:off x="5579761" y="1261867"/>
        <a:ext cx="2533530" cy="1054762"/>
      </dsp:txXfrm>
    </dsp:sp>
    <dsp:sp modelId="{BB6BA4AF-3CAB-4A0C-9A46-904B12DE823C}">
      <dsp:nvSpPr>
        <dsp:cNvPr id="0" name=""/>
        <dsp:cNvSpPr/>
      </dsp:nvSpPr>
      <dsp:spPr>
        <a:xfrm>
          <a:off x="5546946" y="2455925"/>
          <a:ext cx="2599160" cy="11203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数据库</a:t>
          </a:r>
          <a:endParaRPr lang="zh-CN" altLang="en-US" sz="3600" kern="1200" dirty="0"/>
        </a:p>
      </dsp:txBody>
      <dsp:txXfrm>
        <a:off x="5579761" y="2488740"/>
        <a:ext cx="2533530" cy="1054762"/>
      </dsp:txXfrm>
    </dsp:sp>
    <dsp:sp modelId="{74749035-318B-4674-8CCB-F49B761B89E1}">
      <dsp:nvSpPr>
        <dsp:cNvPr id="0" name=""/>
        <dsp:cNvSpPr/>
      </dsp:nvSpPr>
      <dsp:spPr>
        <a:xfrm>
          <a:off x="5546946" y="3682797"/>
          <a:ext cx="2599160" cy="11203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推送服务</a:t>
          </a:r>
          <a:endParaRPr lang="zh-CN" altLang="en-US" sz="3600" kern="1200" dirty="0"/>
        </a:p>
      </dsp:txBody>
      <dsp:txXfrm>
        <a:off x="5579761" y="3715612"/>
        <a:ext cx="2533530" cy="1054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1CE72-9DAA-44BA-B633-256FCF07AE8F}">
      <dsp:nvSpPr>
        <dsp:cNvPr id="0" name=""/>
        <dsp:cNvSpPr/>
      </dsp:nvSpPr>
      <dsp:spPr>
        <a:xfrm>
          <a:off x="2303238" y="1449752"/>
          <a:ext cx="1114605" cy="1114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</a:rPr>
            <a:t>公共模块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466468" y="1612982"/>
        <a:ext cx="788145" cy="788145"/>
      </dsp:txXfrm>
    </dsp:sp>
    <dsp:sp modelId="{9E08B345-870D-41DA-A053-5201E3C04858}">
      <dsp:nvSpPr>
        <dsp:cNvPr id="0" name=""/>
        <dsp:cNvSpPr/>
      </dsp:nvSpPr>
      <dsp:spPr>
        <a:xfrm rot="16200000">
          <a:off x="2742703" y="1044605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778054" y="1155749"/>
        <a:ext cx="164972" cy="227379"/>
      </dsp:txXfrm>
    </dsp:sp>
    <dsp:sp modelId="{709ED528-3867-4111-8F19-75827230813A}">
      <dsp:nvSpPr>
        <dsp:cNvPr id="0" name=""/>
        <dsp:cNvSpPr/>
      </dsp:nvSpPr>
      <dsp:spPr>
        <a:xfrm>
          <a:off x="2358968" y="1939"/>
          <a:ext cx="1003144" cy="1003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Bean</a:t>
          </a:r>
        </a:p>
      </dsp:txBody>
      <dsp:txXfrm>
        <a:off x="2505875" y="148846"/>
        <a:ext cx="709330" cy="709330"/>
      </dsp:txXfrm>
    </dsp:sp>
    <dsp:sp modelId="{C9F3D20D-F93C-4271-89A6-61E49A8E5BEA}">
      <dsp:nvSpPr>
        <dsp:cNvPr id="0" name=""/>
        <dsp:cNvSpPr/>
      </dsp:nvSpPr>
      <dsp:spPr>
        <a:xfrm rot="19285714">
          <a:off x="3347033" y="1335635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354745" y="1433469"/>
        <a:ext cx="164972" cy="227379"/>
      </dsp:txXfrm>
    </dsp:sp>
    <dsp:sp modelId="{1182AA8B-661A-4E79-BE34-698C7A218F9A}">
      <dsp:nvSpPr>
        <dsp:cNvPr id="0" name=""/>
        <dsp:cNvSpPr/>
      </dsp:nvSpPr>
      <dsp:spPr>
        <a:xfrm>
          <a:off x="3534486" y="568038"/>
          <a:ext cx="1003144" cy="1003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配置类</a:t>
          </a:r>
          <a:endParaRPr lang="zh-CN" altLang="en-US" sz="2100" kern="1200" dirty="0"/>
        </a:p>
      </dsp:txBody>
      <dsp:txXfrm>
        <a:off x="3681393" y="714945"/>
        <a:ext cx="709330" cy="709330"/>
      </dsp:txXfrm>
    </dsp:sp>
    <dsp:sp modelId="{22C5C802-C9C4-46E9-88F4-912EE7B2AD29}">
      <dsp:nvSpPr>
        <dsp:cNvPr id="0" name=""/>
        <dsp:cNvSpPr/>
      </dsp:nvSpPr>
      <dsp:spPr>
        <a:xfrm rot="771429">
          <a:off x="3496290" y="1989573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497176" y="2057500"/>
        <a:ext cx="164972" cy="227379"/>
      </dsp:txXfrm>
    </dsp:sp>
    <dsp:sp modelId="{C3E21279-7519-4186-BB5D-94DF270EF76F}">
      <dsp:nvSpPr>
        <dsp:cNvPr id="0" name=""/>
        <dsp:cNvSpPr/>
      </dsp:nvSpPr>
      <dsp:spPr>
        <a:xfrm>
          <a:off x="3824815" y="1840052"/>
          <a:ext cx="1003144" cy="1003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拦截器</a:t>
          </a:r>
          <a:endParaRPr lang="zh-CN" altLang="en-US" sz="2100" kern="1200" dirty="0"/>
        </a:p>
      </dsp:txBody>
      <dsp:txXfrm>
        <a:off x="3971722" y="1986959"/>
        <a:ext cx="709330" cy="709330"/>
      </dsp:txXfrm>
    </dsp:sp>
    <dsp:sp modelId="{75D3C6F5-2D5F-4164-93A3-BDFB7F1480D7}">
      <dsp:nvSpPr>
        <dsp:cNvPr id="0" name=""/>
        <dsp:cNvSpPr/>
      </dsp:nvSpPr>
      <dsp:spPr>
        <a:xfrm rot="3857143">
          <a:off x="3078081" y="2513991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098094" y="2557934"/>
        <a:ext cx="164972" cy="227379"/>
      </dsp:txXfrm>
    </dsp:sp>
    <dsp:sp modelId="{516D25C8-9C5B-4B49-8E4E-D3341FA606D4}">
      <dsp:nvSpPr>
        <dsp:cNvPr id="0" name=""/>
        <dsp:cNvSpPr/>
      </dsp:nvSpPr>
      <dsp:spPr>
        <a:xfrm>
          <a:off x="3011331" y="2860128"/>
          <a:ext cx="1003144" cy="10031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全局异常</a:t>
          </a:r>
          <a:endParaRPr lang="zh-CN" altLang="en-US" sz="2100" kern="1200" dirty="0"/>
        </a:p>
      </dsp:txBody>
      <dsp:txXfrm>
        <a:off x="3158238" y="3007035"/>
        <a:ext cx="709330" cy="709330"/>
      </dsp:txXfrm>
    </dsp:sp>
    <dsp:sp modelId="{96905F15-152E-4812-834E-0240FBE00A30}">
      <dsp:nvSpPr>
        <dsp:cNvPr id="0" name=""/>
        <dsp:cNvSpPr/>
      </dsp:nvSpPr>
      <dsp:spPr>
        <a:xfrm rot="6942857">
          <a:off x="2407326" y="2513991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458015" y="2557934"/>
        <a:ext cx="164972" cy="227379"/>
      </dsp:txXfrm>
    </dsp:sp>
    <dsp:sp modelId="{D845FF54-1E23-4867-A781-57CCD7CD8B09}">
      <dsp:nvSpPr>
        <dsp:cNvPr id="0" name=""/>
        <dsp:cNvSpPr/>
      </dsp:nvSpPr>
      <dsp:spPr>
        <a:xfrm>
          <a:off x="1706605" y="2860128"/>
          <a:ext cx="1003144" cy="100314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控制类</a:t>
          </a:r>
          <a:endParaRPr lang="zh-CN" altLang="en-US" sz="2100" kern="1200" dirty="0"/>
        </a:p>
      </dsp:txBody>
      <dsp:txXfrm>
        <a:off x="1853512" y="3007035"/>
        <a:ext cx="709330" cy="709330"/>
      </dsp:txXfrm>
    </dsp:sp>
    <dsp:sp modelId="{09899BB3-C0DC-40C6-8061-2E144BC5E849}">
      <dsp:nvSpPr>
        <dsp:cNvPr id="0" name=""/>
        <dsp:cNvSpPr/>
      </dsp:nvSpPr>
      <dsp:spPr>
        <a:xfrm rot="10028571">
          <a:off x="1989116" y="1989573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058932" y="2057500"/>
        <a:ext cx="164972" cy="227379"/>
      </dsp:txXfrm>
    </dsp:sp>
    <dsp:sp modelId="{9E3DABFC-6486-474B-9509-CE977257784B}">
      <dsp:nvSpPr>
        <dsp:cNvPr id="0" name=""/>
        <dsp:cNvSpPr/>
      </dsp:nvSpPr>
      <dsp:spPr>
        <a:xfrm>
          <a:off x="893122" y="1840052"/>
          <a:ext cx="1003144" cy="1003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工具类</a:t>
          </a:r>
          <a:endParaRPr lang="zh-CN" altLang="en-US" sz="2100" kern="1200" dirty="0"/>
        </a:p>
      </dsp:txBody>
      <dsp:txXfrm>
        <a:off x="1040029" y="1986959"/>
        <a:ext cx="709330" cy="709330"/>
      </dsp:txXfrm>
    </dsp:sp>
    <dsp:sp modelId="{753E9386-4941-453E-A405-F428522A4A6A}">
      <dsp:nvSpPr>
        <dsp:cNvPr id="0" name=""/>
        <dsp:cNvSpPr/>
      </dsp:nvSpPr>
      <dsp:spPr>
        <a:xfrm rot="13114286">
          <a:off x="2138374" y="1335635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201364" y="1433469"/>
        <a:ext cx="164972" cy="227379"/>
      </dsp:txXfrm>
    </dsp:sp>
    <dsp:sp modelId="{E0892585-3600-4C0A-ABF4-89825B7E2178}">
      <dsp:nvSpPr>
        <dsp:cNvPr id="0" name=""/>
        <dsp:cNvSpPr/>
      </dsp:nvSpPr>
      <dsp:spPr>
        <a:xfrm>
          <a:off x="1183451" y="568038"/>
          <a:ext cx="1003144" cy="1003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多数据源</a:t>
          </a:r>
          <a:endParaRPr lang="zh-CN" altLang="en-US" sz="2100" kern="1200" dirty="0"/>
        </a:p>
      </dsp:txBody>
      <dsp:txXfrm>
        <a:off x="1330358" y="714945"/>
        <a:ext cx="709330" cy="709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A7C48-864A-4F76-A7EE-233E46C29E0F}">
      <dsp:nvSpPr>
        <dsp:cNvPr id="0" name=""/>
        <dsp:cNvSpPr/>
      </dsp:nvSpPr>
      <dsp:spPr>
        <a:xfrm>
          <a:off x="2889151" y="2337299"/>
          <a:ext cx="1732941" cy="1732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定时</a:t>
          </a:r>
          <a:endParaRPr lang="zh-CN" altLang="en-US" sz="3600" kern="1200" dirty="0"/>
        </a:p>
      </dsp:txBody>
      <dsp:txXfrm>
        <a:off x="3142934" y="2591082"/>
        <a:ext cx="1225375" cy="1225375"/>
      </dsp:txXfrm>
    </dsp:sp>
    <dsp:sp modelId="{26547E06-1433-4ACF-92D4-F22053A8B4C9}">
      <dsp:nvSpPr>
        <dsp:cNvPr id="0" name=""/>
        <dsp:cNvSpPr/>
      </dsp:nvSpPr>
      <dsp:spPr>
        <a:xfrm rot="10800000">
          <a:off x="1211404" y="2956825"/>
          <a:ext cx="1585471" cy="493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18421-206D-4044-BEF6-6BA622DE0409}">
      <dsp:nvSpPr>
        <dsp:cNvPr id="0" name=""/>
        <dsp:cNvSpPr/>
      </dsp:nvSpPr>
      <dsp:spPr>
        <a:xfrm>
          <a:off x="388257" y="2545252"/>
          <a:ext cx="1646293" cy="13170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添加定时</a:t>
          </a:r>
          <a:endParaRPr lang="zh-CN" altLang="en-US" sz="3600" kern="1200" dirty="0"/>
        </a:p>
      </dsp:txBody>
      <dsp:txXfrm>
        <a:off x="426832" y="2583827"/>
        <a:ext cx="1569143" cy="1239885"/>
      </dsp:txXfrm>
    </dsp:sp>
    <dsp:sp modelId="{2578D5D1-25B0-4786-BE84-1A211C532797}">
      <dsp:nvSpPr>
        <dsp:cNvPr id="0" name=""/>
        <dsp:cNvSpPr/>
      </dsp:nvSpPr>
      <dsp:spPr>
        <a:xfrm rot="13500000">
          <a:off x="1724401" y="1718340"/>
          <a:ext cx="1585471" cy="493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E1164-22A7-4B93-A946-3D503F27B23D}">
      <dsp:nvSpPr>
        <dsp:cNvPr id="0" name=""/>
        <dsp:cNvSpPr/>
      </dsp:nvSpPr>
      <dsp:spPr>
        <a:xfrm>
          <a:off x="1133441" y="746218"/>
          <a:ext cx="1646293" cy="13170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修改定时</a:t>
          </a:r>
          <a:endParaRPr lang="zh-CN" altLang="en-US" sz="3600" kern="1200" dirty="0"/>
        </a:p>
      </dsp:txBody>
      <dsp:txXfrm>
        <a:off x="1172016" y="784793"/>
        <a:ext cx="1569143" cy="1239885"/>
      </dsp:txXfrm>
    </dsp:sp>
    <dsp:sp modelId="{A98FC698-7FAE-440A-BD5B-F940AFC82488}">
      <dsp:nvSpPr>
        <dsp:cNvPr id="0" name=""/>
        <dsp:cNvSpPr/>
      </dsp:nvSpPr>
      <dsp:spPr>
        <a:xfrm rot="16200000">
          <a:off x="2962886" y="1205343"/>
          <a:ext cx="1585471" cy="493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3CEE8-2303-4A23-9F7D-5BE9EAD1A704}">
      <dsp:nvSpPr>
        <dsp:cNvPr id="0" name=""/>
        <dsp:cNvSpPr/>
      </dsp:nvSpPr>
      <dsp:spPr>
        <a:xfrm>
          <a:off x="2932475" y="1034"/>
          <a:ext cx="1646293" cy="13170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删除定时</a:t>
          </a:r>
          <a:endParaRPr lang="zh-CN" altLang="en-US" sz="3600" kern="1200" dirty="0"/>
        </a:p>
      </dsp:txBody>
      <dsp:txXfrm>
        <a:off x="2971050" y="39609"/>
        <a:ext cx="1569143" cy="1239885"/>
      </dsp:txXfrm>
    </dsp:sp>
    <dsp:sp modelId="{2EA45FEE-135D-465F-A52B-2EB77749529B}">
      <dsp:nvSpPr>
        <dsp:cNvPr id="0" name=""/>
        <dsp:cNvSpPr/>
      </dsp:nvSpPr>
      <dsp:spPr>
        <a:xfrm rot="18900000">
          <a:off x="4201371" y="1718340"/>
          <a:ext cx="1585471" cy="493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98024-5214-4D13-8988-A1B0DB9FC5D5}">
      <dsp:nvSpPr>
        <dsp:cNvPr id="0" name=""/>
        <dsp:cNvSpPr/>
      </dsp:nvSpPr>
      <dsp:spPr>
        <a:xfrm>
          <a:off x="4731509" y="746218"/>
          <a:ext cx="1646293" cy="13170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暂停定时</a:t>
          </a:r>
          <a:endParaRPr lang="zh-CN" altLang="en-US" sz="3600" kern="1200" dirty="0"/>
        </a:p>
      </dsp:txBody>
      <dsp:txXfrm>
        <a:off x="4770084" y="784793"/>
        <a:ext cx="1569143" cy="1239885"/>
      </dsp:txXfrm>
    </dsp:sp>
    <dsp:sp modelId="{DD6A3537-A76A-45D1-90B8-8905B3F05507}">
      <dsp:nvSpPr>
        <dsp:cNvPr id="0" name=""/>
        <dsp:cNvSpPr/>
      </dsp:nvSpPr>
      <dsp:spPr>
        <a:xfrm>
          <a:off x="4714369" y="2956825"/>
          <a:ext cx="1585471" cy="493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635BC-1E9A-4F08-88F2-E61C4320E021}">
      <dsp:nvSpPr>
        <dsp:cNvPr id="0" name=""/>
        <dsp:cNvSpPr/>
      </dsp:nvSpPr>
      <dsp:spPr>
        <a:xfrm>
          <a:off x="5476693" y="2545252"/>
          <a:ext cx="1646293" cy="13170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持久化</a:t>
          </a:r>
          <a:endParaRPr lang="zh-CN" altLang="en-US" sz="3600" kern="1200" dirty="0"/>
        </a:p>
      </dsp:txBody>
      <dsp:txXfrm>
        <a:off x="5515268" y="2583827"/>
        <a:ext cx="1569143" cy="12398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F510C-DDC7-4CCF-8AFF-9397E8A2DEB2}">
      <dsp:nvSpPr>
        <dsp:cNvPr id="0" name=""/>
        <dsp:cNvSpPr/>
      </dsp:nvSpPr>
      <dsp:spPr>
        <a:xfrm>
          <a:off x="1192271" y="-3079"/>
          <a:ext cx="4366848" cy="4366848"/>
        </a:xfrm>
        <a:prstGeom prst="circularArrow">
          <a:avLst>
            <a:gd name="adj1" fmla="val 5274"/>
            <a:gd name="adj2" fmla="val 312630"/>
            <a:gd name="adj3" fmla="val 14251324"/>
            <a:gd name="adj4" fmla="val 17113460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056A2-EEDF-4450-862B-F0C3799D3788}">
      <dsp:nvSpPr>
        <dsp:cNvPr id="0" name=""/>
        <dsp:cNvSpPr/>
      </dsp:nvSpPr>
      <dsp:spPr>
        <a:xfrm>
          <a:off x="2556496" y="2603"/>
          <a:ext cx="1638399" cy="819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主节点一</a:t>
          </a:r>
          <a:endParaRPr lang="zh-CN" altLang="en-US" sz="2600" kern="1200" dirty="0"/>
        </a:p>
      </dsp:txBody>
      <dsp:txXfrm>
        <a:off x="2596486" y="42593"/>
        <a:ext cx="1558419" cy="739219"/>
      </dsp:txXfrm>
    </dsp:sp>
    <dsp:sp modelId="{1FF04963-E509-4AF5-91C1-0BB6342BBDD2}">
      <dsp:nvSpPr>
        <dsp:cNvPr id="0" name=""/>
        <dsp:cNvSpPr/>
      </dsp:nvSpPr>
      <dsp:spPr>
        <a:xfrm>
          <a:off x="4142218" y="1171705"/>
          <a:ext cx="1638399" cy="8191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次节点三</a:t>
          </a:r>
          <a:endParaRPr lang="zh-CN" altLang="en-US" sz="2600" kern="1200" dirty="0"/>
        </a:p>
      </dsp:txBody>
      <dsp:txXfrm>
        <a:off x="4182208" y="1211695"/>
        <a:ext cx="1558419" cy="739219"/>
      </dsp:txXfrm>
    </dsp:sp>
    <dsp:sp modelId="{0DFFE03C-5444-4739-A693-00780A561B96}">
      <dsp:nvSpPr>
        <dsp:cNvPr id="0" name=""/>
        <dsp:cNvSpPr/>
      </dsp:nvSpPr>
      <dsp:spPr>
        <a:xfrm>
          <a:off x="4090695" y="2659915"/>
          <a:ext cx="1638399" cy="8191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次节点二</a:t>
          </a:r>
          <a:endParaRPr lang="zh-CN" altLang="en-US" sz="2600" kern="1200" dirty="0"/>
        </a:p>
      </dsp:txBody>
      <dsp:txXfrm>
        <a:off x="4130685" y="2699905"/>
        <a:ext cx="1558419" cy="739219"/>
      </dsp:txXfrm>
    </dsp:sp>
    <dsp:sp modelId="{DE950453-EFA5-4071-B5B2-0E5193F7AD29}">
      <dsp:nvSpPr>
        <dsp:cNvPr id="0" name=""/>
        <dsp:cNvSpPr/>
      </dsp:nvSpPr>
      <dsp:spPr>
        <a:xfrm>
          <a:off x="2556496" y="3545685"/>
          <a:ext cx="1638399" cy="8191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次节点一</a:t>
          </a:r>
          <a:endParaRPr lang="zh-CN" altLang="en-US" sz="2600" kern="1200" dirty="0"/>
        </a:p>
      </dsp:txBody>
      <dsp:txXfrm>
        <a:off x="2596486" y="3585675"/>
        <a:ext cx="1558419" cy="739219"/>
      </dsp:txXfrm>
    </dsp:sp>
    <dsp:sp modelId="{A336FCA5-FC35-4994-8D7B-8C961CB29E68}">
      <dsp:nvSpPr>
        <dsp:cNvPr id="0" name=""/>
        <dsp:cNvSpPr/>
      </dsp:nvSpPr>
      <dsp:spPr>
        <a:xfrm>
          <a:off x="1022296" y="2659915"/>
          <a:ext cx="1638399" cy="81919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主节点三</a:t>
          </a:r>
          <a:endParaRPr lang="zh-CN" altLang="en-US" sz="2600" kern="1200" dirty="0"/>
        </a:p>
      </dsp:txBody>
      <dsp:txXfrm>
        <a:off x="1062286" y="2699905"/>
        <a:ext cx="1558419" cy="739219"/>
      </dsp:txXfrm>
    </dsp:sp>
    <dsp:sp modelId="{881D97D2-CD5F-4A10-83D2-4B7E4E8C2927}">
      <dsp:nvSpPr>
        <dsp:cNvPr id="0" name=""/>
        <dsp:cNvSpPr/>
      </dsp:nvSpPr>
      <dsp:spPr>
        <a:xfrm>
          <a:off x="945028" y="1171703"/>
          <a:ext cx="1638399" cy="819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主节点二</a:t>
          </a:r>
          <a:endParaRPr lang="zh-CN" altLang="en-US" sz="2600" kern="1200" dirty="0"/>
        </a:p>
      </dsp:txBody>
      <dsp:txXfrm>
        <a:off x="985018" y="1211693"/>
        <a:ext cx="1558419" cy="7392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A227F-B51F-414F-81BA-DEC31AFC45D7}">
      <dsp:nvSpPr>
        <dsp:cNvPr id="0" name=""/>
        <dsp:cNvSpPr/>
      </dsp:nvSpPr>
      <dsp:spPr>
        <a:xfrm>
          <a:off x="927626" y="0"/>
          <a:ext cx="2500668" cy="6536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bat</a:t>
          </a:r>
          <a:r>
            <a:rPr lang="zh-CN" altLang="en-US" sz="1800" kern="1200" dirty="0" smtClean="0"/>
            <a:t>一键启动</a:t>
          </a:r>
          <a:endParaRPr lang="zh-CN" altLang="en-US" sz="1800" kern="1200" dirty="0"/>
        </a:p>
      </dsp:txBody>
      <dsp:txXfrm>
        <a:off x="946769" y="19143"/>
        <a:ext cx="2462382" cy="615316"/>
      </dsp:txXfrm>
    </dsp:sp>
    <dsp:sp modelId="{67680A7A-C3F5-4600-98AC-F9C0315F1D75}">
      <dsp:nvSpPr>
        <dsp:cNvPr id="0" name=""/>
        <dsp:cNvSpPr/>
      </dsp:nvSpPr>
      <dsp:spPr>
        <a:xfrm rot="5400000">
          <a:off x="2055409" y="669942"/>
          <a:ext cx="245101" cy="294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-5400000">
        <a:off x="2089723" y="694452"/>
        <a:ext cx="176473" cy="171571"/>
      </dsp:txXfrm>
    </dsp:sp>
    <dsp:sp modelId="{6D4955AC-641E-40E7-9BF6-AC07AB406F63}">
      <dsp:nvSpPr>
        <dsp:cNvPr id="0" name=""/>
        <dsp:cNvSpPr/>
      </dsp:nvSpPr>
      <dsp:spPr>
        <a:xfrm>
          <a:off x="927626" y="980404"/>
          <a:ext cx="2500668" cy="6536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Ruby</a:t>
          </a:r>
          <a:r>
            <a:rPr lang="zh-CN" altLang="en-US" sz="1800" kern="1200" dirty="0" smtClean="0"/>
            <a:t>语言创建集群节点</a:t>
          </a:r>
          <a:endParaRPr lang="zh-CN" altLang="en-US" sz="1800" kern="1200" dirty="0"/>
        </a:p>
      </dsp:txBody>
      <dsp:txXfrm>
        <a:off x="946769" y="999547"/>
        <a:ext cx="2462382" cy="615316"/>
      </dsp:txXfrm>
    </dsp:sp>
    <dsp:sp modelId="{35B46BE1-2E0B-49CB-92CA-2CCA28D048DB}">
      <dsp:nvSpPr>
        <dsp:cNvPr id="0" name=""/>
        <dsp:cNvSpPr/>
      </dsp:nvSpPr>
      <dsp:spPr>
        <a:xfrm rot="5400000">
          <a:off x="2055409" y="1650346"/>
          <a:ext cx="245101" cy="294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-5400000">
        <a:off x="2089723" y="1674856"/>
        <a:ext cx="176473" cy="171571"/>
      </dsp:txXfrm>
    </dsp:sp>
    <dsp:sp modelId="{2D176FF6-105A-496E-8C65-0E474C0A149C}">
      <dsp:nvSpPr>
        <dsp:cNvPr id="0" name=""/>
        <dsp:cNvSpPr/>
      </dsp:nvSpPr>
      <dsp:spPr>
        <a:xfrm>
          <a:off x="927626" y="1960808"/>
          <a:ext cx="2500668" cy="6536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Bat</a:t>
          </a:r>
          <a:r>
            <a:rPr lang="zh-CN" altLang="en-US" sz="1800" kern="1200" dirty="0" smtClean="0"/>
            <a:t>一键关闭</a:t>
          </a:r>
          <a:endParaRPr lang="zh-CN" altLang="en-US" sz="1800" kern="1200" dirty="0"/>
        </a:p>
      </dsp:txBody>
      <dsp:txXfrm>
        <a:off x="946769" y="1979951"/>
        <a:ext cx="2462382" cy="6153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A3921-0DED-4136-AA3D-93ECD90804B1}">
      <dsp:nvSpPr>
        <dsp:cNvPr id="0" name=""/>
        <dsp:cNvSpPr/>
      </dsp:nvSpPr>
      <dsp:spPr>
        <a:xfrm rot="5400000">
          <a:off x="-351758" y="352315"/>
          <a:ext cx="2345057" cy="164154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短信通知</a:t>
          </a:r>
          <a:endParaRPr lang="zh-CN" altLang="en-US" sz="3100" kern="1200" dirty="0"/>
        </a:p>
      </dsp:txBody>
      <dsp:txXfrm rot="-5400000">
        <a:off x="1" y="821326"/>
        <a:ext cx="1641540" cy="703517"/>
      </dsp:txXfrm>
    </dsp:sp>
    <dsp:sp modelId="{485FBFA4-87AA-4E33-B9CB-017461E78958}">
      <dsp:nvSpPr>
        <dsp:cNvPr id="0" name=""/>
        <dsp:cNvSpPr/>
      </dsp:nvSpPr>
      <dsp:spPr>
        <a:xfrm rot="5400000">
          <a:off x="4458192" y="-2816095"/>
          <a:ext cx="1524287" cy="7157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100" kern="1200" smtClean="0"/>
            <a:t>阿里云短信推送</a:t>
          </a:r>
          <a:endParaRPr lang="zh-CN" altLang="en-US" sz="4100" kern="1200" dirty="0"/>
        </a:p>
      </dsp:txBody>
      <dsp:txXfrm rot="-5400000">
        <a:off x="1641540" y="74967"/>
        <a:ext cx="7083181" cy="1375467"/>
      </dsp:txXfrm>
    </dsp:sp>
    <dsp:sp modelId="{E24BF37A-2B02-485D-BEE2-C116F387EA70}">
      <dsp:nvSpPr>
        <dsp:cNvPr id="0" name=""/>
        <dsp:cNvSpPr/>
      </dsp:nvSpPr>
      <dsp:spPr>
        <a:xfrm rot="5400000">
          <a:off x="-351758" y="2412270"/>
          <a:ext cx="2345057" cy="164154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网页直推</a:t>
          </a:r>
          <a:endParaRPr lang="zh-CN" altLang="en-US" sz="3100" kern="1200" dirty="0"/>
        </a:p>
      </dsp:txBody>
      <dsp:txXfrm rot="-5400000">
        <a:off x="1" y="2881281"/>
        <a:ext cx="1641540" cy="703517"/>
      </dsp:txXfrm>
    </dsp:sp>
    <dsp:sp modelId="{6D2D9820-9B47-4306-A6F6-5A9086A7B31A}">
      <dsp:nvSpPr>
        <dsp:cNvPr id="0" name=""/>
        <dsp:cNvSpPr/>
      </dsp:nvSpPr>
      <dsp:spPr>
        <a:xfrm rot="5400000">
          <a:off x="4458192" y="-756140"/>
          <a:ext cx="1524287" cy="7157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100" kern="1200" dirty="0" smtClean="0"/>
            <a:t>使用</a:t>
          </a:r>
          <a:r>
            <a:rPr lang="en-US" altLang="zh-CN" sz="4100" kern="1200" dirty="0" smtClean="0"/>
            <a:t>socket</a:t>
          </a:r>
          <a:r>
            <a:rPr lang="zh-CN" altLang="en-US" sz="4100" kern="1200" dirty="0" smtClean="0"/>
            <a:t>指定定时推送</a:t>
          </a:r>
          <a:endParaRPr lang="zh-CN" alt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100" kern="1200" dirty="0" smtClean="0"/>
            <a:t>使用</a:t>
          </a:r>
          <a:r>
            <a:rPr lang="en-US" altLang="zh-CN" sz="4100" kern="1200" dirty="0" smtClean="0"/>
            <a:t>socket</a:t>
          </a:r>
          <a:r>
            <a:rPr lang="zh-CN" altLang="en-US" sz="4100" kern="1200" dirty="0" smtClean="0"/>
            <a:t>广播推送</a:t>
          </a:r>
          <a:endParaRPr lang="zh-CN" altLang="en-US" sz="4100" kern="1200" dirty="0"/>
        </a:p>
      </dsp:txBody>
      <dsp:txXfrm rot="-5400000">
        <a:off x="1641540" y="2134922"/>
        <a:ext cx="7083181" cy="1375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1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4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2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6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57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6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2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2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2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1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6CC0F-093A-4949-BE03-76CA38DB1411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3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图示 32"/>
          <p:cNvGraphicFramePr/>
          <p:nvPr>
            <p:extLst>
              <p:ext uri="{D42A27DB-BD31-4B8C-83A1-F6EECF244321}">
                <p14:modId xmlns:p14="http://schemas.microsoft.com/office/powerpoint/2010/main" val="2756929961"/>
              </p:ext>
            </p:extLst>
          </p:nvPr>
        </p:nvGraphicFramePr>
        <p:xfrm>
          <a:off x="2031999" y="719666"/>
          <a:ext cx="8155189" cy="4805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6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2910773344"/>
              </p:ext>
            </p:extLst>
          </p:nvPr>
        </p:nvGraphicFramePr>
        <p:xfrm>
          <a:off x="3062309" y="1350731"/>
          <a:ext cx="5721082" cy="386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椭圆形标注 27"/>
          <p:cNvSpPr/>
          <p:nvPr/>
        </p:nvSpPr>
        <p:spPr>
          <a:xfrm>
            <a:off x="7881870" y="257577"/>
            <a:ext cx="3683358" cy="1777285"/>
          </a:xfrm>
          <a:prstGeom prst="wedgeEllipseCallout">
            <a:avLst>
              <a:gd name="adj1" fmla="val -58296"/>
              <a:gd name="adj2" fmla="val 63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图片服务器配置</a:t>
            </a:r>
            <a:endParaRPr lang="en-US" altLang="zh-CN" dirty="0" smtClean="0"/>
          </a:p>
          <a:p>
            <a:pPr algn="ctr"/>
            <a:r>
              <a:rPr lang="zh-CN" altLang="en-US" dirty="0"/>
              <a:t>上传</a:t>
            </a:r>
            <a:r>
              <a:rPr lang="zh-CN" altLang="en-US" dirty="0" smtClean="0"/>
              <a:t>下载配置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数据源配置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系统初始化配置输出</a:t>
            </a:r>
            <a:endParaRPr lang="zh-CN" altLang="en-US" dirty="0"/>
          </a:p>
        </p:txBody>
      </p:sp>
      <p:sp>
        <p:nvSpPr>
          <p:cNvPr id="30" name="椭圆形标注 29"/>
          <p:cNvSpPr/>
          <p:nvPr/>
        </p:nvSpPr>
        <p:spPr>
          <a:xfrm>
            <a:off x="8201696" y="3906055"/>
            <a:ext cx="3363532" cy="1547611"/>
          </a:xfrm>
          <a:prstGeom prst="wedgeEllipseCallout">
            <a:avLst>
              <a:gd name="adj1" fmla="val -64590"/>
              <a:gd name="adj2" fmla="val -396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全局字符过滤器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全局跨域过滤器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请求参数日期格式化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31" name="椭圆形标注 30"/>
          <p:cNvSpPr/>
          <p:nvPr/>
        </p:nvSpPr>
        <p:spPr>
          <a:xfrm>
            <a:off x="4893970" y="115910"/>
            <a:ext cx="1983347" cy="1056068"/>
          </a:xfrm>
          <a:prstGeom prst="wedgeEllipseCallout">
            <a:avLst>
              <a:gd name="adj1" fmla="val -5249"/>
              <a:gd name="adj2" fmla="val 69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r>
              <a:rPr lang="en-US" altLang="zh-CN" dirty="0" smtClean="0"/>
              <a:t>Bean</a:t>
            </a:r>
          </a:p>
          <a:p>
            <a:pPr algn="ctr"/>
            <a:r>
              <a:rPr lang="zh-CN" altLang="en-US" dirty="0" smtClean="0"/>
              <a:t>实体</a:t>
            </a:r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32" name="椭圆形标注 31"/>
          <p:cNvSpPr/>
          <p:nvPr/>
        </p:nvSpPr>
        <p:spPr>
          <a:xfrm>
            <a:off x="5162281" y="5453666"/>
            <a:ext cx="3039415" cy="1249251"/>
          </a:xfrm>
          <a:prstGeom prst="wedgeEllipseCallout">
            <a:avLst>
              <a:gd name="adj1" fmla="val -3036"/>
              <a:gd name="adj2" fmla="val -70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Exception</a:t>
            </a:r>
            <a:r>
              <a:rPr lang="zh-CN" altLang="en-US" dirty="0" smtClean="0"/>
              <a:t>拦截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自定义异常拦截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运行时异常拦截</a:t>
            </a:r>
            <a:endParaRPr lang="zh-CN" altLang="en-US" dirty="0"/>
          </a:p>
        </p:txBody>
      </p:sp>
      <p:sp>
        <p:nvSpPr>
          <p:cNvPr id="33" name="椭圆形标注 32"/>
          <p:cNvSpPr/>
          <p:nvPr/>
        </p:nvSpPr>
        <p:spPr>
          <a:xfrm>
            <a:off x="2531769" y="5343659"/>
            <a:ext cx="2034862" cy="1250325"/>
          </a:xfrm>
          <a:prstGeom prst="wedgeEllipseCallout">
            <a:avLst>
              <a:gd name="adj1" fmla="val 60813"/>
              <a:gd name="adj2" fmla="val -80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全局控制器</a:t>
            </a:r>
            <a:endParaRPr lang="zh-CN" altLang="en-US" dirty="0"/>
          </a:p>
        </p:txBody>
      </p:sp>
      <p:sp>
        <p:nvSpPr>
          <p:cNvPr id="34" name="椭圆形标注 33"/>
          <p:cNvSpPr/>
          <p:nvPr/>
        </p:nvSpPr>
        <p:spPr>
          <a:xfrm>
            <a:off x="0" y="2975020"/>
            <a:ext cx="3721994" cy="2202287"/>
          </a:xfrm>
          <a:prstGeom prst="wedgeEllipseCallout">
            <a:avLst>
              <a:gd name="adj1" fmla="val 55048"/>
              <a:gd name="adj2" fmla="val -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SpringBean</a:t>
            </a:r>
            <a:r>
              <a:rPr lang="zh-CN" altLang="en-US" dirty="0" smtClean="0"/>
              <a:t>的容器接口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日期格式化工具类、常量类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文件上传下载工具类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缓存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工具类、切面类、注解接口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35" name="椭圆形标注 34"/>
          <p:cNvSpPr/>
          <p:nvPr/>
        </p:nvSpPr>
        <p:spPr>
          <a:xfrm>
            <a:off x="306408" y="257577"/>
            <a:ext cx="3583009" cy="1918952"/>
          </a:xfrm>
          <a:prstGeom prst="wedgeEllipseCallout">
            <a:avLst>
              <a:gd name="adj1" fmla="val 61120"/>
              <a:gd name="adj2" fmla="val 51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多数据源切面类</a:t>
            </a:r>
            <a:endParaRPr lang="en-US" altLang="zh-CN" dirty="0" smtClean="0"/>
          </a:p>
          <a:p>
            <a:pPr algn="ctr"/>
            <a:r>
              <a:rPr lang="zh-CN" altLang="en-US" dirty="0"/>
              <a:t>多</a:t>
            </a:r>
            <a:r>
              <a:rPr lang="zh-CN" altLang="en-US" dirty="0" smtClean="0"/>
              <a:t>数据源自定义注解</a:t>
            </a:r>
            <a:endParaRPr lang="en-US" altLang="zh-CN" dirty="0" smtClean="0"/>
          </a:p>
          <a:p>
            <a:pPr algn="ctr"/>
            <a:r>
              <a:rPr lang="zh-CN" altLang="en-US" dirty="0"/>
              <a:t>多</a:t>
            </a:r>
            <a:r>
              <a:rPr lang="zh-CN" altLang="en-US" dirty="0" smtClean="0"/>
              <a:t>数据源事务管理器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多数据源更新数据源类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3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69783720"/>
              </p:ext>
            </p:extLst>
          </p:nvPr>
        </p:nvGraphicFramePr>
        <p:xfrm>
          <a:off x="2302457" y="1118911"/>
          <a:ext cx="7511245" cy="407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6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7147775" y="74055"/>
            <a:ext cx="4494727" cy="317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10857818"/>
              </p:ext>
            </p:extLst>
          </p:nvPr>
        </p:nvGraphicFramePr>
        <p:xfrm>
          <a:off x="100169" y="1157548"/>
          <a:ext cx="6751392" cy="4367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58450236"/>
              </p:ext>
            </p:extLst>
          </p:nvPr>
        </p:nvGraphicFramePr>
        <p:xfrm>
          <a:off x="7196428" y="283335"/>
          <a:ext cx="4355921" cy="2614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圆角矩形 7"/>
          <p:cNvSpPr/>
          <p:nvPr/>
        </p:nvSpPr>
        <p:spPr>
          <a:xfrm>
            <a:off x="7765961" y="3696236"/>
            <a:ext cx="2756079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975020" y="3039414"/>
            <a:ext cx="1068946" cy="6568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1"/>
          </p:cNvCxnSpPr>
          <p:nvPr/>
        </p:nvCxnSpPr>
        <p:spPr>
          <a:xfrm flipH="1" flipV="1">
            <a:off x="5795493" y="3168203"/>
            <a:ext cx="1970468" cy="978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圆角右箭头 15"/>
          <p:cNvSpPr/>
          <p:nvPr/>
        </p:nvSpPr>
        <p:spPr>
          <a:xfrm>
            <a:off x="4893972" y="1017431"/>
            <a:ext cx="2047741" cy="772732"/>
          </a:xfrm>
          <a:prstGeom prst="bentArrow">
            <a:avLst>
              <a:gd name="adj1" fmla="val 25000"/>
              <a:gd name="adj2" fmla="val 25000"/>
              <a:gd name="adj3" fmla="val 3166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22823129"/>
              </p:ext>
            </p:extLst>
          </p:nvPr>
        </p:nvGraphicFramePr>
        <p:xfrm>
          <a:off x="2032000" y="719667"/>
          <a:ext cx="8799132" cy="4406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6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196</Words>
  <Application>Microsoft Office PowerPoint</Application>
  <PresentationFormat>宽屏</PresentationFormat>
  <Paragraphs>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zyl</dc:creator>
  <cp:lastModifiedBy>zyl</cp:lastModifiedBy>
  <cp:revision>18</cp:revision>
  <dcterms:created xsi:type="dcterms:W3CDTF">2020-07-29T02:45:07Z</dcterms:created>
  <dcterms:modified xsi:type="dcterms:W3CDTF">2020-07-29T06:28:32Z</dcterms:modified>
</cp:coreProperties>
</file>