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99" r:id="rId3"/>
    <p:sldId id="300" r:id="rId4"/>
    <p:sldId id="301" r:id="rId5"/>
    <p:sldId id="302" r:id="rId6"/>
    <p:sldId id="306" r:id="rId7"/>
    <p:sldId id="305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mallo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ux.die.net/man/3/allo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ECE220 Lab6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02D2A-B8FE-4919-B62C-66F1AC5F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Brain Teaser - Recursion</a:t>
            </a:r>
          </a:p>
        </p:txBody>
      </p:sp>
      <p:pic>
        <p:nvPicPr>
          <p:cNvPr id="5" name="Picture 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1BB501C0-F42F-4BF1-A127-BB7A7A17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85423"/>
            <a:ext cx="5451627" cy="3567113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7152-0403-43B0-8275-295F0C2E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Design a recursive algorithm</a:t>
            </a:r>
          </a:p>
          <a:p>
            <a:pPr lvl="1"/>
            <a:r>
              <a:rPr lang="en-US" dirty="0"/>
              <a:t>A child going up a staircase with n steps, can hop up 1, 2, or 3 steps at a time. How many ways can the child reach the top?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Recursively call </a:t>
            </a:r>
            <a:r>
              <a:rPr lang="en-US" i="1" dirty="0" err="1"/>
              <a:t>count_steps_recursive</a:t>
            </a:r>
            <a:r>
              <a:rPr lang="en-US" dirty="0"/>
              <a:t> with decremented count.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9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7ACA1-5961-4105-8B32-B373311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100"/>
              <a:t>Brain Teaser – Dynamic Programming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37A6FA-3157-42BE-BEE9-ECCA410F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814639"/>
            <a:ext cx="5451627" cy="49086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808C-E527-4957-BD47-B0B41E0A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Can we improve algorithm using concepts learned two weeks ago?</a:t>
            </a:r>
          </a:p>
          <a:p>
            <a:pPr lvl="1"/>
            <a:r>
              <a:rPr lang="en-US" dirty="0"/>
              <a:t>Hint: pointers, arrays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Create an array to store counts for each step.</a:t>
            </a:r>
          </a:p>
          <a:p>
            <a:r>
              <a:rPr lang="en-US" dirty="0"/>
              <a:t>Dynamic vs static memory allocation</a:t>
            </a:r>
          </a:p>
          <a:p>
            <a:pPr lvl="1"/>
            <a:r>
              <a:rPr lang="en-US" dirty="0"/>
              <a:t>Dynamic</a:t>
            </a:r>
          </a:p>
          <a:p>
            <a:pPr lvl="2"/>
            <a:r>
              <a:rPr lang="en-US" dirty="0">
                <a:hlinkClick r:id="rId3"/>
              </a:rPr>
              <a:t>malloc</a:t>
            </a:r>
            <a:r>
              <a:rPr lang="en-US" dirty="0"/>
              <a:t>: int *</a:t>
            </a:r>
            <a:r>
              <a:rPr lang="en-US" dirty="0" err="1"/>
              <a:t>arr</a:t>
            </a:r>
            <a:r>
              <a:rPr lang="en-US" dirty="0"/>
              <a:t> =  (*int)malloc(</a:t>
            </a:r>
            <a:r>
              <a:rPr lang="en-US" dirty="0" err="1"/>
              <a:t>size_t</a:t>
            </a:r>
            <a:r>
              <a:rPr lang="en-US" dirty="0"/>
              <a:t> size);</a:t>
            </a:r>
          </a:p>
          <a:p>
            <a:pPr lvl="1"/>
            <a:r>
              <a:rPr lang="en-US" dirty="0"/>
              <a:t>Static</a:t>
            </a:r>
          </a:p>
          <a:p>
            <a:pPr lvl="2"/>
            <a:r>
              <a:rPr lang="en-US" dirty="0"/>
              <a:t>VLAs: int </a:t>
            </a:r>
            <a:r>
              <a:rPr lang="en-US" dirty="0" err="1"/>
              <a:t>arr</a:t>
            </a:r>
            <a:r>
              <a:rPr lang="en-US" dirty="0"/>
              <a:t>[size];</a:t>
            </a:r>
          </a:p>
          <a:p>
            <a:pPr lvl="2"/>
            <a:r>
              <a:rPr lang="en-US" dirty="0" err="1">
                <a:hlinkClick r:id="rId4"/>
              </a:rPr>
              <a:t>alloca</a:t>
            </a:r>
            <a:r>
              <a:rPr lang="en-US" dirty="0"/>
              <a:t>: int *</a:t>
            </a:r>
            <a:r>
              <a:rPr lang="en-US" dirty="0" err="1"/>
              <a:t>arr</a:t>
            </a:r>
            <a:r>
              <a:rPr lang="en-US" dirty="0"/>
              <a:t> = (*int)malloc(</a:t>
            </a:r>
            <a:r>
              <a:rPr lang="en-US" dirty="0" err="1"/>
              <a:t>size_t</a:t>
            </a:r>
            <a:r>
              <a:rPr lang="en-US" dirty="0"/>
              <a:t> size);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2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79A3A-219A-45FF-A59B-FCF1BF2C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/>
              <a:t>Brain Teaser – Further improvements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E8FA880-711A-4B62-8F09-2C96D165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34" y="645106"/>
            <a:ext cx="3524943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7A0B5-6DA0-46B6-9114-638B4B1D0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Can we further improve algorithm?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Replace array with variables.</a:t>
                </a:r>
              </a:p>
              <a:p>
                <a:pPr lvl="1"/>
                <a:r>
                  <a:rPr lang="en-US" dirty="0"/>
                  <a:t>Array will be stored in cache/RAM</a:t>
                </a:r>
              </a:p>
              <a:p>
                <a:pPr lvl="1"/>
                <a:r>
                  <a:rPr lang="en-US" dirty="0"/>
                  <a:t>Variables will be stored in registers</a:t>
                </a:r>
              </a:p>
              <a:p>
                <a:r>
                  <a:rPr lang="en-US" dirty="0"/>
                  <a:t>Computer Memory Hierarchy (2012)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Registers:	1 clock cycle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L1 cache:	0.5 ns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L2 cache:	7 ns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RAM:	100 ns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SSD:	150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7A0B5-6DA0-46B6-9114-638B4B1D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18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3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797F6-F5D3-449C-90E2-A5D52004F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D609B-3D5B-4BC4-B954-24551D23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/>
              <a:t>Brain Teaser – Measuring Performance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D41151-E275-4230-802E-46C91E2B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36953"/>
            <a:ext cx="6909801" cy="372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73FEE-16EB-4335-A3A6-46F406128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D59F2-CC0D-4DD5-A745-8069776F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Compilation:</a:t>
                </a:r>
              </a:p>
              <a:p>
                <a:pPr lvl="1"/>
                <a:r>
                  <a:rPr lang="en-US" dirty="0" err="1"/>
                  <a:t>gcc</a:t>
                </a:r>
                <a:r>
                  <a:rPr lang="en-US" dirty="0"/>
                  <a:t> –Ox </a:t>
                </a:r>
                <a:r>
                  <a:rPr lang="en-US" dirty="0" err="1"/>
                  <a:t>main.c</a:t>
                </a:r>
                <a:endParaRPr lang="en-US" dirty="0"/>
              </a:p>
              <a:p>
                <a:r>
                  <a:rPr lang="en-US" dirty="0"/>
                  <a:t>Elapsed times for –O0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count_steps_recursive</a:t>
                </a:r>
                <a:r>
                  <a:rPr lang="en-US" dirty="0"/>
                  <a:t>: 	10.23 s</a:t>
                </a:r>
              </a:p>
              <a:p>
                <a:pPr lvl="1"/>
                <a:r>
                  <a:rPr lang="en-US" dirty="0" err="1"/>
                  <a:t>count_steps_dynamic</a:t>
                </a:r>
                <a:r>
                  <a:rPr lang="en-US" dirty="0"/>
                  <a:t>: 	2e-6 s</a:t>
                </a:r>
              </a:p>
              <a:p>
                <a:pPr lvl="1"/>
                <a:r>
                  <a:rPr lang="en-US" dirty="0" err="1"/>
                  <a:t>count_steps_vars</a:t>
                </a:r>
                <a:r>
                  <a:rPr lang="en-US" dirty="0"/>
                  <a:t>: 	1e-6 s</a:t>
                </a:r>
              </a:p>
              <a:p>
                <a:r>
                  <a:rPr lang="en-US" dirty="0"/>
                  <a:t>Elapsed times for -0fast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count_steps_recursive</a:t>
                </a:r>
                <a:r>
                  <a:rPr lang="en-US" dirty="0"/>
                  <a:t>: 	8.02 s</a:t>
                </a:r>
              </a:p>
              <a:p>
                <a:pPr lvl="1"/>
                <a:r>
                  <a:rPr lang="en-US" dirty="0" err="1"/>
                  <a:t>count_steps_dynamic</a:t>
                </a:r>
                <a:r>
                  <a:rPr lang="en-US" dirty="0"/>
                  <a:t>:	3e-6 s</a:t>
                </a:r>
              </a:p>
              <a:p>
                <a:pPr lvl="1"/>
                <a:r>
                  <a:rPr lang="en-US" dirty="0" err="1"/>
                  <a:t>count_steps_vars</a:t>
                </a:r>
                <a:r>
                  <a:rPr lang="en-US" dirty="0"/>
                  <a:t>:	1e-6 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D59F2-CC0D-4DD5-A745-8069776F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485" t="-1661" r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0CA782A-36D6-4787-A123-E4D45979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0DA4-4D14-4AC3-8742-13C3A749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69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2A581-A768-49D3-90D7-FF14616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Measuring Execution Time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9332707-61A4-477D-A60C-E24D3A7C6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55250"/>
            <a:ext cx="6912217" cy="44238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88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6717-7285-492B-BDEF-FF19225C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Sudoku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4AC48D-5A3B-49CF-9821-47ECF7E60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234037"/>
              </p:ext>
            </p:extLst>
          </p:nvPr>
        </p:nvGraphicFramePr>
        <p:xfrm>
          <a:off x="934145" y="2234152"/>
          <a:ext cx="3291840" cy="3291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71400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609674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30727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70446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0925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81914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77298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36971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99685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3198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74919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488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135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21986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8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1526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0548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3195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66120F8-C91E-4CE1-B7DD-1F3F2748A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643290"/>
              </p:ext>
            </p:extLst>
          </p:nvPr>
        </p:nvGraphicFramePr>
        <p:xfrm>
          <a:off x="4538871" y="2234152"/>
          <a:ext cx="3291840" cy="3291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71400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609674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30727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70446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0925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81914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77298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36971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99685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3198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74919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488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135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21986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8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1526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0548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3195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21E9DDF-B39A-4C84-A4C6-37502A0CB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776005"/>
              </p:ext>
            </p:extLst>
          </p:nvPr>
        </p:nvGraphicFramePr>
        <p:xfrm>
          <a:off x="8143597" y="2234152"/>
          <a:ext cx="3291840" cy="3291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71400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609674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30727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70446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0925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81914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77298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36971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99685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3198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74919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488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135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21986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8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1526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0548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3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67F2-0F5B-41C0-80ED-1529E367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MP6 – Mazes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5BCEAF-477B-4A0A-A36C-2D925879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26" y="2017918"/>
            <a:ext cx="2629853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50BE-FADC-44C4-8A75-4D50B501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 dirty="0"/>
              <a:t>Solving mazes</a:t>
            </a:r>
          </a:p>
          <a:p>
            <a:pPr lvl="1"/>
            <a:r>
              <a:rPr lang="en-US" dirty="0"/>
              <a:t>Start at </a:t>
            </a:r>
            <a:r>
              <a:rPr lang="en-US" b="1" dirty="0"/>
              <a:t>S</a:t>
            </a:r>
            <a:r>
              <a:rPr lang="en-US" dirty="0"/>
              <a:t> and end at </a:t>
            </a:r>
            <a:r>
              <a:rPr lang="en-US" b="1" dirty="0"/>
              <a:t>E</a:t>
            </a:r>
            <a:endParaRPr lang="en-US" dirty="0"/>
          </a:p>
          <a:p>
            <a:r>
              <a:rPr lang="en-US" dirty="0"/>
              <a:t>Ideas on how to solve?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Depth first search algorithm</a:t>
            </a:r>
          </a:p>
          <a:p>
            <a:pPr lvl="2"/>
            <a:r>
              <a:rPr lang="en-US" dirty="0"/>
              <a:t>At each cell, check which surrounding four cells are available</a:t>
            </a:r>
          </a:p>
          <a:p>
            <a:pPr lvl="2"/>
            <a:r>
              <a:rPr lang="en-US" dirty="0"/>
              <a:t>Blue circle has one path</a:t>
            </a:r>
          </a:p>
          <a:p>
            <a:pPr lvl="2"/>
            <a:r>
              <a:rPr lang="en-US" dirty="0"/>
              <a:t>Green circle has three paths</a:t>
            </a:r>
          </a:p>
          <a:p>
            <a:pPr lvl="2"/>
            <a:r>
              <a:rPr lang="en-US" dirty="0"/>
              <a:t>Mark cells to prevent infinite recursion</a:t>
            </a:r>
          </a:p>
          <a:p>
            <a:pPr lvl="1"/>
            <a:r>
              <a:rPr lang="en-US" dirty="0"/>
              <a:t>Basic algorithm on the wiki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6D59C1-3953-4707-BA61-0399A0125697}"/>
              </a:ext>
            </a:extLst>
          </p:cNvPr>
          <p:cNvSpPr/>
          <p:nvPr/>
        </p:nvSpPr>
        <p:spPr>
          <a:xfrm>
            <a:off x="1457395" y="2661920"/>
            <a:ext cx="228600" cy="2286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E4D32-01B5-464D-A26A-7A7755953AAF}"/>
              </a:ext>
            </a:extLst>
          </p:cNvPr>
          <p:cNvSpPr/>
          <p:nvPr/>
        </p:nvSpPr>
        <p:spPr>
          <a:xfrm>
            <a:off x="2761262" y="4327031"/>
            <a:ext cx="228600" cy="2286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C78B-CB2C-4B7E-B98D-FE5AB1FD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 – Vector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21DD-C95A-4DA5-80A3-B37A4CE6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Statically allocated in sense that size is fixed</a:t>
            </a:r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Dynamically allocated data structure (at least in higher-level languages)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err="1"/>
              <a:t>vector_t</a:t>
            </a:r>
            <a:r>
              <a:rPr lang="en-US" dirty="0"/>
              <a:t> *</a:t>
            </a:r>
            <a:r>
              <a:rPr lang="en-US" dirty="0" err="1"/>
              <a:t>createVector</a:t>
            </a:r>
            <a:r>
              <a:rPr lang="en-US" dirty="0"/>
              <a:t>(int </a:t>
            </a:r>
            <a:r>
              <a:rPr lang="en-US" dirty="0" err="1"/>
              <a:t>initialSize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destroyVector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*vector);</a:t>
            </a:r>
          </a:p>
          <a:p>
            <a:pPr lvl="1"/>
            <a:r>
              <a:rPr lang="en-US" dirty="0"/>
              <a:t>void resize(</a:t>
            </a:r>
            <a:r>
              <a:rPr lang="en-US" dirty="0" err="1"/>
              <a:t>vector_t</a:t>
            </a:r>
            <a:r>
              <a:rPr lang="en-US" dirty="0"/>
              <a:t> *vector);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*vector, int element);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pop_back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*vector);</a:t>
            </a:r>
          </a:p>
          <a:p>
            <a:pPr lvl="1"/>
            <a:r>
              <a:rPr lang="en-US" dirty="0"/>
              <a:t>int access(</a:t>
            </a:r>
            <a:r>
              <a:rPr lang="en-US" dirty="0" err="1"/>
              <a:t>vector_t</a:t>
            </a:r>
            <a:r>
              <a:rPr lang="en-US" dirty="0"/>
              <a:t> *vector, int index);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Memory debugging, memory leak, detection, and profiling tool.</a:t>
            </a:r>
          </a:p>
          <a:p>
            <a:pPr lvl="1"/>
            <a:r>
              <a:rPr lang="en-US" dirty="0"/>
              <a:t>Check if you have any memory leaks.</a:t>
            </a:r>
          </a:p>
        </p:txBody>
      </p:sp>
    </p:spTree>
    <p:extLst>
      <p:ext uri="{BB962C8B-B14F-4D97-AF65-F5344CB8AC3E}">
        <p14:creationId xmlns:p14="http://schemas.microsoft.com/office/powerpoint/2010/main" val="1761449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480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ECE220 Lab6</vt:lpstr>
      <vt:lpstr>Brain Teaser - Recursion</vt:lpstr>
      <vt:lpstr>Brain Teaser – Dynamic Programming</vt:lpstr>
      <vt:lpstr>Brain Teaser – Further improvements</vt:lpstr>
      <vt:lpstr>Brain Teaser – Measuring Performance</vt:lpstr>
      <vt:lpstr>Measuring Execution Time</vt:lpstr>
      <vt:lpstr>Solving Sudoku</vt:lpstr>
      <vt:lpstr>MP6 – Mazes </vt:lpstr>
      <vt:lpstr>Lab6 – Vector Data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Lab5</dc:title>
  <dc:creator>Potok, Matthew</dc:creator>
  <cp:lastModifiedBy>Potok, Matthew</cp:lastModifiedBy>
  <cp:revision>10</cp:revision>
  <dcterms:created xsi:type="dcterms:W3CDTF">2018-07-14T19:58:33Z</dcterms:created>
  <dcterms:modified xsi:type="dcterms:W3CDTF">2018-07-16T16:39:20Z</dcterms:modified>
</cp:coreProperties>
</file>