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01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B825-F01D-41C1-8F4C-6EEC24F90D04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AAC3-3F7C-427D-9CCA-7E357FEBDA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35896" cy="4221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0" y="4365104"/>
            <a:ext cx="9144000" cy="249289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90500" y="4724400"/>
            <a:ext cx="8813800" cy="825500"/>
          </a:xfrm>
          <a:custGeom>
            <a:avLst/>
            <a:gdLst>
              <a:gd name="connsiteX0" fmla="*/ 0 w 8813800"/>
              <a:gd name="connsiteY0" fmla="*/ 825500 h 825500"/>
              <a:gd name="connsiteX1" fmla="*/ 660400 w 8813800"/>
              <a:gd name="connsiteY1" fmla="*/ 76200 h 825500"/>
              <a:gd name="connsiteX2" fmla="*/ 1168400 w 8813800"/>
              <a:gd name="connsiteY2" fmla="*/ 431800 h 825500"/>
              <a:gd name="connsiteX3" fmla="*/ 2260600 w 8813800"/>
              <a:gd name="connsiteY3" fmla="*/ 508000 h 825500"/>
              <a:gd name="connsiteX4" fmla="*/ 3187700 w 8813800"/>
              <a:gd name="connsiteY4" fmla="*/ 203200 h 825500"/>
              <a:gd name="connsiteX5" fmla="*/ 4038600 w 8813800"/>
              <a:gd name="connsiteY5" fmla="*/ 673100 h 825500"/>
              <a:gd name="connsiteX6" fmla="*/ 4762500 w 8813800"/>
              <a:gd name="connsiteY6" fmla="*/ 381000 h 825500"/>
              <a:gd name="connsiteX7" fmla="*/ 5918200 w 8813800"/>
              <a:gd name="connsiteY7" fmla="*/ 38100 h 825500"/>
              <a:gd name="connsiteX8" fmla="*/ 6362700 w 8813800"/>
              <a:gd name="connsiteY8" fmla="*/ 609600 h 825500"/>
              <a:gd name="connsiteX9" fmla="*/ 7810500 w 8813800"/>
              <a:gd name="connsiteY9" fmla="*/ 673100 h 825500"/>
              <a:gd name="connsiteX10" fmla="*/ 8813800 w 8813800"/>
              <a:gd name="connsiteY10" fmla="*/ 1778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3800" h="825500">
                <a:moveTo>
                  <a:pt x="0" y="825500"/>
                </a:moveTo>
                <a:cubicBezTo>
                  <a:pt x="232833" y="483658"/>
                  <a:pt x="465667" y="141817"/>
                  <a:pt x="660400" y="76200"/>
                </a:cubicBezTo>
                <a:cubicBezTo>
                  <a:pt x="855133" y="10583"/>
                  <a:pt x="901700" y="359833"/>
                  <a:pt x="1168400" y="431800"/>
                </a:cubicBezTo>
                <a:cubicBezTo>
                  <a:pt x="1435100" y="503767"/>
                  <a:pt x="1924050" y="546100"/>
                  <a:pt x="2260600" y="508000"/>
                </a:cubicBezTo>
                <a:cubicBezTo>
                  <a:pt x="2597150" y="469900"/>
                  <a:pt x="2891367" y="175683"/>
                  <a:pt x="3187700" y="203200"/>
                </a:cubicBezTo>
                <a:cubicBezTo>
                  <a:pt x="3484033" y="230717"/>
                  <a:pt x="3776133" y="643467"/>
                  <a:pt x="4038600" y="673100"/>
                </a:cubicBezTo>
                <a:cubicBezTo>
                  <a:pt x="4301067" y="702733"/>
                  <a:pt x="4449233" y="486833"/>
                  <a:pt x="4762500" y="381000"/>
                </a:cubicBezTo>
                <a:cubicBezTo>
                  <a:pt x="5075767" y="275167"/>
                  <a:pt x="5651500" y="0"/>
                  <a:pt x="5918200" y="38100"/>
                </a:cubicBezTo>
                <a:cubicBezTo>
                  <a:pt x="6184900" y="76200"/>
                  <a:pt x="6047317" y="503767"/>
                  <a:pt x="6362700" y="609600"/>
                </a:cubicBezTo>
                <a:cubicBezTo>
                  <a:pt x="6678083" y="715433"/>
                  <a:pt x="7401983" y="745067"/>
                  <a:pt x="7810500" y="673100"/>
                </a:cubicBezTo>
                <a:cubicBezTo>
                  <a:pt x="8219017" y="601133"/>
                  <a:pt x="8516408" y="389466"/>
                  <a:pt x="8813800" y="177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0" y="4509120"/>
            <a:ext cx="9144000" cy="72008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0" y="6021288"/>
            <a:ext cx="9144000" cy="72008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707904" y="0"/>
            <a:ext cx="1296144" cy="1332655"/>
            <a:chOff x="1259632" y="1196752"/>
            <a:chExt cx="1296144" cy="1332655"/>
          </a:xfrm>
        </p:grpSpPr>
        <p:sp>
          <p:nvSpPr>
            <p:cNvPr id="52" name="圆角矩形 51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同侧圆角矩形 52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温度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76056" y="0"/>
            <a:ext cx="1296144" cy="1332655"/>
            <a:chOff x="1259632" y="1196752"/>
            <a:chExt cx="1296144" cy="1332655"/>
          </a:xfrm>
        </p:grpSpPr>
        <p:sp>
          <p:nvSpPr>
            <p:cNvPr id="55" name="圆角矩形 54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湿度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44208" y="0"/>
            <a:ext cx="1296144" cy="1332655"/>
            <a:chOff x="1259632" y="1196752"/>
            <a:chExt cx="1296144" cy="1332655"/>
          </a:xfrm>
        </p:grpSpPr>
        <p:sp>
          <p:nvSpPr>
            <p:cNvPr id="58" name="圆角矩形 57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同侧圆角矩形 58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CO2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847856" y="0"/>
            <a:ext cx="1296144" cy="1332655"/>
            <a:chOff x="1259632" y="1196752"/>
            <a:chExt cx="1296144" cy="1332655"/>
          </a:xfrm>
        </p:grpSpPr>
        <p:sp>
          <p:nvSpPr>
            <p:cNvPr id="61" name="圆角矩形 60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同侧圆角矩形 61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光照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707904" y="1484784"/>
            <a:ext cx="1296144" cy="1332655"/>
            <a:chOff x="1259632" y="1196752"/>
            <a:chExt cx="1296144" cy="1332655"/>
          </a:xfrm>
        </p:grpSpPr>
        <p:sp>
          <p:nvSpPr>
            <p:cNvPr id="64" name="圆角矩形 63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同侧圆角矩形 64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含水量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076056" y="1484784"/>
            <a:ext cx="1296144" cy="1332655"/>
            <a:chOff x="1259632" y="1196752"/>
            <a:chExt cx="1296144" cy="1332655"/>
          </a:xfrm>
        </p:grpSpPr>
        <p:sp>
          <p:nvSpPr>
            <p:cNvPr id="67" name="圆角矩形 66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同侧圆角矩形 67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土壤温度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44208" y="1484784"/>
            <a:ext cx="1296144" cy="1332655"/>
            <a:chOff x="1259632" y="1196752"/>
            <a:chExt cx="1296144" cy="1332655"/>
          </a:xfrm>
        </p:grpSpPr>
        <p:sp>
          <p:nvSpPr>
            <p:cNvPr id="70" name="圆角矩形 69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同侧圆角矩形 70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847856" y="1484784"/>
            <a:ext cx="1296144" cy="1332655"/>
            <a:chOff x="1259632" y="1196752"/>
            <a:chExt cx="1296144" cy="1332655"/>
          </a:xfrm>
        </p:grpSpPr>
        <p:sp>
          <p:nvSpPr>
            <p:cNvPr id="73" name="圆角矩形 72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同侧圆角矩形 73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707904" y="2924944"/>
            <a:ext cx="1296144" cy="1332655"/>
            <a:chOff x="1259632" y="1196752"/>
            <a:chExt cx="1296144" cy="1332655"/>
          </a:xfrm>
        </p:grpSpPr>
        <p:sp>
          <p:nvSpPr>
            <p:cNvPr id="76" name="圆角矩形 75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同侧圆角矩形 76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076056" y="2924944"/>
            <a:ext cx="1296144" cy="1332655"/>
            <a:chOff x="1259632" y="1196752"/>
            <a:chExt cx="1296144" cy="1332655"/>
          </a:xfrm>
        </p:grpSpPr>
        <p:sp>
          <p:nvSpPr>
            <p:cNvPr id="79" name="圆角矩形 78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同侧圆角矩形 79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444208" y="2924944"/>
            <a:ext cx="1296144" cy="1332655"/>
            <a:chOff x="1259632" y="1196752"/>
            <a:chExt cx="1296144" cy="1332655"/>
          </a:xfrm>
        </p:grpSpPr>
        <p:sp>
          <p:nvSpPr>
            <p:cNvPr id="82" name="圆角矩形 81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同侧圆角矩形 82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847856" y="2924944"/>
            <a:ext cx="1296144" cy="1332655"/>
            <a:chOff x="1259632" y="1196752"/>
            <a:chExt cx="1296144" cy="1332655"/>
          </a:xfrm>
        </p:grpSpPr>
        <p:sp>
          <p:nvSpPr>
            <p:cNvPr id="85" name="圆角矩形 84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同侧圆角矩形 85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0" y="0"/>
            <a:ext cx="3635896" cy="72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更新时间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12:25:02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 descr="https://ss0.bdstatic.com/70cFuHSh_Q1YnxGkpoWK1HF6hhy/it/u=2861195764,1723929130&amp;fm=116&amp;gp=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15" r="16337"/>
          <a:stretch>
            <a:fillRect/>
          </a:stretch>
        </p:blipFill>
        <p:spPr bwMode="auto">
          <a:xfrm>
            <a:off x="539552" y="1052736"/>
            <a:ext cx="2448272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35896" cy="4221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365104"/>
            <a:ext cx="9144000" cy="249289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0500" y="4724400"/>
            <a:ext cx="8813800" cy="825500"/>
          </a:xfrm>
          <a:custGeom>
            <a:avLst/>
            <a:gdLst>
              <a:gd name="connsiteX0" fmla="*/ 0 w 8813800"/>
              <a:gd name="connsiteY0" fmla="*/ 825500 h 825500"/>
              <a:gd name="connsiteX1" fmla="*/ 660400 w 8813800"/>
              <a:gd name="connsiteY1" fmla="*/ 76200 h 825500"/>
              <a:gd name="connsiteX2" fmla="*/ 1168400 w 8813800"/>
              <a:gd name="connsiteY2" fmla="*/ 431800 h 825500"/>
              <a:gd name="connsiteX3" fmla="*/ 2260600 w 8813800"/>
              <a:gd name="connsiteY3" fmla="*/ 508000 h 825500"/>
              <a:gd name="connsiteX4" fmla="*/ 3187700 w 8813800"/>
              <a:gd name="connsiteY4" fmla="*/ 203200 h 825500"/>
              <a:gd name="connsiteX5" fmla="*/ 4038600 w 8813800"/>
              <a:gd name="connsiteY5" fmla="*/ 673100 h 825500"/>
              <a:gd name="connsiteX6" fmla="*/ 4762500 w 8813800"/>
              <a:gd name="connsiteY6" fmla="*/ 381000 h 825500"/>
              <a:gd name="connsiteX7" fmla="*/ 5918200 w 8813800"/>
              <a:gd name="connsiteY7" fmla="*/ 38100 h 825500"/>
              <a:gd name="connsiteX8" fmla="*/ 6362700 w 8813800"/>
              <a:gd name="connsiteY8" fmla="*/ 609600 h 825500"/>
              <a:gd name="connsiteX9" fmla="*/ 7810500 w 8813800"/>
              <a:gd name="connsiteY9" fmla="*/ 673100 h 825500"/>
              <a:gd name="connsiteX10" fmla="*/ 8813800 w 8813800"/>
              <a:gd name="connsiteY10" fmla="*/ 1778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3800" h="825500">
                <a:moveTo>
                  <a:pt x="0" y="825500"/>
                </a:moveTo>
                <a:cubicBezTo>
                  <a:pt x="232833" y="483658"/>
                  <a:pt x="465667" y="141817"/>
                  <a:pt x="660400" y="76200"/>
                </a:cubicBezTo>
                <a:cubicBezTo>
                  <a:pt x="855133" y="10583"/>
                  <a:pt x="901700" y="359833"/>
                  <a:pt x="1168400" y="431800"/>
                </a:cubicBezTo>
                <a:cubicBezTo>
                  <a:pt x="1435100" y="503767"/>
                  <a:pt x="1924050" y="546100"/>
                  <a:pt x="2260600" y="508000"/>
                </a:cubicBezTo>
                <a:cubicBezTo>
                  <a:pt x="2597150" y="469900"/>
                  <a:pt x="2891367" y="175683"/>
                  <a:pt x="3187700" y="203200"/>
                </a:cubicBezTo>
                <a:cubicBezTo>
                  <a:pt x="3484033" y="230717"/>
                  <a:pt x="3776133" y="643467"/>
                  <a:pt x="4038600" y="673100"/>
                </a:cubicBezTo>
                <a:cubicBezTo>
                  <a:pt x="4301067" y="702733"/>
                  <a:pt x="4449233" y="486833"/>
                  <a:pt x="4762500" y="381000"/>
                </a:cubicBezTo>
                <a:cubicBezTo>
                  <a:pt x="5075767" y="275167"/>
                  <a:pt x="5651500" y="0"/>
                  <a:pt x="5918200" y="38100"/>
                </a:cubicBezTo>
                <a:cubicBezTo>
                  <a:pt x="6184900" y="76200"/>
                  <a:pt x="6047317" y="503767"/>
                  <a:pt x="6362700" y="609600"/>
                </a:cubicBezTo>
                <a:cubicBezTo>
                  <a:pt x="6678083" y="715433"/>
                  <a:pt x="7401983" y="745067"/>
                  <a:pt x="7810500" y="673100"/>
                </a:cubicBezTo>
                <a:cubicBezTo>
                  <a:pt x="8219017" y="601133"/>
                  <a:pt x="8516408" y="389466"/>
                  <a:pt x="8813800" y="177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509120"/>
            <a:ext cx="9144000" cy="72008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6021288"/>
            <a:ext cx="9144000" cy="72008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707904" y="0"/>
            <a:ext cx="1296144" cy="1332655"/>
            <a:chOff x="1259632" y="1196752"/>
            <a:chExt cx="1296144" cy="1332655"/>
          </a:xfrm>
        </p:grpSpPr>
        <p:sp>
          <p:nvSpPr>
            <p:cNvPr id="10" name="圆角矩形 9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同侧圆角矩形 10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温度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76056" y="0"/>
            <a:ext cx="1296144" cy="1332655"/>
            <a:chOff x="1259632" y="1196752"/>
            <a:chExt cx="1296144" cy="1332655"/>
          </a:xfrm>
        </p:grpSpPr>
        <p:sp>
          <p:nvSpPr>
            <p:cNvPr id="13" name="圆角矩形 12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湿度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44208" y="0"/>
            <a:ext cx="1296144" cy="1332655"/>
            <a:chOff x="1259632" y="1196752"/>
            <a:chExt cx="1296144" cy="1332655"/>
          </a:xfrm>
        </p:grpSpPr>
        <p:sp>
          <p:nvSpPr>
            <p:cNvPr id="16" name="圆角矩形 15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CO2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47856" y="0"/>
            <a:ext cx="1296144" cy="1332655"/>
            <a:chOff x="1259632" y="1196752"/>
            <a:chExt cx="1296144" cy="1332655"/>
          </a:xfrm>
        </p:grpSpPr>
        <p:sp>
          <p:nvSpPr>
            <p:cNvPr id="19" name="圆角矩形 18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同侧圆角矩形 19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光照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07904" y="1484784"/>
            <a:ext cx="1296144" cy="1332655"/>
            <a:chOff x="1259632" y="1196752"/>
            <a:chExt cx="1296144" cy="1332655"/>
          </a:xfrm>
        </p:grpSpPr>
        <p:sp>
          <p:nvSpPr>
            <p:cNvPr id="22" name="圆角矩形 21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同侧圆角矩形 22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含水量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76056" y="1484784"/>
            <a:ext cx="1296144" cy="1332655"/>
            <a:chOff x="1259632" y="1196752"/>
            <a:chExt cx="1296144" cy="1332655"/>
          </a:xfrm>
        </p:grpSpPr>
        <p:sp>
          <p:nvSpPr>
            <p:cNvPr id="25" name="圆角矩形 24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同侧圆角矩形 25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土壤温度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44208" y="1484784"/>
            <a:ext cx="1296144" cy="1332655"/>
            <a:chOff x="1259632" y="1196752"/>
            <a:chExt cx="1296144" cy="1332655"/>
          </a:xfrm>
        </p:grpSpPr>
        <p:sp>
          <p:nvSpPr>
            <p:cNvPr id="28" name="圆角矩形 27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47856" y="1484784"/>
            <a:ext cx="1296144" cy="1332655"/>
            <a:chOff x="1259632" y="1196752"/>
            <a:chExt cx="1296144" cy="1332655"/>
          </a:xfrm>
        </p:grpSpPr>
        <p:sp>
          <p:nvSpPr>
            <p:cNvPr id="31" name="圆角矩形 30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同侧圆角矩形 31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07904" y="2924944"/>
            <a:ext cx="1296144" cy="1332655"/>
            <a:chOff x="1259632" y="1196752"/>
            <a:chExt cx="1296144" cy="1332655"/>
          </a:xfrm>
        </p:grpSpPr>
        <p:sp>
          <p:nvSpPr>
            <p:cNvPr id="34" name="圆角矩形 33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76056" y="2924944"/>
            <a:ext cx="1296144" cy="1332655"/>
            <a:chOff x="1259632" y="1196752"/>
            <a:chExt cx="1296144" cy="1332655"/>
          </a:xfrm>
        </p:grpSpPr>
        <p:sp>
          <p:nvSpPr>
            <p:cNvPr id="37" name="圆角矩形 36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同侧圆角矩形 37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44208" y="2924944"/>
            <a:ext cx="1296144" cy="1332655"/>
            <a:chOff x="1259632" y="1196752"/>
            <a:chExt cx="1296144" cy="1332655"/>
          </a:xfrm>
        </p:grpSpPr>
        <p:sp>
          <p:nvSpPr>
            <p:cNvPr id="40" name="圆角矩形 39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47856" y="2924944"/>
            <a:ext cx="1296144" cy="1332655"/>
            <a:chOff x="1259632" y="1196752"/>
            <a:chExt cx="1296144" cy="1332655"/>
          </a:xfrm>
        </p:grpSpPr>
        <p:sp>
          <p:nvSpPr>
            <p:cNvPr id="43" name="圆角矩形 42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同侧圆角矩形 43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0"/>
            <a:ext cx="3635896" cy="72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更新时间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12:25:02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Picture 2" descr="https://ss0.bdstatic.com/70cFuHSh_Q1YnxGkpoWK1HF6hhy/it/u=2861195764,1723929130&amp;fm=116&amp;gp=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15" r="16337"/>
          <a:stretch>
            <a:fillRect/>
          </a:stretch>
        </p:blipFill>
        <p:spPr bwMode="auto">
          <a:xfrm>
            <a:off x="539552" y="1052736"/>
            <a:ext cx="2448272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521296"/>
            <a:ext cx="3635896" cy="4248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7" name="组合 176"/>
          <p:cNvGrpSpPr/>
          <p:nvPr/>
        </p:nvGrpSpPr>
        <p:grpSpPr>
          <a:xfrm>
            <a:off x="0" y="4941169"/>
            <a:ext cx="9144000" cy="1916833"/>
            <a:chOff x="0" y="4539312"/>
            <a:chExt cx="9144000" cy="2318688"/>
          </a:xfrm>
        </p:grpSpPr>
        <p:sp>
          <p:nvSpPr>
            <p:cNvPr id="48" name="矩形 47"/>
            <p:cNvSpPr/>
            <p:nvPr/>
          </p:nvSpPr>
          <p:spPr>
            <a:xfrm>
              <a:off x="0" y="4539312"/>
              <a:ext cx="9144000" cy="2318688"/>
            </a:xfrm>
            <a:prstGeom prst="rect">
              <a:avLst/>
            </a:prstGeom>
            <a:gradFill flip="none" rotWithShape="1">
              <a:gsLst>
                <a:gs pos="0">
                  <a:srgbClr val="808080">
                    <a:shade val="30000"/>
                    <a:satMod val="115000"/>
                  </a:srgbClr>
                </a:gs>
                <a:gs pos="50000">
                  <a:srgbClr val="808080">
                    <a:shade val="67500"/>
                    <a:satMod val="115000"/>
                  </a:srgbClr>
                </a:gs>
                <a:gs pos="100000">
                  <a:srgbClr val="80808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90500" y="4724400"/>
              <a:ext cx="8813800" cy="825500"/>
            </a:xfrm>
            <a:custGeom>
              <a:avLst/>
              <a:gdLst>
                <a:gd name="connsiteX0" fmla="*/ 0 w 8813800"/>
                <a:gd name="connsiteY0" fmla="*/ 825500 h 825500"/>
                <a:gd name="connsiteX1" fmla="*/ 660400 w 8813800"/>
                <a:gd name="connsiteY1" fmla="*/ 76200 h 825500"/>
                <a:gd name="connsiteX2" fmla="*/ 1168400 w 8813800"/>
                <a:gd name="connsiteY2" fmla="*/ 431800 h 825500"/>
                <a:gd name="connsiteX3" fmla="*/ 2260600 w 8813800"/>
                <a:gd name="connsiteY3" fmla="*/ 508000 h 825500"/>
                <a:gd name="connsiteX4" fmla="*/ 3187700 w 8813800"/>
                <a:gd name="connsiteY4" fmla="*/ 203200 h 825500"/>
                <a:gd name="connsiteX5" fmla="*/ 4038600 w 8813800"/>
                <a:gd name="connsiteY5" fmla="*/ 673100 h 825500"/>
                <a:gd name="connsiteX6" fmla="*/ 4762500 w 8813800"/>
                <a:gd name="connsiteY6" fmla="*/ 381000 h 825500"/>
                <a:gd name="connsiteX7" fmla="*/ 5918200 w 8813800"/>
                <a:gd name="connsiteY7" fmla="*/ 38100 h 825500"/>
                <a:gd name="connsiteX8" fmla="*/ 6362700 w 8813800"/>
                <a:gd name="connsiteY8" fmla="*/ 609600 h 825500"/>
                <a:gd name="connsiteX9" fmla="*/ 7810500 w 8813800"/>
                <a:gd name="connsiteY9" fmla="*/ 673100 h 825500"/>
                <a:gd name="connsiteX10" fmla="*/ 8813800 w 8813800"/>
                <a:gd name="connsiteY10" fmla="*/ 17780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13800" h="825500">
                  <a:moveTo>
                    <a:pt x="0" y="825500"/>
                  </a:moveTo>
                  <a:cubicBezTo>
                    <a:pt x="232833" y="483658"/>
                    <a:pt x="465667" y="141817"/>
                    <a:pt x="660400" y="76200"/>
                  </a:cubicBezTo>
                  <a:cubicBezTo>
                    <a:pt x="855133" y="10583"/>
                    <a:pt x="901700" y="359833"/>
                    <a:pt x="1168400" y="431800"/>
                  </a:cubicBezTo>
                  <a:cubicBezTo>
                    <a:pt x="1435100" y="503767"/>
                    <a:pt x="1924050" y="546100"/>
                    <a:pt x="2260600" y="508000"/>
                  </a:cubicBezTo>
                  <a:cubicBezTo>
                    <a:pt x="2597150" y="469900"/>
                    <a:pt x="2891367" y="175683"/>
                    <a:pt x="3187700" y="203200"/>
                  </a:cubicBezTo>
                  <a:cubicBezTo>
                    <a:pt x="3484033" y="230717"/>
                    <a:pt x="3776133" y="643467"/>
                    <a:pt x="4038600" y="673100"/>
                  </a:cubicBezTo>
                  <a:cubicBezTo>
                    <a:pt x="4301067" y="702733"/>
                    <a:pt x="4449233" y="486833"/>
                    <a:pt x="4762500" y="381000"/>
                  </a:cubicBezTo>
                  <a:cubicBezTo>
                    <a:pt x="5075767" y="275167"/>
                    <a:pt x="5651500" y="0"/>
                    <a:pt x="5918200" y="38100"/>
                  </a:cubicBezTo>
                  <a:cubicBezTo>
                    <a:pt x="6184900" y="76200"/>
                    <a:pt x="6047317" y="503767"/>
                    <a:pt x="6362700" y="609600"/>
                  </a:cubicBezTo>
                  <a:cubicBezTo>
                    <a:pt x="6678083" y="715433"/>
                    <a:pt x="7401983" y="745067"/>
                    <a:pt x="7810500" y="673100"/>
                  </a:cubicBezTo>
                  <a:cubicBezTo>
                    <a:pt x="8219017" y="601133"/>
                    <a:pt x="8516408" y="389466"/>
                    <a:pt x="8813800" y="17780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0" y="4077072"/>
            <a:ext cx="3635896" cy="7200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更新时间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12:25:02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9" name="Picture 2" descr="https://ss0.bdstatic.com/70cFuHSh_Q1YnxGkpoWK1HF6hhy/it/u=2861195764,1723929130&amp;fm=116&amp;gp=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15" r="16337"/>
          <a:stretch>
            <a:fillRect/>
          </a:stretch>
        </p:blipFill>
        <p:spPr bwMode="auto">
          <a:xfrm>
            <a:off x="539552" y="1700808"/>
            <a:ext cx="2448272" cy="2376264"/>
          </a:xfrm>
          <a:prstGeom prst="rect">
            <a:avLst/>
          </a:prstGeom>
          <a:noFill/>
        </p:spPr>
      </p:pic>
      <p:grpSp>
        <p:nvGrpSpPr>
          <p:cNvPr id="93" name="组合 92"/>
          <p:cNvGrpSpPr/>
          <p:nvPr/>
        </p:nvGrpSpPr>
        <p:grpSpPr>
          <a:xfrm>
            <a:off x="3707904" y="476672"/>
            <a:ext cx="1296144" cy="1332655"/>
            <a:chOff x="683568" y="2924944"/>
            <a:chExt cx="1296144" cy="1332655"/>
          </a:xfrm>
        </p:grpSpPr>
        <p:grpSp>
          <p:nvGrpSpPr>
            <p:cNvPr id="94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温度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5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96" name="空心弧 9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空心弧 9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5076056" y="476672"/>
            <a:ext cx="1296144" cy="1332655"/>
            <a:chOff x="683568" y="2924944"/>
            <a:chExt cx="1296144" cy="1332655"/>
          </a:xfrm>
        </p:grpSpPr>
        <p:grpSp>
          <p:nvGrpSpPr>
            <p:cNvPr id="101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05" name="圆角矩形 104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6" name="同侧圆角矩形 105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湿度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03" name="空心弧 10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空心弧 10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6444208" y="476672"/>
            <a:ext cx="1296144" cy="1332655"/>
            <a:chOff x="683568" y="2924944"/>
            <a:chExt cx="1296144" cy="1332655"/>
          </a:xfrm>
        </p:grpSpPr>
        <p:grpSp>
          <p:nvGrpSpPr>
            <p:cNvPr id="108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同侧圆角矩形 112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CO2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10" name="空心弧 109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空心弧 11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7847856" y="476672"/>
            <a:ext cx="1296144" cy="1332655"/>
            <a:chOff x="683568" y="2924944"/>
            <a:chExt cx="1296144" cy="1332655"/>
          </a:xfrm>
        </p:grpSpPr>
        <p:grpSp>
          <p:nvGrpSpPr>
            <p:cNvPr id="115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19" name="圆角矩形 118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同侧圆角矩形 119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光照</a:t>
                </a:r>
              </a:p>
            </p:txBody>
          </p:sp>
        </p:grpSp>
        <p:grpSp>
          <p:nvGrpSpPr>
            <p:cNvPr id="116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17" name="空心弧 11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空心弧 11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3707904" y="1961456"/>
            <a:ext cx="1296144" cy="1332655"/>
            <a:chOff x="683568" y="2924944"/>
            <a:chExt cx="1296144" cy="1332655"/>
          </a:xfrm>
        </p:grpSpPr>
        <p:grpSp>
          <p:nvGrpSpPr>
            <p:cNvPr id="122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同侧圆角矩形 126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水分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3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24" name="空心弧 12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空心弧 12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5076056" y="1961456"/>
            <a:ext cx="1296144" cy="1332655"/>
            <a:chOff x="683568" y="2924944"/>
            <a:chExt cx="1296144" cy="1332655"/>
          </a:xfrm>
        </p:grpSpPr>
        <p:grpSp>
          <p:nvGrpSpPr>
            <p:cNvPr id="129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33" name="圆角矩形 132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同侧圆角矩形 133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0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土壤温度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0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31" name="空心弧 13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空心弧 13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6444208" y="1961456"/>
            <a:ext cx="1296144" cy="1332655"/>
            <a:chOff x="683568" y="2924944"/>
            <a:chExt cx="1296144" cy="1332655"/>
          </a:xfrm>
        </p:grpSpPr>
        <p:grpSp>
          <p:nvGrpSpPr>
            <p:cNvPr id="136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40" name="圆角矩形 139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同侧圆角矩形 140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7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38" name="空心弧 13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空心弧 13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0852134"/>
                  <a:gd name="adj3" fmla="val 25262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7847856" y="1961456"/>
            <a:ext cx="1296144" cy="1332655"/>
            <a:chOff x="683568" y="2924944"/>
            <a:chExt cx="1296144" cy="1332655"/>
          </a:xfrm>
        </p:grpSpPr>
        <p:grpSp>
          <p:nvGrpSpPr>
            <p:cNvPr id="143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47" name="圆角矩形 146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同侧圆角矩形 147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4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45" name="空心弧 14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空心弧 14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180970"/>
                  <a:gd name="adj3" fmla="val 23642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3707904" y="3437113"/>
            <a:ext cx="1296144" cy="1332655"/>
            <a:chOff x="683568" y="2924944"/>
            <a:chExt cx="1296144" cy="1332655"/>
          </a:xfrm>
        </p:grpSpPr>
        <p:grpSp>
          <p:nvGrpSpPr>
            <p:cNvPr id="150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54" name="圆角矩形 153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同侧圆角矩形 154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1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52" name="空心弧 15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空心弧 15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0876393"/>
                  <a:gd name="adj3" fmla="val 21789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6" name="组合 155"/>
          <p:cNvGrpSpPr/>
          <p:nvPr/>
        </p:nvGrpSpPr>
        <p:grpSpPr>
          <a:xfrm>
            <a:off x="5076056" y="3437113"/>
            <a:ext cx="1296144" cy="1332655"/>
            <a:chOff x="683568" y="2924944"/>
            <a:chExt cx="1296144" cy="1332655"/>
          </a:xfrm>
        </p:grpSpPr>
        <p:grpSp>
          <p:nvGrpSpPr>
            <p:cNvPr id="157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61" name="圆角矩形 160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" name="同侧圆角矩形 161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8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59" name="空心弧 15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空心弧 159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005866"/>
                  <a:gd name="adj3" fmla="val 2233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3" name="组合 162"/>
          <p:cNvGrpSpPr/>
          <p:nvPr/>
        </p:nvGrpSpPr>
        <p:grpSpPr>
          <a:xfrm>
            <a:off x="6444208" y="3437113"/>
            <a:ext cx="1296144" cy="1332655"/>
            <a:chOff x="683568" y="2924944"/>
            <a:chExt cx="1296144" cy="1332655"/>
          </a:xfrm>
        </p:grpSpPr>
        <p:grpSp>
          <p:nvGrpSpPr>
            <p:cNvPr id="164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同侧圆角矩形 168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66" name="空心弧 16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空心弧 16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417970"/>
                  <a:gd name="adj3" fmla="val 18949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0" name="组合 169"/>
          <p:cNvGrpSpPr/>
          <p:nvPr/>
        </p:nvGrpSpPr>
        <p:grpSpPr>
          <a:xfrm>
            <a:off x="7847856" y="3437113"/>
            <a:ext cx="1296144" cy="1332655"/>
            <a:chOff x="683568" y="2924944"/>
            <a:chExt cx="1296144" cy="1332655"/>
          </a:xfrm>
        </p:grpSpPr>
        <p:grpSp>
          <p:nvGrpSpPr>
            <p:cNvPr id="171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75" name="圆角矩形 174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同侧圆角矩形 175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2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73" name="空心弧 17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空心弧 17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569859"/>
                  <a:gd name="adj3" fmla="val 12728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8" name="TextBox 177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蔬菜大棚智能监控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任意多边形 178"/>
          <p:cNvSpPr/>
          <p:nvPr/>
        </p:nvSpPr>
        <p:spPr>
          <a:xfrm>
            <a:off x="165100" y="5733256"/>
            <a:ext cx="8813800" cy="682431"/>
          </a:xfrm>
          <a:custGeom>
            <a:avLst/>
            <a:gdLst>
              <a:gd name="connsiteX0" fmla="*/ 0 w 8813800"/>
              <a:gd name="connsiteY0" fmla="*/ 825500 h 825500"/>
              <a:gd name="connsiteX1" fmla="*/ 660400 w 8813800"/>
              <a:gd name="connsiteY1" fmla="*/ 76200 h 825500"/>
              <a:gd name="connsiteX2" fmla="*/ 1168400 w 8813800"/>
              <a:gd name="connsiteY2" fmla="*/ 431800 h 825500"/>
              <a:gd name="connsiteX3" fmla="*/ 2260600 w 8813800"/>
              <a:gd name="connsiteY3" fmla="*/ 508000 h 825500"/>
              <a:gd name="connsiteX4" fmla="*/ 3187700 w 8813800"/>
              <a:gd name="connsiteY4" fmla="*/ 203200 h 825500"/>
              <a:gd name="connsiteX5" fmla="*/ 4038600 w 8813800"/>
              <a:gd name="connsiteY5" fmla="*/ 673100 h 825500"/>
              <a:gd name="connsiteX6" fmla="*/ 4762500 w 8813800"/>
              <a:gd name="connsiteY6" fmla="*/ 381000 h 825500"/>
              <a:gd name="connsiteX7" fmla="*/ 5918200 w 8813800"/>
              <a:gd name="connsiteY7" fmla="*/ 38100 h 825500"/>
              <a:gd name="connsiteX8" fmla="*/ 6362700 w 8813800"/>
              <a:gd name="connsiteY8" fmla="*/ 609600 h 825500"/>
              <a:gd name="connsiteX9" fmla="*/ 7810500 w 8813800"/>
              <a:gd name="connsiteY9" fmla="*/ 673100 h 825500"/>
              <a:gd name="connsiteX10" fmla="*/ 8813800 w 8813800"/>
              <a:gd name="connsiteY10" fmla="*/ 1778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3800" h="825500">
                <a:moveTo>
                  <a:pt x="0" y="825500"/>
                </a:moveTo>
                <a:cubicBezTo>
                  <a:pt x="232833" y="483658"/>
                  <a:pt x="465667" y="141817"/>
                  <a:pt x="660400" y="76200"/>
                </a:cubicBezTo>
                <a:cubicBezTo>
                  <a:pt x="855133" y="10583"/>
                  <a:pt x="901700" y="359833"/>
                  <a:pt x="1168400" y="431800"/>
                </a:cubicBezTo>
                <a:cubicBezTo>
                  <a:pt x="1435100" y="503767"/>
                  <a:pt x="1924050" y="546100"/>
                  <a:pt x="2260600" y="508000"/>
                </a:cubicBezTo>
                <a:cubicBezTo>
                  <a:pt x="2597150" y="469900"/>
                  <a:pt x="2891367" y="175683"/>
                  <a:pt x="3187700" y="203200"/>
                </a:cubicBezTo>
                <a:cubicBezTo>
                  <a:pt x="3484033" y="230717"/>
                  <a:pt x="3776133" y="643467"/>
                  <a:pt x="4038600" y="673100"/>
                </a:cubicBezTo>
                <a:cubicBezTo>
                  <a:pt x="4301067" y="702733"/>
                  <a:pt x="4449233" y="486833"/>
                  <a:pt x="4762500" y="381000"/>
                </a:cubicBezTo>
                <a:cubicBezTo>
                  <a:pt x="5075767" y="275167"/>
                  <a:pt x="5651500" y="0"/>
                  <a:pt x="5918200" y="38100"/>
                </a:cubicBezTo>
                <a:cubicBezTo>
                  <a:pt x="6184900" y="76200"/>
                  <a:pt x="6047317" y="503767"/>
                  <a:pt x="6362700" y="609600"/>
                </a:cubicBezTo>
                <a:cubicBezTo>
                  <a:pt x="6678083" y="715433"/>
                  <a:pt x="7401983" y="745067"/>
                  <a:pt x="7810500" y="673100"/>
                </a:cubicBezTo>
                <a:cubicBezTo>
                  <a:pt x="8219017" y="601133"/>
                  <a:pt x="8516408" y="389466"/>
                  <a:pt x="8813800" y="17780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任意多边形 179"/>
          <p:cNvSpPr/>
          <p:nvPr/>
        </p:nvSpPr>
        <p:spPr>
          <a:xfrm>
            <a:off x="-684584" y="5661248"/>
            <a:ext cx="8813800" cy="682431"/>
          </a:xfrm>
          <a:custGeom>
            <a:avLst/>
            <a:gdLst>
              <a:gd name="connsiteX0" fmla="*/ 0 w 8813800"/>
              <a:gd name="connsiteY0" fmla="*/ 825500 h 825500"/>
              <a:gd name="connsiteX1" fmla="*/ 660400 w 8813800"/>
              <a:gd name="connsiteY1" fmla="*/ 76200 h 825500"/>
              <a:gd name="connsiteX2" fmla="*/ 1168400 w 8813800"/>
              <a:gd name="connsiteY2" fmla="*/ 431800 h 825500"/>
              <a:gd name="connsiteX3" fmla="*/ 2260600 w 8813800"/>
              <a:gd name="connsiteY3" fmla="*/ 508000 h 825500"/>
              <a:gd name="connsiteX4" fmla="*/ 3187700 w 8813800"/>
              <a:gd name="connsiteY4" fmla="*/ 203200 h 825500"/>
              <a:gd name="connsiteX5" fmla="*/ 4038600 w 8813800"/>
              <a:gd name="connsiteY5" fmla="*/ 673100 h 825500"/>
              <a:gd name="connsiteX6" fmla="*/ 4762500 w 8813800"/>
              <a:gd name="connsiteY6" fmla="*/ 381000 h 825500"/>
              <a:gd name="connsiteX7" fmla="*/ 5918200 w 8813800"/>
              <a:gd name="connsiteY7" fmla="*/ 38100 h 825500"/>
              <a:gd name="connsiteX8" fmla="*/ 6362700 w 8813800"/>
              <a:gd name="connsiteY8" fmla="*/ 609600 h 825500"/>
              <a:gd name="connsiteX9" fmla="*/ 7810500 w 8813800"/>
              <a:gd name="connsiteY9" fmla="*/ 673100 h 825500"/>
              <a:gd name="connsiteX10" fmla="*/ 8813800 w 8813800"/>
              <a:gd name="connsiteY10" fmla="*/ 1778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3800" h="825500">
                <a:moveTo>
                  <a:pt x="0" y="825500"/>
                </a:moveTo>
                <a:cubicBezTo>
                  <a:pt x="232833" y="483658"/>
                  <a:pt x="465667" y="141817"/>
                  <a:pt x="660400" y="76200"/>
                </a:cubicBezTo>
                <a:cubicBezTo>
                  <a:pt x="855133" y="10583"/>
                  <a:pt x="901700" y="359833"/>
                  <a:pt x="1168400" y="431800"/>
                </a:cubicBezTo>
                <a:cubicBezTo>
                  <a:pt x="1435100" y="503767"/>
                  <a:pt x="1924050" y="546100"/>
                  <a:pt x="2260600" y="508000"/>
                </a:cubicBezTo>
                <a:cubicBezTo>
                  <a:pt x="2597150" y="469900"/>
                  <a:pt x="2891367" y="175683"/>
                  <a:pt x="3187700" y="203200"/>
                </a:cubicBezTo>
                <a:cubicBezTo>
                  <a:pt x="3484033" y="230717"/>
                  <a:pt x="3776133" y="643467"/>
                  <a:pt x="4038600" y="673100"/>
                </a:cubicBezTo>
                <a:cubicBezTo>
                  <a:pt x="4301067" y="702733"/>
                  <a:pt x="4449233" y="486833"/>
                  <a:pt x="4762500" y="381000"/>
                </a:cubicBezTo>
                <a:cubicBezTo>
                  <a:pt x="5075767" y="275167"/>
                  <a:pt x="5651500" y="0"/>
                  <a:pt x="5918200" y="38100"/>
                </a:cubicBezTo>
                <a:cubicBezTo>
                  <a:pt x="6184900" y="76200"/>
                  <a:pt x="6047317" y="503767"/>
                  <a:pt x="6362700" y="609600"/>
                </a:cubicBezTo>
                <a:cubicBezTo>
                  <a:pt x="6678083" y="715433"/>
                  <a:pt x="7401983" y="745067"/>
                  <a:pt x="7810500" y="673100"/>
                </a:cubicBezTo>
                <a:cubicBezTo>
                  <a:pt x="8219017" y="601133"/>
                  <a:pt x="8516408" y="389466"/>
                  <a:pt x="8813800" y="17780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任意多边形 180"/>
          <p:cNvSpPr/>
          <p:nvPr/>
        </p:nvSpPr>
        <p:spPr>
          <a:xfrm>
            <a:off x="755576" y="5085184"/>
            <a:ext cx="8813800" cy="682431"/>
          </a:xfrm>
          <a:custGeom>
            <a:avLst/>
            <a:gdLst>
              <a:gd name="connsiteX0" fmla="*/ 0 w 8813800"/>
              <a:gd name="connsiteY0" fmla="*/ 825500 h 825500"/>
              <a:gd name="connsiteX1" fmla="*/ 660400 w 8813800"/>
              <a:gd name="connsiteY1" fmla="*/ 76200 h 825500"/>
              <a:gd name="connsiteX2" fmla="*/ 1168400 w 8813800"/>
              <a:gd name="connsiteY2" fmla="*/ 431800 h 825500"/>
              <a:gd name="connsiteX3" fmla="*/ 2260600 w 8813800"/>
              <a:gd name="connsiteY3" fmla="*/ 508000 h 825500"/>
              <a:gd name="connsiteX4" fmla="*/ 3187700 w 8813800"/>
              <a:gd name="connsiteY4" fmla="*/ 203200 h 825500"/>
              <a:gd name="connsiteX5" fmla="*/ 4038600 w 8813800"/>
              <a:gd name="connsiteY5" fmla="*/ 673100 h 825500"/>
              <a:gd name="connsiteX6" fmla="*/ 4762500 w 8813800"/>
              <a:gd name="connsiteY6" fmla="*/ 381000 h 825500"/>
              <a:gd name="connsiteX7" fmla="*/ 5918200 w 8813800"/>
              <a:gd name="connsiteY7" fmla="*/ 38100 h 825500"/>
              <a:gd name="connsiteX8" fmla="*/ 6362700 w 8813800"/>
              <a:gd name="connsiteY8" fmla="*/ 609600 h 825500"/>
              <a:gd name="connsiteX9" fmla="*/ 7810500 w 8813800"/>
              <a:gd name="connsiteY9" fmla="*/ 673100 h 825500"/>
              <a:gd name="connsiteX10" fmla="*/ 8813800 w 8813800"/>
              <a:gd name="connsiteY10" fmla="*/ 1778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3800" h="825500">
                <a:moveTo>
                  <a:pt x="0" y="825500"/>
                </a:moveTo>
                <a:cubicBezTo>
                  <a:pt x="232833" y="483658"/>
                  <a:pt x="465667" y="141817"/>
                  <a:pt x="660400" y="76200"/>
                </a:cubicBezTo>
                <a:cubicBezTo>
                  <a:pt x="855133" y="10583"/>
                  <a:pt x="901700" y="359833"/>
                  <a:pt x="1168400" y="431800"/>
                </a:cubicBezTo>
                <a:cubicBezTo>
                  <a:pt x="1435100" y="503767"/>
                  <a:pt x="1924050" y="546100"/>
                  <a:pt x="2260600" y="508000"/>
                </a:cubicBezTo>
                <a:cubicBezTo>
                  <a:pt x="2597150" y="469900"/>
                  <a:pt x="2891367" y="175683"/>
                  <a:pt x="3187700" y="203200"/>
                </a:cubicBezTo>
                <a:cubicBezTo>
                  <a:pt x="3484033" y="230717"/>
                  <a:pt x="3776133" y="643467"/>
                  <a:pt x="4038600" y="673100"/>
                </a:cubicBezTo>
                <a:cubicBezTo>
                  <a:pt x="4301067" y="702733"/>
                  <a:pt x="4449233" y="486833"/>
                  <a:pt x="4762500" y="381000"/>
                </a:cubicBezTo>
                <a:cubicBezTo>
                  <a:pt x="5075767" y="275167"/>
                  <a:pt x="5651500" y="0"/>
                  <a:pt x="5918200" y="38100"/>
                </a:cubicBezTo>
                <a:cubicBezTo>
                  <a:pt x="6184900" y="76200"/>
                  <a:pt x="6047317" y="503767"/>
                  <a:pt x="6362700" y="609600"/>
                </a:cubicBezTo>
                <a:cubicBezTo>
                  <a:pt x="6678083" y="715433"/>
                  <a:pt x="7401983" y="745067"/>
                  <a:pt x="7810500" y="673100"/>
                </a:cubicBezTo>
                <a:cubicBezTo>
                  <a:pt x="8219017" y="601133"/>
                  <a:pt x="8516408" y="389466"/>
                  <a:pt x="8813800" y="1778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-3635896" y="1052736"/>
            <a:ext cx="3635896" cy="4293096"/>
            <a:chOff x="0" y="476672"/>
            <a:chExt cx="3635896" cy="4293096"/>
          </a:xfrm>
        </p:grpSpPr>
        <p:sp>
          <p:nvSpPr>
            <p:cNvPr id="4" name="矩形 3"/>
            <p:cNvSpPr/>
            <p:nvPr/>
          </p:nvSpPr>
          <p:spPr>
            <a:xfrm>
              <a:off x="0" y="521296"/>
              <a:ext cx="3635896" cy="42484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76672"/>
              <a:ext cx="3635896" cy="72008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更新时间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12:25:02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Picture 2" descr="https://ss0.bdstatic.com/70cFuHSh_Q1YnxGkpoWK1HF6hhy/it/u=2861195764,1723929130&amp;fm=116&amp;gp=0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415" r="16337"/>
            <a:stretch>
              <a:fillRect/>
            </a:stretch>
          </p:blipFill>
          <p:spPr bwMode="auto">
            <a:xfrm>
              <a:off x="539552" y="1529408"/>
              <a:ext cx="2448272" cy="2376264"/>
            </a:xfrm>
            <a:prstGeom prst="rect">
              <a:avLst/>
            </a:prstGeom>
            <a:noFill/>
          </p:spPr>
        </p:pic>
      </p:grpSp>
      <p:grpSp>
        <p:nvGrpSpPr>
          <p:cNvPr id="12" name="组合 11"/>
          <p:cNvGrpSpPr/>
          <p:nvPr/>
        </p:nvGrpSpPr>
        <p:grpSpPr>
          <a:xfrm>
            <a:off x="0" y="620688"/>
            <a:ext cx="1332656" cy="1370195"/>
            <a:chOff x="683568" y="2924944"/>
            <a:chExt cx="1296144" cy="1332655"/>
          </a:xfrm>
        </p:grpSpPr>
        <p:grpSp>
          <p:nvGrpSpPr>
            <p:cNvPr id="13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同侧圆角矩形 17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温度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5" name="空心弧 1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空心弧 1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26366" y="620688"/>
            <a:ext cx="1332656" cy="1370195"/>
            <a:chOff x="683568" y="2924944"/>
            <a:chExt cx="1296144" cy="1332655"/>
          </a:xfrm>
        </p:grpSpPr>
        <p:grpSp>
          <p:nvGrpSpPr>
            <p:cNvPr id="20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同侧圆角矩形 24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湿度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22" name="空心弧 2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空心弧 2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052732" y="620688"/>
            <a:ext cx="1332656" cy="1370195"/>
            <a:chOff x="683568" y="2924944"/>
            <a:chExt cx="1296144" cy="1332655"/>
          </a:xfrm>
        </p:grpSpPr>
        <p:grpSp>
          <p:nvGrpSpPr>
            <p:cNvPr id="27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同侧圆角矩形 31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CO2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29" name="空心弧 2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空心弧 29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579098" y="620688"/>
            <a:ext cx="1332656" cy="1370195"/>
            <a:chOff x="683568" y="2924944"/>
            <a:chExt cx="1296144" cy="1332655"/>
          </a:xfrm>
        </p:grpSpPr>
        <p:grpSp>
          <p:nvGrpSpPr>
            <p:cNvPr id="34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同侧圆角矩形 38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光照</a:t>
                </a:r>
              </a:p>
            </p:txBody>
          </p:sp>
        </p:grpSp>
        <p:grpSp>
          <p:nvGrpSpPr>
            <p:cNvPr id="35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36" name="空心弧 3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空心弧 3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6105464" y="620688"/>
            <a:ext cx="1332656" cy="1370195"/>
            <a:chOff x="683568" y="2924944"/>
            <a:chExt cx="1296144" cy="1332655"/>
          </a:xfrm>
        </p:grpSpPr>
        <p:grpSp>
          <p:nvGrpSpPr>
            <p:cNvPr id="41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同侧圆角矩形 45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水分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2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43" name="空心弧 4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空心弧 4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7631832" y="620688"/>
            <a:ext cx="1332656" cy="1370195"/>
            <a:chOff x="683568" y="2924944"/>
            <a:chExt cx="1296144" cy="1332655"/>
          </a:xfrm>
        </p:grpSpPr>
        <p:grpSp>
          <p:nvGrpSpPr>
            <p:cNvPr id="48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同侧圆角矩形 52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0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土壤温度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9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50" name="空心弧 49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105464" y="2276872"/>
            <a:ext cx="1400704" cy="1440160"/>
            <a:chOff x="683568" y="2924944"/>
            <a:chExt cx="1296144" cy="1332655"/>
          </a:xfrm>
        </p:grpSpPr>
        <p:grpSp>
          <p:nvGrpSpPr>
            <p:cNvPr id="55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同侧圆角矩形 59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57" name="空心弧 5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空心弧 5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0852134"/>
                  <a:gd name="adj3" fmla="val 25262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7631832" y="2276872"/>
            <a:ext cx="1400704" cy="1440160"/>
            <a:chOff x="683568" y="2924944"/>
            <a:chExt cx="1296144" cy="1332655"/>
          </a:xfrm>
        </p:grpSpPr>
        <p:grpSp>
          <p:nvGrpSpPr>
            <p:cNvPr id="62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同侧圆角矩形 66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3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64" name="空心弧 6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180970"/>
                  <a:gd name="adj3" fmla="val 23642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0" y="2276872"/>
            <a:ext cx="1400704" cy="1440160"/>
            <a:chOff x="683568" y="2924944"/>
            <a:chExt cx="1296144" cy="1332655"/>
          </a:xfrm>
        </p:grpSpPr>
        <p:grpSp>
          <p:nvGrpSpPr>
            <p:cNvPr id="69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同侧圆角矩形 73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71" name="空心弧 7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空心弧 7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0876393"/>
                  <a:gd name="adj3" fmla="val 21789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526366" y="2276872"/>
            <a:ext cx="1400704" cy="1440160"/>
            <a:chOff x="683568" y="2924944"/>
            <a:chExt cx="1296144" cy="1332655"/>
          </a:xfrm>
        </p:grpSpPr>
        <p:grpSp>
          <p:nvGrpSpPr>
            <p:cNvPr id="76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同侧圆角矩形 80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78" name="空心弧 7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空心弧 7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005866"/>
                  <a:gd name="adj3" fmla="val 2233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3052732" y="2276872"/>
            <a:ext cx="1400704" cy="1440160"/>
            <a:chOff x="683568" y="2924944"/>
            <a:chExt cx="1296144" cy="1332655"/>
          </a:xfrm>
        </p:grpSpPr>
        <p:grpSp>
          <p:nvGrpSpPr>
            <p:cNvPr id="83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87" name="圆角矩形 86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同侧圆角矩形 87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85" name="空心弧 8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空心弧 8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417970"/>
                  <a:gd name="adj3" fmla="val 18949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579098" y="2276872"/>
            <a:ext cx="1400704" cy="1440160"/>
            <a:chOff x="683568" y="2924944"/>
            <a:chExt cx="1296144" cy="1332655"/>
          </a:xfrm>
        </p:grpSpPr>
        <p:grpSp>
          <p:nvGrpSpPr>
            <p:cNvPr id="90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同侧圆角矩形 94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1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92" name="空心弧 9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空心弧 9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569859"/>
                  <a:gd name="adj3" fmla="val 12728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蔬菜大棚智能监控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64704"/>
            <a:ext cx="3095328" cy="3096344"/>
            <a:chOff x="0" y="476672"/>
            <a:chExt cx="3635896" cy="4293096"/>
          </a:xfrm>
        </p:grpSpPr>
        <p:sp>
          <p:nvSpPr>
            <p:cNvPr id="5" name="矩形 4"/>
            <p:cNvSpPr/>
            <p:nvPr/>
          </p:nvSpPr>
          <p:spPr>
            <a:xfrm>
              <a:off x="0" y="521296"/>
              <a:ext cx="3635896" cy="42484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476672"/>
              <a:ext cx="3635896" cy="72008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更新时间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12:25:02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2" descr="https://ss0.bdstatic.com/70cFuHSh_Q1YnxGkpoWK1HF6hhy/it/u=2861195764,1723929130&amp;fm=116&amp;gp=0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415" r="16337"/>
            <a:stretch>
              <a:fillRect/>
            </a:stretch>
          </p:blipFill>
          <p:spPr bwMode="auto">
            <a:xfrm>
              <a:off x="539552" y="1529408"/>
              <a:ext cx="2448272" cy="2376264"/>
            </a:xfrm>
            <a:prstGeom prst="rect">
              <a:avLst/>
            </a:prstGeom>
            <a:noFill/>
          </p:spPr>
        </p:pic>
      </p:grpSp>
      <p:grpSp>
        <p:nvGrpSpPr>
          <p:cNvPr id="8" name="组合 7"/>
          <p:cNvGrpSpPr/>
          <p:nvPr/>
        </p:nvGrpSpPr>
        <p:grpSpPr>
          <a:xfrm>
            <a:off x="3232246" y="620688"/>
            <a:ext cx="1332656" cy="1370195"/>
            <a:chOff x="683568" y="2924944"/>
            <a:chExt cx="1296144" cy="1332655"/>
          </a:xfrm>
        </p:grpSpPr>
        <p:grpSp>
          <p:nvGrpSpPr>
            <p:cNvPr id="9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同侧圆角矩形 13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温度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1" name="空心弧 1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空心弧 1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758612" y="620688"/>
            <a:ext cx="1332656" cy="1370195"/>
            <a:chOff x="683568" y="2924944"/>
            <a:chExt cx="1296144" cy="1332655"/>
          </a:xfrm>
        </p:grpSpPr>
        <p:grpSp>
          <p:nvGrpSpPr>
            <p:cNvPr id="16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同侧圆角矩形 20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湿度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18" name="空心弧 1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284978" y="620688"/>
            <a:ext cx="1332656" cy="1370195"/>
            <a:chOff x="683568" y="2924944"/>
            <a:chExt cx="1296144" cy="1332655"/>
          </a:xfrm>
        </p:grpSpPr>
        <p:grpSp>
          <p:nvGrpSpPr>
            <p:cNvPr id="23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同侧圆角矩形 27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CO2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25" name="空心弧 2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空心弧 2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811344" y="620688"/>
            <a:ext cx="1332656" cy="1370195"/>
            <a:chOff x="683568" y="2924944"/>
            <a:chExt cx="1296144" cy="1332655"/>
          </a:xfrm>
        </p:grpSpPr>
        <p:grpSp>
          <p:nvGrpSpPr>
            <p:cNvPr id="30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同侧圆角矩形 34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光照</a:t>
                </a:r>
              </a:p>
            </p:txBody>
          </p:sp>
        </p:grpSp>
        <p:grpSp>
          <p:nvGrpSpPr>
            <p:cNvPr id="31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32" name="空心弧 3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空心弧 3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239344" y="2276872"/>
            <a:ext cx="1332656" cy="1370195"/>
            <a:chOff x="683568" y="2924944"/>
            <a:chExt cx="1296144" cy="1332655"/>
          </a:xfrm>
        </p:grpSpPr>
        <p:grpSp>
          <p:nvGrpSpPr>
            <p:cNvPr id="37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同侧圆角矩形 41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1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水分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39" name="空心弧 3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765712" y="2276872"/>
            <a:ext cx="1332656" cy="1370195"/>
            <a:chOff x="683568" y="2924944"/>
            <a:chExt cx="1296144" cy="1332655"/>
          </a:xfrm>
        </p:grpSpPr>
        <p:grpSp>
          <p:nvGrpSpPr>
            <p:cNvPr id="44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同侧圆角矩形 48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ctr" anchorCtr="0"/>
              <a:lstStyle/>
              <a:p>
                <a:pPr algn="ctr"/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土壤温度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46" name="空心弧 45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空心弧 4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216928" y="3861048"/>
            <a:ext cx="1400704" cy="1440160"/>
            <a:chOff x="683568" y="2924944"/>
            <a:chExt cx="1296144" cy="1332655"/>
          </a:xfrm>
        </p:grpSpPr>
        <p:grpSp>
          <p:nvGrpSpPr>
            <p:cNvPr id="51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同侧圆角矩形 55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53" name="空心弧 52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空心弧 5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0852134"/>
                  <a:gd name="adj3" fmla="val 25262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7743296" y="3861048"/>
            <a:ext cx="1400704" cy="1440160"/>
            <a:chOff x="683568" y="2924944"/>
            <a:chExt cx="1296144" cy="1332655"/>
          </a:xfrm>
        </p:grpSpPr>
        <p:grpSp>
          <p:nvGrpSpPr>
            <p:cNvPr id="58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同侧圆角矩形 62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9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60" name="空心弧 59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180970"/>
                  <a:gd name="adj3" fmla="val 23642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6216930" y="2204864"/>
            <a:ext cx="1400704" cy="1440160"/>
            <a:chOff x="683568" y="2924944"/>
            <a:chExt cx="1296144" cy="1332655"/>
          </a:xfrm>
        </p:grpSpPr>
        <p:grpSp>
          <p:nvGrpSpPr>
            <p:cNvPr id="65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同侧圆角矩形 69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6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67" name="空心弧 66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空心弧 6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0876393"/>
                  <a:gd name="adj3" fmla="val 21789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7743296" y="2204864"/>
            <a:ext cx="1400704" cy="1440160"/>
            <a:chOff x="683568" y="2924944"/>
            <a:chExt cx="1296144" cy="1332655"/>
          </a:xfrm>
        </p:grpSpPr>
        <p:grpSp>
          <p:nvGrpSpPr>
            <p:cNvPr id="72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同侧圆角矩形 76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3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74" name="空心弧 73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空心弧 74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005866"/>
                  <a:gd name="adj3" fmla="val 22330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3164196" y="3861048"/>
            <a:ext cx="1400704" cy="1440160"/>
            <a:chOff x="683568" y="2924944"/>
            <a:chExt cx="1296144" cy="1332655"/>
          </a:xfrm>
        </p:grpSpPr>
        <p:grpSp>
          <p:nvGrpSpPr>
            <p:cNvPr id="79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同侧圆角矩形 83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0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81" name="空心弧 80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空心弧 81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417970"/>
                  <a:gd name="adj3" fmla="val 18949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690562" y="3861048"/>
            <a:ext cx="1400704" cy="1440160"/>
            <a:chOff x="683568" y="2924944"/>
            <a:chExt cx="1296144" cy="1332655"/>
          </a:xfrm>
        </p:grpSpPr>
        <p:grpSp>
          <p:nvGrpSpPr>
            <p:cNvPr id="86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同侧圆角矩形 90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7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88" name="空心弧 87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空心弧 8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1569859"/>
                  <a:gd name="adj3" fmla="val 12728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蔬菜大棚智能监控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16016" y="1556792"/>
            <a:ext cx="129614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湿度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59632" y="1196752"/>
            <a:ext cx="1296144" cy="1332655"/>
            <a:chOff x="1259632" y="1196752"/>
            <a:chExt cx="1296144" cy="1332655"/>
          </a:xfrm>
        </p:grpSpPr>
        <p:sp>
          <p:nvSpPr>
            <p:cNvPr id="5" name="圆角矩形 4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21.5%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同侧圆角矩形 6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湿度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19872" y="2762672"/>
            <a:ext cx="1296144" cy="1332655"/>
            <a:chOff x="1259632" y="1196752"/>
            <a:chExt cx="1296144" cy="1332655"/>
          </a:xfrm>
        </p:grpSpPr>
        <p:sp>
          <p:nvSpPr>
            <p:cNvPr id="13" name="圆角矩形 12"/>
            <p:cNvSpPr/>
            <p:nvPr/>
          </p:nvSpPr>
          <p:spPr>
            <a:xfrm>
              <a:off x="1259632" y="1196752"/>
              <a:ext cx="1296144" cy="1332655"/>
            </a:xfrm>
            <a:prstGeom prst="roundRect">
              <a:avLst>
                <a:gd name="adj" fmla="val 10254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1259632" y="1196752"/>
              <a:ext cx="1296144" cy="504056"/>
            </a:xfrm>
            <a:prstGeom prst="round2SameRect">
              <a:avLst>
                <a:gd name="adj1" fmla="val 29369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湿度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35896" y="3429000"/>
            <a:ext cx="1008112" cy="1008112"/>
            <a:chOff x="2771800" y="3212976"/>
            <a:chExt cx="1296144" cy="1296144"/>
          </a:xfrm>
        </p:grpSpPr>
        <p:sp>
          <p:nvSpPr>
            <p:cNvPr id="10" name="饼形 9"/>
            <p:cNvSpPr/>
            <p:nvPr/>
          </p:nvSpPr>
          <p:spPr>
            <a:xfrm>
              <a:off x="2771800" y="3212976"/>
              <a:ext cx="1296144" cy="1296144"/>
            </a:xfrm>
            <a:prstGeom prst="pie">
              <a:avLst>
                <a:gd name="adj1" fmla="val 10825659"/>
                <a:gd name="adj2" fmla="val 20581074"/>
              </a:avLst>
            </a:prstGeom>
            <a:solidFill>
              <a:schemeClr val="bg1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>
              <a:off x="2771800" y="3212976"/>
              <a:ext cx="1296144" cy="1296144"/>
            </a:xfrm>
            <a:prstGeom prst="pie">
              <a:avLst>
                <a:gd name="adj1" fmla="val 10825659"/>
                <a:gd name="adj2" fmla="val 14811516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3568" y="2924944"/>
            <a:ext cx="1296144" cy="1332655"/>
            <a:chOff x="683568" y="2924944"/>
            <a:chExt cx="1296144" cy="1332655"/>
          </a:xfrm>
        </p:grpSpPr>
        <p:grpSp>
          <p:nvGrpSpPr>
            <p:cNvPr id="16" name="组合 15"/>
            <p:cNvGrpSpPr/>
            <p:nvPr/>
          </p:nvGrpSpPr>
          <p:grpSpPr>
            <a:xfrm>
              <a:off x="683568" y="2924944"/>
              <a:ext cx="1296144" cy="1332655"/>
              <a:chOff x="1259632" y="1196752"/>
              <a:chExt cx="1296144" cy="133265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259632" y="1196752"/>
                <a:ext cx="1296144" cy="1332655"/>
              </a:xfrm>
              <a:prstGeom prst="roundRect">
                <a:avLst>
                  <a:gd name="adj" fmla="val 10254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tIns="0" rtlCol="0" anchor="ctr" anchorCtr="0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24.2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同侧圆角矩形 17"/>
              <p:cNvSpPr/>
              <p:nvPr/>
            </p:nvSpPr>
            <p:spPr>
              <a:xfrm>
                <a:off x="1259632" y="2092598"/>
                <a:ext cx="1296144" cy="432048"/>
              </a:xfrm>
              <a:prstGeom prst="round2SameRect">
                <a:avLst>
                  <a:gd name="adj1" fmla="val 0"/>
                  <a:gd name="adj2" fmla="val 3243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tIns="0" rtlCol="0" anchor="t" anchorCtr="0"/>
              <a:lstStyle/>
              <a:p>
                <a:pPr algn="ctr"/>
                <a:r>
                  <a:rPr lang="zh-CN" altLang="en-US" sz="2000" b="1" dirty="0" smtClean="0">
                    <a:latin typeface="微软雅黑" pitchFamily="34" charset="-122"/>
                    <a:ea typeface="微软雅黑" pitchFamily="34" charset="-122"/>
                  </a:rPr>
                  <a:t>湿度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7584" y="3068960"/>
              <a:ext cx="1008112" cy="1080120"/>
              <a:chOff x="2123728" y="3212976"/>
              <a:chExt cx="792088" cy="792089"/>
            </a:xfrm>
          </p:grpSpPr>
          <p:sp>
            <p:nvSpPr>
              <p:cNvPr id="9" name="空心弧 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7"/>
                  <a:gd name="adj3" fmla="val 17785"/>
                </a:avLst>
              </a:prstGeom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>
                <a:off x="2123728" y="3212976"/>
                <a:ext cx="792088" cy="792089"/>
              </a:xfrm>
              <a:prstGeom prst="blockArc">
                <a:avLst>
                  <a:gd name="adj1" fmla="val 10800000"/>
                  <a:gd name="adj2" fmla="val 16382985"/>
                  <a:gd name="adj3" fmla="val 17085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109</Words>
  <Application>Microsoft Office PowerPoint</Application>
  <PresentationFormat>全屏显示(4:3)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zwq00000</dc:creator>
  <cp:lastModifiedBy>zwq00000</cp:lastModifiedBy>
  <cp:revision>17</cp:revision>
  <dcterms:created xsi:type="dcterms:W3CDTF">2015-08-05T10:10:23Z</dcterms:created>
  <dcterms:modified xsi:type="dcterms:W3CDTF">2015-08-06T04:13:05Z</dcterms:modified>
</cp:coreProperties>
</file>