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2417890"/>
            <a:ext cx="7879080" cy="33547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基于</a:t>
            </a:r>
            <a:r>
              <a:rPr lang="en-US" altLang="zh-CN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SVM</a:t>
            </a:r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的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装修风格自动分类系统</a:t>
            </a:r>
            <a:endParaRPr lang="en-US" altLang="zh-CN" sz="6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altLang="zh-CN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zh-CN" alt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钟文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清</a:t>
            </a:r>
            <a:r>
              <a:rPr lang="en-US" altLang="zh-CN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</a:t>
            </a:r>
            <a:r>
              <a:rPr lang="zh-CN" alt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严梓轩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55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952" y="1424970"/>
            <a:ext cx="85433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支持向量机（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SVM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）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——libsvm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开源包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4170" y="2388862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LIBSVM</a:t>
            </a:r>
            <a:r>
              <a:rPr lang="zh-CN" altLang="en-US" sz="2400" dirty="0">
                <a:solidFill>
                  <a:schemeClr val="bg1"/>
                </a:solidFill>
              </a:rPr>
              <a:t>是台湾大学林智仁</a:t>
            </a:r>
            <a:r>
              <a:rPr lang="en-US" altLang="zh-CN" sz="2400" dirty="0">
                <a:solidFill>
                  <a:schemeClr val="bg1"/>
                </a:solidFill>
              </a:rPr>
              <a:t>(Lin Chih-Jen)</a:t>
            </a:r>
            <a:r>
              <a:rPr lang="zh-CN" altLang="en-US" sz="2400" dirty="0">
                <a:solidFill>
                  <a:schemeClr val="bg1"/>
                </a:solidFill>
              </a:rPr>
              <a:t>教授等开发设计的一个简单、易于使用和快速有效的</a:t>
            </a:r>
            <a:r>
              <a:rPr lang="en-US" altLang="zh-CN" sz="2400" dirty="0">
                <a:solidFill>
                  <a:schemeClr val="bg1"/>
                </a:solidFill>
              </a:rPr>
              <a:t>SVM</a:t>
            </a:r>
            <a:r>
              <a:rPr lang="zh-CN" altLang="en-US" sz="2400" dirty="0">
                <a:solidFill>
                  <a:schemeClr val="bg1"/>
                </a:solidFill>
              </a:rPr>
              <a:t>模式识别与回归的软件包，他不但提供了编译好的可在</a:t>
            </a:r>
            <a:r>
              <a:rPr lang="en-US" altLang="zh-CN" sz="2400" dirty="0">
                <a:solidFill>
                  <a:schemeClr val="bg1"/>
                </a:solidFill>
              </a:rPr>
              <a:t>Windows</a:t>
            </a:r>
            <a:r>
              <a:rPr lang="zh-CN" altLang="en-US" sz="2400" dirty="0">
                <a:solidFill>
                  <a:schemeClr val="bg1"/>
                </a:solidFill>
              </a:rPr>
              <a:t>系列系统的执行文件，还提供了源代码，方便改进、修改以及在其它操作系统上应用；该软件对</a:t>
            </a:r>
            <a:r>
              <a:rPr lang="en-US" altLang="zh-CN" sz="2400" dirty="0">
                <a:solidFill>
                  <a:schemeClr val="bg1"/>
                </a:solidFill>
              </a:rPr>
              <a:t>SVM</a:t>
            </a:r>
            <a:r>
              <a:rPr lang="zh-CN" altLang="en-US" sz="2400" dirty="0">
                <a:solidFill>
                  <a:schemeClr val="bg1"/>
                </a:solidFill>
              </a:rPr>
              <a:t>所涉及的参数调节相对比较少，提供了很多的默认参数，利用这些默认参数可以解决很多问题；并提供了交互检验</a:t>
            </a:r>
            <a:r>
              <a:rPr lang="en-US" altLang="zh-CN" sz="2400" dirty="0">
                <a:solidFill>
                  <a:schemeClr val="bg1"/>
                </a:solidFill>
              </a:rPr>
              <a:t>(Cross Validation)</a:t>
            </a:r>
            <a:r>
              <a:rPr lang="zh-CN" altLang="en-US" sz="2400" dirty="0">
                <a:solidFill>
                  <a:schemeClr val="bg1"/>
                </a:solidFill>
              </a:rPr>
              <a:t>的功能。该软件可以解决</a:t>
            </a:r>
            <a:r>
              <a:rPr lang="en-US" altLang="zh-CN" sz="2400" dirty="0">
                <a:solidFill>
                  <a:schemeClr val="bg1"/>
                </a:solidFill>
              </a:rPr>
              <a:t>C-SVM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ν-SVM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ε-SVR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ν-SVR</a:t>
            </a:r>
            <a:r>
              <a:rPr lang="zh-CN" altLang="en-US" sz="2400" dirty="0">
                <a:solidFill>
                  <a:schemeClr val="bg1"/>
                </a:solidFill>
              </a:rPr>
              <a:t>等问题，包括基于一对一算法的多类模式识别问题。</a:t>
            </a:r>
          </a:p>
        </p:txBody>
      </p:sp>
    </p:spTree>
    <p:extLst>
      <p:ext uri="{BB962C8B-B14F-4D97-AF65-F5344CB8AC3E}">
        <p14:creationId xmlns:p14="http://schemas.microsoft.com/office/powerpoint/2010/main" val="79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2051653"/>
            <a:ext cx="589135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HSV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颜色直方图分析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灰度共生矩阵纹理分析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SIFT</a:t>
            </a: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算法特征提取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accent1">
                    <a:lumMod val="20000"/>
                    <a:lumOff val="80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903" y="425818"/>
            <a:ext cx="333037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/>
          <a:stretch/>
        </p:blipFill>
        <p:spPr bwMode="auto">
          <a:xfrm>
            <a:off x="4716016" y="4400819"/>
            <a:ext cx="3173492" cy="2072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5435" y="321297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在统计学中，巴氏距离（巴塔恰里雅距离 </a:t>
            </a:r>
            <a:r>
              <a:rPr lang="en-US" altLang="zh-CN" dirty="0">
                <a:solidFill>
                  <a:schemeClr val="bg1"/>
                </a:solidFill>
              </a:rPr>
              <a:t>/ Bhattacharyya distance</a:t>
            </a:r>
            <a:r>
              <a:rPr lang="zh-CN" altLang="en-US" dirty="0">
                <a:solidFill>
                  <a:schemeClr val="bg1"/>
                </a:solidFill>
              </a:rPr>
              <a:t>）用于测量两离散概率分布。它常在分类中测量类之间的可分离性。在同一定义域</a:t>
            </a: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中，概率分布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q</a:t>
            </a:r>
            <a:r>
              <a:rPr lang="zh-CN" altLang="en-US" dirty="0">
                <a:solidFill>
                  <a:schemeClr val="bg1"/>
                </a:solidFill>
              </a:rPr>
              <a:t>的巴氏距离定义如下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5" y="4413305"/>
            <a:ext cx="32861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85754"/>
            <a:ext cx="5567362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1840987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图像切片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3723409"/>
            <a:ext cx="763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ASM </a:t>
            </a:r>
            <a:r>
              <a:rPr lang="zh-CN" altLang="en-US" sz="2400" dirty="0">
                <a:solidFill>
                  <a:schemeClr val="bg1"/>
                </a:solidFill>
              </a:rPr>
              <a:t>能量（</a:t>
            </a:r>
            <a:r>
              <a:rPr lang="en-US" altLang="zh-CN" sz="2400" dirty="0">
                <a:solidFill>
                  <a:schemeClr val="bg1"/>
                </a:solidFill>
              </a:rPr>
              <a:t>angular second moment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熵（</a:t>
            </a:r>
            <a:r>
              <a:rPr lang="en-US" altLang="zh-CN" sz="2400" dirty="0">
                <a:solidFill>
                  <a:schemeClr val="bg1"/>
                </a:solidFill>
              </a:rPr>
              <a:t>entropy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自相关（</a:t>
            </a:r>
            <a:r>
              <a:rPr lang="en-US" altLang="zh-CN" sz="2400" dirty="0">
                <a:solidFill>
                  <a:schemeClr val="bg1"/>
                </a:solidFill>
              </a:rPr>
              <a:t>correlation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对比度（</a:t>
            </a:r>
            <a:r>
              <a:rPr lang="en-US" altLang="zh-CN" sz="2400" dirty="0">
                <a:solidFill>
                  <a:schemeClr val="bg1"/>
                </a:solidFill>
              </a:rPr>
              <a:t>contrast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9300" y="3946113"/>
            <a:ext cx="892552" cy="22322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灰度共生</a:t>
            </a:r>
            <a:r>
              <a:rPr lang="zh-CN" altLang="en-US" sz="2800" dirty="0" smtClean="0">
                <a:solidFill>
                  <a:schemeClr val="bg1"/>
                </a:solidFill>
              </a:rPr>
              <a:t>矩阵</a:t>
            </a:r>
            <a:endParaRPr lang="en-US" altLang="zh-CN" sz="28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>
            <a:off x="1445820" y="3723409"/>
            <a:ext cx="447748" cy="2677656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458" y="478610"/>
            <a:ext cx="84969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SIFT</a:t>
            </a:r>
            <a:r>
              <a:rPr lang="zh-CN" altLang="en-US" sz="2400" dirty="0">
                <a:solidFill>
                  <a:schemeClr val="bg1"/>
                </a:solidFill>
              </a:rPr>
              <a:t>特征检测主要包括以下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个基本步骤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  <a:r>
              <a:rPr lang="zh-CN" altLang="en-US" sz="2400" dirty="0" smtClean="0">
                <a:solidFill>
                  <a:schemeClr val="bg1"/>
                </a:solidFill>
              </a:rPr>
              <a:t>尺度</a:t>
            </a:r>
            <a:r>
              <a:rPr lang="zh-CN" altLang="en-US" sz="2400" dirty="0">
                <a:solidFill>
                  <a:schemeClr val="bg1"/>
                </a:solidFill>
              </a:rPr>
              <a:t>空间极值检测：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搜索所有尺度上的图像位置。通过高斯微分函数来识别潜在的对于尺度和旋转不变的兴趣点。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</a:rPr>
              <a:t>关键点定位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在每个候选的位置上，通过一个拟合精细的模型来确定位置和尺度。关键点的选择依据于它们的稳定程度。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</a:rPr>
              <a:t>方向确定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基于图像局部的梯度方向，分配给每个关键点位置一个或多个方向。所有后面的对图像数据的操作都相对于关键点的方向、尺度和位置进行变换，从而提供对于这些变换的不变性。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4. </a:t>
            </a:r>
            <a:r>
              <a:rPr lang="zh-CN" altLang="en-US" sz="2400" dirty="0">
                <a:solidFill>
                  <a:schemeClr val="bg1"/>
                </a:solidFill>
              </a:rPr>
              <a:t>关键点描述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在每个关键点周围的邻域内，在选定的尺度上测量图像局部的梯度。这些梯度被变换成一种表示，这种表示允许比较大的局部形状的变形和光照变化。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58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415</Words>
  <Application>Microsoft Office PowerPoint</Application>
  <PresentationFormat>全屏显示(4:3)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钟文清</dc:creator>
  <cp:lastModifiedBy>钟文清</cp:lastModifiedBy>
  <cp:revision>11</cp:revision>
  <dcterms:created xsi:type="dcterms:W3CDTF">2016-07-18T13:03:53Z</dcterms:created>
  <dcterms:modified xsi:type="dcterms:W3CDTF">2016-07-19T06:37:52Z</dcterms:modified>
</cp:coreProperties>
</file>