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1daa4668-fd24-449e-adf1-589479f72ad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zwr</dc:creator>
  <cp:lastModifiedBy>武汉、城管西</cp:lastModifiedBy>
  <cp:revision>2</cp:revision>
  <dcterms:created xsi:type="dcterms:W3CDTF">2019-05-08T14:03:00Z</dcterms:created>
  <dcterms:modified xsi:type="dcterms:W3CDTF">2019-05-08T14:16:16Z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