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626" y="5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1.wdp"/><Relationship Id="rId33" Type="http://schemas.microsoft.com/office/2007/relationships/hdphoto" Target="../media/hdphoto14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3.png"/><Relationship Id="rId32" Type="http://schemas.openxmlformats.org/officeDocument/2006/relationships/image" Target="../media/image18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12.png"/><Relationship Id="rId28" Type="http://schemas.microsoft.com/office/2007/relationships/hdphoto" Target="../media/hdphoto12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31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5.png"/><Relationship Id="rId30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:\Dropbox\Final Year Project\NetBeans\Network Stimulator\src\stimulator\gui\img\Router_Orgin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24" b="992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75" b="7810"/>
          <a:stretch/>
        </p:blipFill>
        <p:spPr bwMode="auto">
          <a:xfrm>
            <a:off x="5834132" y="4034713"/>
            <a:ext cx="306317" cy="3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Dropbox\Final Year Project\NetBeans\Network Stimulator\src\stimulator\gui\img\PDA_Orgina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8161" r="26984" b="9959"/>
          <a:stretch/>
        </p:blipFill>
        <p:spPr bwMode="auto">
          <a:xfrm>
            <a:off x="4953000" y="4075632"/>
            <a:ext cx="153158" cy="2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Dropbox\Final Year Project\NetBeans\Network Stimulator\src\stimulator\gui\img\Switch_Orginal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41" b="91797" l="0" r="100000">
                        <a14:foregroundMark x1="58203" y1="30078" x2="46484" y2="28516"/>
                        <a14:foregroundMark x1="44531" y1="27734" x2="44531" y2="27734"/>
                        <a14:foregroundMark x1="35156" y1="29688" x2="35156" y2="29688"/>
                        <a14:foregroundMark x1="39453" y1="26563" x2="39453" y2="26563"/>
                        <a14:foregroundMark x1="58984" y1="30078" x2="58984" y2="30078"/>
                        <a14:foregroundMark x1="53906" y1="30078" x2="53906" y2="30078"/>
                        <a14:foregroundMark x1="34375" y1="30859" x2="34375" y2="30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89" b="18303"/>
          <a:stretch/>
        </p:blipFill>
        <p:spPr bwMode="auto">
          <a:xfrm>
            <a:off x="6324600" y="4001494"/>
            <a:ext cx="307848" cy="3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Dropbox\Final Year Project\NetBeans\Network Stimulator\src\stimulator\gui\img\Computer_Orgina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92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79"/>
          <a:stretch/>
        </p:blipFill>
        <p:spPr bwMode="auto">
          <a:xfrm>
            <a:off x="2583997" y="3352800"/>
            <a:ext cx="219456" cy="2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1111" y1="37931" x2="11111" y2="37931"/>
                        <a14:foregroundMark x1="9524" y1="37931" x2="9524" y2="37931"/>
                        <a14:foregroundMark x1="9524" y1="39655" x2="9524" y2="39655"/>
                        <a14:foregroundMark x1="9524" y1="46552" x2="9524" y2="46552"/>
                        <a14:foregroundMark x1="9524" y1="50000" x2="9524" y2="50000"/>
                        <a14:foregroundMark x1="9524" y1="51724" x2="9524" y2="51724"/>
                        <a14:foregroundMark x1="9524" y1="55172" x2="9524" y2="55172"/>
                        <a14:foregroundMark x1="9524" y1="58621" x2="9524" y2="58621"/>
                        <a14:foregroundMark x1="9524" y1="62069" x2="9524" y2="62069"/>
                        <a14:foregroundMark x1="9524" y1="62069" x2="9524" y2="62069"/>
                        <a14:foregroundMark x1="12698" y1="62069" x2="12698" y2="62069"/>
                        <a14:foregroundMark x1="15873" y1="62069" x2="15873" y2="62069"/>
                        <a14:foregroundMark x1="22222" y1="63793" x2="22222" y2="63793"/>
                        <a14:foregroundMark x1="25397" y1="63793" x2="25397" y2="63793"/>
                        <a14:foregroundMark x1="26984" y1="65517" x2="26984" y2="65517"/>
                        <a14:foregroundMark x1="30159" y1="65517" x2="30159" y2="65517"/>
                        <a14:foregroundMark x1="36508" y1="65517" x2="41270" y2="65517"/>
                        <a14:foregroundMark x1="47619" y1="65517" x2="47619" y2="65517"/>
                        <a14:foregroundMark x1="49206" y1="65517" x2="49206" y2="65517"/>
                        <a14:foregroundMark x1="57143" y1="65517" x2="60317" y2="65517"/>
                        <a14:foregroundMark x1="63492" y1="65517" x2="63492" y2="65517"/>
                        <a14:foregroundMark x1="69841" y1="65517" x2="69841" y2="65517"/>
                        <a14:foregroundMark x1="12698" y1="41379" x2="12698" y2="41379"/>
                        <a14:foregroundMark x1="14286" y1="36207" x2="14286" y2="36207"/>
                        <a14:foregroundMark x1="17460" y1="36207" x2="22222" y2="34483"/>
                        <a14:foregroundMark x1="25397" y1="32759" x2="25397" y2="32759"/>
                        <a14:foregroundMark x1="28571" y1="31034" x2="28571" y2="31034"/>
                        <a14:foregroundMark x1="34921" y1="32759" x2="34921" y2="32759"/>
                        <a14:foregroundMark x1="38095" y1="32759" x2="38095" y2="32759"/>
                        <a14:foregroundMark x1="47619" y1="32759" x2="47619" y2="32759"/>
                        <a14:foregroundMark x1="69841" y1="70690" x2="69841" y2="70690"/>
                        <a14:foregroundMark x1="79365" y1="74138" x2="79365" y2="74138"/>
                        <a14:foregroundMark x1="80952" y1="75862" x2="80952" y2="75862"/>
                        <a14:foregroundMark x1="74603" y1="82759" x2="74603" y2="82759"/>
                        <a14:foregroundMark x1="71429" y1="84483" x2="71429" y2="84483"/>
                        <a14:foregroundMark x1="66667" y1="86207" x2="66667" y2="86207"/>
                        <a14:foregroundMark x1="61905" y1="86207" x2="61905" y2="86207"/>
                        <a14:foregroundMark x1="79365" y1="24138" x2="79365" y2="24138"/>
                        <a14:foregroundMark x1="79365" y1="27586" x2="79365" y2="27586"/>
                        <a14:foregroundMark x1="79365" y1="29310" x2="79365" y2="29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1035" b="10345"/>
          <a:stretch/>
        </p:blipFill>
        <p:spPr bwMode="auto">
          <a:xfrm>
            <a:off x="2438401" y="2531060"/>
            <a:ext cx="219074" cy="17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1458" y1="77108" x2="11458" y2="77108"/>
                        <a14:foregroundMark x1="13542" y1="73494" x2="13542" y2="73494"/>
                        <a14:foregroundMark x1="13542" y1="73494" x2="12500" y2="73494"/>
                        <a14:foregroundMark x1="7292" y1="73494" x2="7292" y2="73494"/>
                        <a14:foregroundMark x1="5208" y1="73494" x2="5208" y2="73494"/>
                        <a14:foregroundMark x1="18750" y1="79518" x2="18750" y2="79518"/>
                        <a14:foregroundMark x1="13542" y1="80723" x2="13542" y2="80723"/>
                        <a14:foregroundMark x1="8333" y1="78313" x2="8333" y2="78313"/>
                        <a14:foregroundMark x1="5208" y1="78313" x2="5208" y2="78313"/>
                        <a14:foregroundMark x1="10417" y1="80723" x2="10417" y2="80723"/>
                        <a14:foregroundMark x1="66667" y1="85542" x2="66667" y2="85542"/>
                        <a14:foregroundMark x1="60417" y1="84337" x2="60417" y2="84337"/>
                        <a14:foregroundMark x1="59375" y1="81928" x2="59375" y2="81928"/>
                        <a14:foregroundMark x1="64583" y1="85542" x2="64583" y2="85542"/>
                        <a14:foregroundMark x1="67708" y1="89157" x2="67708" y2="89157"/>
                        <a14:foregroundMark x1="64583" y1="90361" x2="64583" y2="90361"/>
                        <a14:foregroundMark x1="60417" y1="90361" x2="60417" y2="90361"/>
                        <a14:foregroundMark x1="59375" y1="90361" x2="59375" y2="90361"/>
                        <a14:foregroundMark x1="68750" y1="91566" x2="68750" y2="91566"/>
                        <a14:foregroundMark x1="80208" y1="90361" x2="80208" y2="90361"/>
                        <a14:foregroundMark x1="80208" y1="90361" x2="80208" y2="90361"/>
                        <a14:foregroundMark x1="70833" y1="87952" x2="70833" y2="87952"/>
                        <a14:foregroundMark x1="59375" y1="72289" x2="59375" y2="72289"/>
                        <a14:foregroundMark x1="71875" y1="67470" x2="71875" y2="67470"/>
                        <a14:foregroundMark x1="76042" y1="69880" x2="76042" y2="69880"/>
                        <a14:foregroundMark x1="81250" y1="72289" x2="81250" y2="72289"/>
                        <a14:foregroundMark x1="83333" y1="73494" x2="83333" y2="73494"/>
                        <a14:foregroundMark x1="25000" y1="10843" x2="25000" y2="10843"/>
                        <a14:foregroundMark x1="25000" y1="14458" x2="25000" y2="14458"/>
                        <a14:foregroundMark x1="23958" y1="16867" x2="23958" y2="16867"/>
                        <a14:foregroundMark x1="23958" y1="19277" x2="23958" y2="19277"/>
                        <a14:foregroundMark x1="22917" y1="25301" x2="22917" y2="25301"/>
                        <a14:foregroundMark x1="31250" y1="9639" x2="31250" y2="9639"/>
                        <a14:foregroundMark x1="36458" y1="10843" x2="36458" y2="10843"/>
                        <a14:foregroundMark x1="43750" y1="13253" x2="43750" y2="13253"/>
                        <a14:foregroundMark x1="28125" y1="9639" x2="28125" y2="9639"/>
                        <a14:foregroundMark x1="50000" y1="8434" x2="50000" y2="8434"/>
                        <a14:foregroundMark x1="50000" y1="7229" x2="50000" y2="7229"/>
                        <a14:foregroundMark x1="53125" y1="7229" x2="53125" y2="7229"/>
                        <a14:foregroundMark x1="54167" y1="7229" x2="54167" y2="7229"/>
                        <a14:foregroundMark x1="57292" y1="7229" x2="57292" y2="7229"/>
                        <a14:foregroundMark x1="59375" y1="7229" x2="59375" y2="7229"/>
                        <a14:foregroundMark x1="62500" y1="7229" x2="63542" y2="7229"/>
                        <a14:foregroundMark x1="66667" y1="7229" x2="66667" y2="7229"/>
                        <a14:foregroundMark x1="68750" y1="8434" x2="68750" y2="8434"/>
                        <a14:foregroundMark x1="71875" y1="8434" x2="71875" y2="8434"/>
                        <a14:foregroundMark x1="75000" y1="8434" x2="75000" y2="8434"/>
                        <a14:foregroundMark x1="78125" y1="9639" x2="78125" y2="9639"/>
                        <a14:foregroundMark x1="80208" y1="9639" x2="80208" y2="9639"/>
                        <a14:foregroundMark x1="83333" y1="12048" x2="83333" y2="12048"/>
                        <a14:foregroundMark x1="85417" y1="12048" x2="85417" y2="12048"/>
                        <a14:foregroundMark x1="88542" y1="13253" x2="88542" y2="13253"/>
                        <a14:foregroundMark x1="94792" y1="14458" x2="94792" y2="14458"/>
                        <a14:foregroundMark x1="96875" y1="18072" x2="96875" y2="18072"/>
                        <a14:foregroundMark x1="96875" y1="22892" x2="96875" y2="22892"/>
                        <a14:foregroundMark x1="96875" y1="27711" x2="96875" y2="27711"/>
                        <a14:foregroundMark x1="86458" y1="72289" x2="86458" y2="72289"/>
                        <a14:foregroundMark x1="77083" y1="72289" x2="77083" y2="72289"/>
                        <a14:foregroundMark x1="75000" y1="72289" x2="75000" y2="72289"/>
                        <a14:foregroundMark x1="73958" y1="72289" x2="73958" y2="72289"/>
                        <a14:foregroundMark x1="72917" y1="72289" x2="72917" y2="72289"/>
                        <a14:foregroundMark x1="79167" y1="69880" x2="79167" y2="69880"/>
                        <a14:foregroundMark x1="82292" y1="74699" x2="82292" y2="74699"/>
                        <a14:foregroundMark x1="68750" y1="7229" x2="68750" y2="7229"/>
                        <a14:foregroundMark x1="77083" y1="7229" x2="77083" y2="7229"/>
                        <a14:foregroundMark x1="80208" y1="7229" x2="80208" y2="7229"/>
                        <a14:foregroundMark x1="81250" y1="8434" x2="82292" y2="8434"/>
                        <a14:foregroundMark x1="83333" y1="8434" x2="83333" y2="8434"/>
                        <a14:foregroundMark x1="85417" y1="9639" x2="85417" y2="9639"/>
                        <a14:foregroundMark x1="87500" y1="9639" x2="87500" y2="9639"/>
                        <a14:foregroundMark x1="88542" y1="9639" x2="88542" y2="9639"/>
                        <a14:foregroundMark x1="90625" y1="9639" x2="90625" y2="9639"/>
                        <a14:foregroundMark x1="91667" y1="10843" x2="91667" y2="10843"/>
                        <a14:foregroundMark x1="93750" y1="10843" x2="93750" y2="10843"/>
                        <a14:foregroundMark x1="95833" y1="10843" x2="95833" y2="10843"/>
                        <a14:foregroundMark x1="95833" y1="10843" x2="95833" y2="10843"/>
                        <a14:foregroundMark x1="96875" y1="12048" x2="96875" y2="12048"/>
                        <a14:foregroundMark x1="2083" y1="74699" x2="2083" y2="74699"/>
                        <a14:foregroundMark x1="2083" y1="71084" x2="2083" y2="71084"/>
                        <a14:foregroundMark x1="2083" y1="69880" x2="2083" y2="69880"/>
                        <a14:foregroundMark x1="4167" y1="67470" x2="4167" y2="67470"/>
                        <a14:foregroundMark x1="7292" y1="68675" x2="7292" y2="68675"/>
                        <a14:foregroundMark x1="9375" y1="68675" x2="9375" y2="68675"/>
                        <a14:foregroundMark x1="12500" y1="68675" x2="12500" y2="68675"/>
                        <a14:backgroundMark x1="81250" y1="75904" x2="81250" y2="75904"/>
                        <a14:backgroundMark x1="78125" y1="75904" x2="78125" y2="75904"/>
                        <a14:backgroundMark x1="78125" y1="75904" x2="78125" y2="75904"/>
                        <a14:backgroundMark x1="73958" y1="78313" x2="73958" y2="78313"/>
                        <a14:backgroundMark x1="69792" y1="78313" x2="69792" y2="78313"/>
                        <a14:backgroundMark x1="78125" y1="2410" x2="78125" y2="2410"/>
                        <a14:backgroundMark x1="98958" y1="27711" x2="98958" y2="27711"/>
                        <a14:backgroundMark x1="98958" y1="26506" x2="98958" y2="26506"/>
                        <a14:backgroundMark x1="11458" y1="83133" x2="11458" y2="83133"/>
                        <a14:backgroundMark x1="3125" y1="79518" x2="3125" y2="79518"/>
                        <a14:backgroundMark x1="12500" y1="83133" x2="12500" y2="83133"/>
                        <a14:backgroundMark x1="14583" y1="83133" x2="14583" y2="83133"/>
                        <a14:backgroundMark x1="6250" y1="79518" x2="6250" y2="79518"/>
                        <a14:backgroundMark x1="61458" y1="96386" x2="61458" y2="96386"/>
                        <a14:backgroundMark x1="64583" y1="97590" x2="64583" y2="97590"/>
                        <a14:backgroundMark x1="70833" y1="98795" x2="70833" y2="98795"/>
                        <a14:backgroundMark x1="84375" y1="75904" x2="84375" y2="75904"/>
                        <a14:backgroundMark x1="88542" y1="71084" x2="88542" y2="71084"/>
                        <a14:backgroundMark x1="98958" y1="18072" x2="98958" y2="18072"/>
                        <a14:backgroundMark x1="98958" y1="20482" x2="98958" y2="20482"/>
                        <a14:backgroundMark x1="98958" y1="22892" x2="98958" y2="22892"/>
                        <a14:backgroundMark x1="34375" y1="3614" x2="34375" y2="3614"/>
                        <a14:backgroundMark x1="42708" y1="4819" x2="42708" y2="4819"/>
                        <a14:backgroundMark x1="60417" y1="3614" x2="60417" y2="3614"/>
                        <a14:backgroundMark x1="89583" y1="3614" x2="89583" y2="3614"/>
                        <a14:backgroundMark x1="94792" y1="7229" x2="94792" y2="7229"/>
                        <a14:backgroundMark x1="82292" y1="6024" x2="82292" y2="6024"/>
                        <a14:backgroundMark x1="79167" y1="6024" x2="79167" y2="6024"/>
                        <a14:backgroundMark x1="77083" y1="6024" x2="77083" y2="6024"/>
                        <a14:backgroundMark x1="97917" y1="9639" x2="97917" y2="9639"/>
                        <a14:backgroundMark x1="98958" y1="13253" x2="98958" y2="13253"/>
                        <a14:backgroundMark x1="10417" y1="83133" x2="10417" y2="83133"/>
                        <a14:backgroundMark x1="10417" y1="81928" x2="10417" y2="81928"/>
                        <a14:backgroundMark x1="9375" y1="80723" x2="9375" y2="80723"/>
                        <a14:backgroundMark x1="9375" y1="80723" x2="9375" y2="80723"/>
                        <a14:backgroundMark x1="11458" y1="80723" x2="11458" y2="8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86" y="2786469"/>
            <a:ext cx="219456" cy="1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810" b="100000" l="51659" r="100000">
                        <a14:backgroundMark x1="77725" y1="42857" x2="77725" y2="42857"/>
                        <a14:backgroundMark x1="70142" y1="55238" x2="70142" y2="55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186" t="22070" r="11111" b="23969"/>
          <a:stretch/>
        </p:blipFill>
        <p:spPr bwMode="auto">
          <a:xfrm>
            <a:off x="2674674" y="3443289"/>
            <a:ext cx="135201" cy="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81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2071" r="62963" b="23970"/>
          <a:stretch/>
        </p:blipFill>
        <p:spPr bwMode="auto">
          <a:xfrm>
            <a:off x="2963464" y="2812282"/>
            <a:ext cx="69057" cy="6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icons.iconarchive.com/icons/iconshock/real-vista-data/256/connect-icon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09" y="1447800"/>
            <a:ext cx="219456" cy="2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uy Truong\Downloads\disconnect_icon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46875" y1="73438" x2="46875" y2="73438"/>
                        <a14:foregroundMark x1="52344" y1="85156" x2="52344" y2="85156"/>
                        <a14:foregroundMark x1="54688" y1="87500" x2="54688" y2="87500"/>
                        <a14:foregroundMark x1="58594" y1="89844" x2="58594" y2="89844"/>
                        <a14:foregroundMark x1="62500" y1="90625" x2="62500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97" y="1447800"/>
            <a:ext cx="219456" cy="2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95" y="3028840"/>
            <a:ext cx="219456" cy="141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68" y="3555635"/>
            <a:ext cx="161216" cy="103984"/>
          </a:xfrm>
          <a:prstGeom prst="rect">
            <a:avLst/>
          </a:prstGeom>
        </p:spPr>
      </p:pic>
      <p:pic>
        <p:nvPicPr>
          <p:cNvPr id="4" name="Picture 2" descr="E:\Dropbox\Final Year Project\NetBeans\Network Simulator B\src\Img\Add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51" y="3595358"/>
            <a:ext cx="102146" cy="1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Dropbox\Final Year Project\NetBeans\Network Simulator B\src\Img\Add_Computer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867050"/>
            <a:ext cx="176212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:\Dropbox\Final Year Project\NetBeans\Network Simulator B\src\Img\Add_Packet.png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>
                        <a14:foregroundMark x1="54839" y1="20833" x2="54839" y2="20833"/>
                        <a14:foregroundMark x1="12903" y1="25000" x2="12903" y2="25000"/>
                        <a14:foregroundMark x1="29032" y1="29167" x2="29032" y2="29167"/>
                        <a14:foregroundMark x1="12903" y1="12500" x2="12903" y2="12500"/>
                        <a14:foregroundMark x1="6452" y1="4167" x2="6452" y2="4167"/>
                        <a14:foregroundMark x1="45161" y1="8333" x2="45161" y2="8333"/>
                        <a14:foregroundMark x1="61290" y1="41667" x2="61290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645182"/>
            <a:ext cx="173736" cy="1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505199" y="2340818"/>
            <a:ext cx="181346" cy="123528"/>
            <a:chOff x="3505199" y="2340818"/>
            <a:chExt cx="181346" cy="123528"/>
          </a:xfrm>
        </p:grpSpPr>
        <p:pic>
          <p:nvPicPr>
            <p:cNvPr id="7" name="Picture 2" descr="E:\Dropbox\Final Year Project\NetBeans\Network Simulator B\src\Img\Router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0" b="96825" l="0" r="96667">
                          <a14:backgroundMark x1="13333" y1="85714" x2="13333" y2="85714"/>
                          <a14:backgroundMark x1="18889" y1="90476" x2="18889" y2="904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2340818"/>
              <a:ext cx="158400" cy="11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E:\Dropbox\Final Year Project\NetBeans\Network Simulator B\src\Img\Add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399" y="2362200"/>
              <a:ext cx="102146" cy="102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505542" y="2451698"/>
            <a:ext cx="180000" cy="144000"/>
            <a:chOff x="3505542" y="2451698"/>
            <a:chExt cx="190527" cy="157695"/>
          </a:xfrm>
        </p:grpSpPr>
        <p:pic>
          <p:nvPicPr>
            <p:cNvPr id="11" name="Picture 3" descr="E:\Dropbox\Final Year Project\NetBeans\Network Simulator B\src\Img\Switch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42" y="2451698"/>
              <a:ext cx="190527" cy="139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:\Dropbox\Final Year Project\NetBeans\Network Simulator B\src\Img\Add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399" y="2507247"/>
              <a:ext cx="102146" cy="102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40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Truong</dc:creator>
  <cp:lastModifiedBy>BiHeo</cp:lastModifiedBy>
  <cp:revision>19</cp:revision>
  <dcterms:created xsi:type="dcterms:W3CDTF">2006-08-16T00:00:00Z</dcterms:created>
  <dcterms:modified xsi:type="dcterms:W3CDTF">2013-09-29T06:27:31Z</dcterms:modified>
</cp:coreProperties>
</file>